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79"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4" r:id="rId39"/>
    <p:sldId id="293" r:id="rId40"/>
    <p:sldId id="295" r:id="rId41"/>
    <p:sldId id="296" r:id="rId42"/>
    <p:sldId id="297" r:id="rId43"/>
    <p:sldId id="300" r:id="rId44"/>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11577C-869E-469E-9C37-32AA698538EE}" type="doc">
      <dgm:prSet loTypeId="urn:microsoft.com/office/officeart/2008/layout/LinedList" loCatId="list" qsTypeId="urn:microsoft.com/office/officeart/2005/8/quickstyle/simple2" qsCatId="simple" csTypeId="urn:microsoft.com/office/officeart/2005/8/colors/colorful4" csCatId="colorful"/>
      <dgm:spPr/>
      <dgm:t>
        <a:bodyPr/>
        <a:lstStyle/>
        <a:p>
          <a:endParaRPr lang="tr-TR"/>
        </a:p>
      </dgm:t>
    </dgm:pt>
    <dgm:pt modelId="{0C99C2DC-634C-4081-B448-3A3EA766A055}">
      <dgm:prSet/>
      <dgm:spPr/>
      <dgm:t>
        <a:bodyPr/>
        <a:lstStyle/>
        <a:p>
          <a:pPr algn="ctr" rtl="0"/>
          <a:r>
            <a:rPr lang="tr-TR"/>
            <a:t>Üreme Sağlığı; tanım olarak, "üreme sistemi, onun fonksiyonları ve işleyiş süreciyle ilgili, sadece hastalık ve sakatlığın olmaması değil, tüm bunlara ilişkin fiziksel, mental ve sosyal yönden bütünüyle iyi olma durumudur".</a:t>
          </a:r>
        </a:p>
      </dgm:t>
    </dgm:pt>
    <dgm:pt modelId="{7361A609-B799-41CE-98D4-3A1EAF60ED9C}" type="parTrans" cxnId="{DBC0CB66-EC6D-4913-8CBA-4322D95CA8D4}">
      <dgm:prSet/>
      <dgm:spPr/>
      <dgm:t>
        <a:bodyPr/>
        <a:lstStyle/>
        <a:p>
          <a:pPr algn="ctr"/>
          <a:endParaRPr lang="tr-TR"/>
        </a:p>
      </dgm:t>
    </dgm:pt>
    <dgm:pt modelId="{4CB959C5-2758-470D-8EEF-2B01B366EF99}" type="sibTrans" cxnId="{DBC0CB66-EC6D-4913-8CBA-4322D95CA8D4}">
      <dgm:prSet/>
      <dgm:spPr/>
      <dgm:t>
        <a:bodyPr/>
        <a:lstStyle/>
        <a:p>
          <a:pPr algn="ctr"/>
          <a:endParaRPr lang="tr-TR"/>
        </a:p>
      </dgm:t>
    </dgm:pt>
    <dgm:pt modelId="{6C36ECCB-CECC-4F1C-93A9-5FEF06DDA45E}">
      <dgm:prSet/>
      <dgm:spPr/>
      <dgm:t>
        <a:bodyPr/>
        <a:lstStyle/>
        <a:p>
          <a:pPr algn="ctr" rtl="0"/>
          <a:r>
            <a:rPr lang="tr-TR"/>
            <a:t>Üreme Sağlığı aynı zamanda, insanların tatmin edici ve gü­venli bir cinsel yaşamlarının olması, üreme yeteneğine sahip olmaları, üreme yeteneklerini kullanmada karar verme Özgürlüğüne sahip olmaları demektir. </a:t>
          </a:r>
        </a:p>
      </dgm:t>
    </dgm:pt>
    <dgm:pt modelId="{316CA933-F541-46AE-B634-FFB00C985301}" type="parTrans" cxnId="{B3672F90-1135-4E14-BCB7-0CDF550198DE}">
      <dgm:prSet/>
      <dgm:spPr/>
      <dgm:t>
        <a:bodyPr/>
        <a:lstStyle/>
        <a:p>
          <a:pPr algn="ctr"/>
          <a:endParaRPr lang="tr-TR"/>
        </a:p>
      </dgm:t>
    </dgm:pt>
    <dgm:pt modelId="{49B9262F-4B8B-439C-91F0-CFFDF2FAD3A9}" type="sibTrans" cxnId="{B3672F90-1135-4E14-BCB7-0CDF550198DE}">
      <dgm:prSet/>
      <dgm:spPr/>
      <dgm:t>
        <a:bodyPr/>
        <a:lstStyle/>
        <a:p>
          <a:pPr algn="ctr"/>
          <a:endParaRPr lang="tr-TR"/>
        </a:p>
      </dgm:t>
    </dgm:pt>
    <dgm:pt modelId="{0C2E6F6A-025C-43E5-8B8A-FC3D6F5E2AAB}" type="pres">
      <dgm:prSet presAssocID="{BC11577C-869E-469E-9C37-32AA698538EE}" presName="vert0" presStyleCnt="0">
        <dgm:presLayoutVars>
          <dgm:dir/>
          <dgm:animOne val="branch"/>
          <dgm:animLvl val="lvl"/>
        </dgm:presLayoutVars>
      </dgm:prSet>
      <dgm:spPr/>
      <dgm:t>
        <a:bodyPr/>
        <a:lstStyle/>
        <a:p>
          <a:endParaRPr lang="tr-TR"/>
        </a:p>
      </dgm:t>
    </dgm:pt>
    <dgm:pt modelId="{AFA5930B-34B2-41FE-ABB0-BFD69FF9B4CF}" type="pres">
      <dgm:prSet presAssocID="{0C99C2DC-634C-4081-B448-3A3EA766A055}" presName="thickLine" presStyleLbl="alignNode1" presStyleIdx="0" presStyleCnt="2"/>
      <dgm:spPr/>
    </dgm:pt>
    <dgm:pt modelId="{CFBEA1DC-9DC0-424E-B4F4-C66963E791C5}" type="pres">
      <dgm:prSet presAssocID="{0C99C2DC-634C-4081-B448-3A3EA766A055}" presName="horz1" presStyleCnt="0"/>
      <dgm:spPr/>
    </dgm:pt>
    <dgm:pt modelId="{E6FE2E19-CEC8-4DFF-8C87-34778C3AE01E}" type="pres">
      <dgm:prSet presAssocID="{0C99C2DC-634C-4081-B448-3A3EA766A055}" presName="tx1" presStyleLbl="revTx" presStyleIdx="0" presStyleCnt="2"/>
      <dgm:spPr/>
      <dgm:t>
        <a:bodyPr/>
        <a:lstStyle/>
        <a:p>
          <a:endParaRPr lang="tr-TR"/>
        </a:p>
      </dgm:t>
    </dgm:pt>
    <dgm:pt modelId="{900D7F72-44C7-4E36-9BBD-0998645B7485}" type="pres">
      <dgm:prSet presAssocID="{0C99C2DC-634C-4081-B448-3A3EA766A055}" presName="vert1" presStyleCnt="0"/>
      <dgm:spPr/>
    </dgm:pt>
    <dgm:pt modelId="{1431C438-EA93-4FFE-9577-152FC7EFC836}" type="pres">
      <dgm:prSet presAssocID="{6C36ECCB-CECC-4F1C-93A9-5FEF06DDA45E}" presName="thickLine" presStyleLbl="alignNode1" presStyleIdx="1" presStyleCnt="2"/>
      <dgm:spPr/>
    </dgm:pt>
    <dgm:pt modelId="{8F7EEC0F-4303-4A6D-9259-4F25534DD40B}" type="pres">
      <dgm:prSet presAssocID="{6C36ECCB-CECC-4F1C-93A9-5FEF06DDA45E}" presName="horz1" presStyleCnt="0"/>
      <dgm:spPr/>
    </dgm:pt>
    <dgm:pt modelId="{E67797E0-FA34-46D2-97E6-51A67DA61D5F}" type="pres">
      <dgm:prSet presAssocID="{6C36ECCB-CECC-4F1C-93A9-5FEF06DDA45E}" presName="tx1" presStyleLbl="revTx" presStyleIdx="1" presStyleCnt="2"/>
      <dgm:spPr/>
      <dgm:t>
        <a:bodyPr/>
        <a:lstStyle/>
        <a:p>
          <a:endParaRPr lang="tr-TR"/>
        </a:p>
      </dgm:t>
    </dgm:pt>
    <dgm:pt modelId="{D7439D08-D14C-4531-A340-8CCFD6875491}" type="pres">
      <dgm:prSet presAssocID="{6C36ECCB-CECC-4F1C-93A9-5FEF06DDA45E}" presName="vert1" presStyleCnt="0"/>
      <dgm:spPr/>
    </dgm:pt>
  </dgm:ptLst>
  <dgm:cxnLst>
    <dgm:cxn modelId="{DBC0CB66-EC6D-4913-8CBA-4322D95CA8D4}" srcId="{BC11577C-869E-469E-9C37-32AA698538EE}" destId="{0C99C2DC-634C-4081-B448-3A3EA766A055}" srcOrd="0" destOrd="0" parTransId="{7361A609-B799-41CE-98D4-3A1EAF60ED9C}" sibTransId="{4CB959C5-2758-470D-8EEF-2B01B366EF99}"/>
    <dgm:cxn modelId="{B3672F90-1135-4E14-BCB7-0CDF550198DE}" srcId="{BC11577C-869E-469E-9C37-32AA698538EE}" destId="{6C36ECCB-CECC-4F1C-93A9-5FEF06DDA45E}" srcOrd="1" destOrd="0" parTransId="{316CA933-F541-46AE-B634-FFB00C985301}" sibTransId="{49B9262F-4B8B-439C-91F0-CFFDF2FAD3A9}"/>
    <dgm:cxn modelId="{2252CA61-922D-4DCD-B6BB-544FBA170549}" type="presOf" srcId="{0C99C2DC-634C-4081-B448-3A3EA766A055}" destId="{E6FE2E19-CEC8-4DFF-8C87-34778C3AE01E}" srcOrd="0" destOrd="0" presId="urn:microsoft.com/office/officeart/2008/layout/LinedList"/>
    <dgm:cxn modelId="{09BCFDCE-B8FC-4398-9475-6FA6DF4BDDE7}" type="presOf" srcId="{BC11577C-869E-469E-9C37-32AA698538EE}" destId="{0C2E6F6A-025C-43E5-8B8A-FC3D6F5E2AAB}" srcOrd="0" destOrd="0" presId="urn:microsoft.com/office/officeart/2008/layout/LinedList"/>
    <dgm:cxn modelId="{5AD896D7-49D2-4EEE-9B95-465D677CFCB2}" type="presOf" srcId="{6C36ECCB-CECC-4F1C-93A9-5FEF06DDA45E}" destId="{E67797E0-FA34-46D2-97E6-51A67DA61D5F}" srcOrd="0" destOrd="0" presId="urn:microsoft.com/office/officeart/2008/layout/LinedList"/>
    <dgm:cxn modelId="{C0742C4D-7FBC-45D7-B048-97901FEF7F75}" type="presParOf" srcId="{0C2E6F6A-025C-43E5-8B8A-FC3D6F5E2AAB}" destId="{AFA5930B-34B2-41FE-ABB0-BFD69FF9B4CF}" srcOrd="0" destOrd="0" presId="urn:microsoft.com/office/officeart/2008/layout/LinedList"/>
    <dgm:cxn modelId="{5754D26F-7477-48D9-A10D-5ED541625694}" type="presParOf" srcId="{0C2E6F6A-025C-43E5-8B8A-FC3D6F5E2AAB}" destId="{CFBEA1DC-9DC0-424E-B4F4-C66963E791C5}" srcOrd="1" destOrd="0" presId="urn:microsoft.com/office/officeart/2008/layout/LinedList"/>
    <dgm:cxn modelId="{51A781C5-800C-4FAD-81AF-FB18CCD7F7E6}" type="presParOf" srcId="{CFBEA1DC-9DC0-424E-B4F4-C66963E791C5}" destId="{E6FE2E19-CEC8-4DFF-8C87-34778C3AE01E}" srcOrd="0" destOrd="0" presId="urn:microsoft.com/office/officeart/2008/layout/LinedList"/>
    <dgm:cxn modelId="{BD6972E9-734D-4947-A09E-66DC666500C8}" type="presParOf" srcId="{CFBEA1DC-9DC0-424E-B4F4-C66963E791C5}" destId="{900D7F72-44C7-4E36-9BBD-0998645B7485}" srcOrd="1" destOrd="0" presId="urn:microsoft.com/office/officeart/2008/layout/LinedList"/>
    <dgm:cxn modelId="{9642AC96-7881-448D-8348-00AF62D29F62}" type="presParOf" srcId="{0C2E6F6A-025C-43E5-8B8A-FC3D6F5E2AAB}" destId="{1431C438-EA93-4FFE-9577-152FC7EFC836}" srcOrd="2" destOrd="0" presId="urn:microsoft.com/office/officeart/2008/layout/LinedList"/>
    <dgm:cxn modelId="{6A8DC74C-9E21-4C4C-A95A-CD7C648024DE}" type="presParOf" srcId="{0C2E6F6A-025C-43E5-8B8A-FC3D6F5E2AAB}" destId="{8F7EEC0F-4303-4A6D-9259-4F25534DD40B}" srcOrd="3" destOrd="0" presId="urn:microsoft.com/office/officeart/2008/layout/LinedList"/>
    <dgm:cxn modelId="{1C690F29-2BC8-4190-A6A0-81B7B3B1D720}" type="presParOf" srcId="{8F7EEC0F-4303-4A6D-9259-4F25534DD40B}" destId="{E67797E0-FA34-46D2-97E6-51A67DA61D5F}" srcOrd="0" destOrd="0" presId="urn:microsoft.com/office/officeart/2008/layout/LinedList"/>
    <dgm:cxn modelId="{6DDBFA21-504D-4215-87AE-1F6DFBD7B14D}" type="presParOf" srcId="{8F7EEC0F-4303-4A6D-9259-4F25534DD40B}" destId="{D7439D08-D14C-4531-A340-8CCFD687549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03C215D-3E9D-44A9-AD33-77236D4AE74C}"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tr-TR"/>
        </a:p>
      </dgm:t>
    </dgm:pt>
    <dgm:pt modelId="{FB6349A0-2C08-4EC0-B942-CA6E310A125E}">
      <dgm:prSet/>
      <dgm:spPr/>
      <dgm:t>
        <a:bodyPr/>
        <a:lstStyle/>
        <a:p>
          <a:pPr algn="ctr" rtl="0"/>
          <a:r>
            <a:rPr lang="tr-TR" dirty="0"/>
            <a:t>Şiddetin tüm biçimleri doğrudan veya dolaylı yollarla dünya çapında kadınların, kendilerini iyi hissetmemele­rine ve üreme sağlığında ciddi zararlara yol açmaktadır;</a:t>
          </a:r>
        </a:p>
      </dgm:t>
    </dgm:pt>
    <dgm:pt modelId="{93D016B2-0053-4FB0-89CA-4A3EC037462F}" type="parTrans" cxnId="{15C29091-578D-4864-9CBD-70D9C2796841}">
      <dgm:prSet/>
      <dgm:spPr/>
      <dgm:t>
        <a:bodyPr/>
        <a:lstStyle/>
        <a:p>
          <a:pPr algn="l"/>
          <a:endParaRPr lang="tr-TR"/>
        </a:p>
      </dgm:t>
    </dgm:pt>
    <dgm:pt modelId="{164EBE38-2641-4C26-9870-76B41418C7CB}" type="sibTrans" cxnId="{15C29091-578D-4864-9CBD-70D9C2796841}">
      <dgm:prSet/>
      <dgm:spPr/>
      <dgm:t>
        <a:bodyPr/>
        <a:lstStyle/>
        <a:p>
          <a:pPr algn="l"/>
          <a:endParaRPr lang="tr-TR"/>
        </a:p>
      </dgm:t>
    </dgm:pt>
    <dgm:pt modelId="{A23F9245-0FB0-4782-B9EE-531F8C00977D}">
      <dgm:prSet/>
      <dgm:spPr/>
      <dgm:t>
        <a:bodyPr/>
        <a:lstStyle/>
        <a:p>
          <a:pPr algn="l" rtl="0"/>
          <a:r>
            <a:rPr lang="tr-TR" dirty="0"/>
            <a:t>İstenmeyen gebelikler ve aile planlaması hizmetlerine ve aile planlaması yöntemlerine ulaşmada yetersizlik­ler</a:t>
          </a:r>
        </a:p>
      </dgm:t>
    </dgm:pt>
    <dgm:pt modelId="{53ABC4EB-F848-452D-B167-BF5EC01CCBA8}" type="parTrans" cxnId="{BF6DFA44-A914-414A-84AA-371271D233E9}">
      <dgm:prSet/>
      <dgm:spPr/>
      <dgm:t>
        <a:bodyPr/>
        <a:lstStyle/>
        <a:p>
          <a:pPr algn="l"/>
          <a:endParaRPr lang="tr-TR"/>
        </a:p>
      </dgm:t>
    </dgm:pt>
    <dgm:pt modelId="{2370BF0C-9F58-4E40-85E8-86D110CFEAF7}" type="sibTrans" cxnId="{BF6DFA44-A914-414A-84AA-371271D233E9}">
      <dgm:prSet/>
      <dgm:spPr/>
      <dgm:t>
        <a:bodyPr/>
        <a:lstStyle/>
        <a:p>
          <a:pPr algn="l"/>
          <a:endParaRPr lang="tr-TR"/>
        </a:p>
      </dgm:t>
    </dgm:pt>
    <dgm:pt modelId="{08C5E5D6-2659-4FDF-AA21-4C8A549542E6}">
      <dgm:prSet/>
      <dgm:spPr/>
      <dgm:t>
        <a:bodyPr/>
        <a:lstStyle/>
        <a:p>
          <a:pPr algn="l" rtl="0"/>
          <a:r>
            <a:rPr lang="tr-TR"/>
            <a:t>Güvensiz düşükler veya istenmeyen gebeliklerden sonra kürtajlara bağlı zararlar</a:t>
          </a:r>
        </a:p>
      </dgm:t>
    </dgm:pt>
    <dgm:pt modelId="{B7B543D7-1407-4025-B49A-A90820AA99F7}" type="parTrans" cxnId="{49CFD8EC-B1A6-4DBD-AEFD-2884769A6813}">
      <dgm:prSet/>
      <dgm:spPr/>
      <dgm:t>
        <a:bodyPr/>
        <a:lstStyle/>
        <a:p>
          <a:pPr algn="l"/>
          <a:endParaRPr lang="tr-TR"/>
        </a:p>
      </dgm:t>
    </dgm:pt>
    <dgm:pt modelId="{ECDFE9F5-AE0A-4042-A49F-D4EE50619CC6}" type="sibTrans" cxnId="{49CFD8EC-B1A6-4DBD-AEFD-2884769A6813}">
      <dgm:prSet/>
      <dgm:spPr/>
      <dgm:t>
        <a:bodyPr/>
        <a:lstStyle/>
        <a:p>
          <a:pPr algn="l"/>
          <a:endParaRPr lang="tr-TR"/>
        </a:p>
      </dgm:t>
    </dgm:pt>
    <dgm:pt modelId="{41E527A5-6D1C-4788-85DC-7C8D9F292DDC}">
      <dgm:prSet/>
      <dgm:spPr/>
      <dgm:t>
        <a:bodyPr/>
        <a:lstStyle/>
        <a:p>
          <a:pPr algn="l" rtl="0"/>
          <a:r>
            <a:rPr lang="tr-TR"/>
            <a:t>Yüksek riskli gebeliklerde yaygın olan komplikasyonlar ve devamlı bakımın eksikliği</a:t>
          </a:r>
        </a:p>
      </dgm:t>
    </dgm:pt>
    <dgm:pt modelId="{701EF131-204A-409F-8CD5-D6BB5C67D521}" type="parTrans" cxnId="{E6D7CE19-DD91-49A5-B2E2-B7AF501D924D}">
      <dgm:prSet/>
      <dgm:spPr/>
      <dgm:t>
        <a:bodyPr/>
        <a:lstStyle/>
        <a:p>
          <a:pPr algn="l"/>
          <a:endParaRPr lang="tr-TR"/>
        </a:p>
      </dgm:t>
    </dgm:pt>
    <dgm:pt modelId="{06AFFEAD-B6CD-4384-AE07-F9A71AE51C6A}" type="sibTrans" cxnId="{E6D7CE19-DD91-49A5-B2E2-B7AF501D924D}">
      <dgm:prSet/>
      <dgm:spPr/>
      <dgm:t>
        <a:bodyPr/>
        <a:lstStyle/>
        <a:p>
          <a:pPr algn="l"/>
          <a:endParaRPr lang="tr-TR"/>
        </a:p>
      </dgm:t>
    </dgm:pt>
    <dgm:pt modelId="{2EE6B547-809A-47C3-A3A7-00603F556B97}">
      <dgm:prSet/>
      <dgm:spPr/>
      <dgm:t>
        <a:bodyPr/>
        <a:lstStyle/>
        <a:p>
          <a:pPr algn="l" rtl="0"/>
          <a:r>
            <a:rPr lang="tr-TR"/>
            <a:t>Pelvik enfeksiyon (PID)</a:t>
          </a:r>
        </a:p>
      </dgm:t>
    </dgm:pt>
    <dgm:pt modelId="{A7C557A8-BED8-40CE-B83C-5F6DA42B97F1}" type="parTrans" cxnId="{8E2ED575-C4F9-48D2-ACA6-4B82761B2EB0}">
      <dgm:prSet/>
      <dgm:spPr/>
      <dgm:t>
        <a:bodyPr/>
        <a:lstStyle/>
        <a:p>
          <a:pPr algn="l"/>
          <a:endParaRPr lang="tr-TR"/>
        </a:p>
      </dgm:t>
    </dgm:pt>
    <dgm:pt modelId="{A25820C9-A940-4FC4-98EA-947E234589BE}" type="sibTrans" cxnId="{8E2ED575-C4F9-48D2-ACA6-4B82761B2EB0}">
      <dgm:prSet/>
      <dgm:spPr/>
      <dgm:t>
        <a:bodyPr/>
        <a:lstStyle/>
        <a:p>
          <a:pPr algn="l"/>
          <a:endParaRPr lang="tr-TR"/>
        </a:p>
      </dgm:t>
    </dgm:pt>
    <dgm:pt modelId="{F5859071-2806-461E-BD42-8822444D03D3}">
      <dgm:prSet/>
      <dgm:spPr/>
      <dgm:t>
        <a:bodyPr/>
        <a:lstStyle/>
        <a:p>
          <a:pPr algn="l" rtl="0"/>
          <a:r>
            <a:rPr lang="tr-TR"/>
            <a:t>HIV /AIDS kapsayan cinsel yolla bulasan hastalıklar</a:t>
          </a:r>
        </a:p>
      </dgm:t>
    </dgm:pt>
    <dgm:pt modelId="{5F45D44D-578D-48AA-9449-46567E42BA3D}" type="parTrans" cxnId="{5F10798C-2218-4F0C-8274-65309AFA6564}">
      <dgm:prSet/>
      <dgm:spPr/>
      <dgm:t>
        <a:bodyPr/>
        <a:lstStyle/>
        <a:p>
          <a:pPr algn="l"/>
          <a:endParaRPr lang="tr-TR"/>
        </a:p>
      </dgm:t>
    </dgm:pt>
    <dgm:pt modelId="{5E08F1D7-7A01-4B4B-9384-33CF95D23D95}" type="sibTrans" cxnId="{5F10798C-2218-4F0C-8274-65309AFA6564}">
      <dgm:prSet/>
      <dgm:spPr/>
      <dgm:t>
        <a:bodyPr/>
        <a:lstStyle/>
        <a:p>
          <a:pPr algn="l"/>
          <a:endParaRPr lang="tr-TR"/>
        </a:p>
      </dgm:t>
    </dgm:pt>
    <dgm:pt modelId="{42FB00FC-F344-4FBE-B1B0-82D8F378B948}">
      <dgm:prSet/>
      <dgm:spPr/>
      <dgm:t>
        <a:bodyPr/>
        <a:lstStyle/>
        <a:p>
          <a:pPr algn="l" rtl="0"/>
          <a:r>
            <a:rPr lang="tr-TR"/>
            <a:t>Tekrarlayan jinekolojik problemler,</a:t>
          </a:r>
        </a:p>
      </dgm:t>
    </dgm:pt>
    <dgm:pt modelId="{C72DEF39-3EBF-4C85-B2A6-01AB550B0C67}" type="parTrans" cxnId="{B578563B-C764-4A7B-B957-3D4306835A69}">
      <dgm:prSet/>
      <dgm:spPr/>
      <dgm:t>
        <a:bodyPr/>
        <a:lstStyle/>
        <a:p>
          <a:pPr algn="l"/>
          <a:endParaRPr lang="tr-TR"/>
        </a:p>
      </dgm:t>
    </dgm:pt>
    <dgm:pt modelId="{DAF4C37E-AE99-44F2-8B1E-6CD16ED65E77}" type="sibTrans" cxnId="{B578563B-C764-4A7B-B957-3D4306835A69}">
      <dgm:prSet/>
      <dgm:spPr/>
      <dgm:t>
        <a:bodyPr/>
        <a:lstStyle/>
        <a:p>
          <a:pPr algn="l"/>
          <a:endParaRPr lang="tr-TR"/>
        </a:p>
      </dgm:t>
    </dgm:pt>
    <dgm:pt modelId="{C1A21F68-5E33-4036-87C6-10C337E4733F}">
      <dgm:prSet/>
      <dgm:spPr/>
      <dgm:t>
        <a:bodyPr/>
        <a:lstStyle/>
        <a:p>
          <a:pPr algn="l" rtl="0"/>
          <a:r>
            <a:rPr lang="tr-TR"/>
            <a:t>Cinsel istek ve sıklığında azalma ve cinsel ilişki korku­sunu kapsayan psikolojik problemler</a:t>
          </a:r>
        </a:p>
      </dgm:t>
    </dgm:pt>
    <dgm:pt modelId="{B2204944-5138-4B07-A314-6116636060E7}" type="parTrans" cxnId="{2D205DC8-6511-4EF3-AC9D-7A56DB45D73E}">
      <dgm:prSet/>
      <dgm:spPr/>
      <dgm:t>
        <a:bodyPr/>
        <a:lstStyle/>
        <a:p>
          <a:pPr algn="l"/>
          <a:endParaRPr lang="tr-TR"/>
        </a:p>
      </dgm:t>
    </dgm:pt>
    <dgm:pt modelId="{110DACB3-54A2-4768-B790-E3E2B22BF44F}" type="sibTrans" cxnId="{2D205DC8-6511-4EF3-AC9D-7A56DB45D73E}">
      <dgm:prSet/>
      <dgm:spPr/>
      <dgm:t>
        <a:bodyPr/>
        <a:lstStyle/>
        <a:p>
          <a:pPr algn="l"/>
          <a:endParaRPr lang="tr-TR"/>
        </a:p>
      </dgm:t>
    </dgm:pt>
    <dgm:pt modelId="{09FAB78B-E47D-43F4-941B-2C0C80BA8E9E}">
      <dgm:prSet/>
      <dgm:spPr/>
      <dgm:t>
        <a:bodyPr/>
        <a:lstStyle/>
        <a:p>
          <a:pPr algn="l" rtl="0"/>
          <a:r>
            <a:rPr lang="tr-TR"/>
            <a:t>Fiziksel ve ruh sağlığı sorunları, depresyon ve anksiyete bozuklukları</a:t>
          </a:r>
        </a:p>
      </dgm:t>
    </dgm:pt>
    <dgm:pt modelId="{8A6ABEF0-92AB-4856-8A10-1037BF066B90}" type="parTrans" cxnId="{8F6A23B2-27AA-43CA-86BB-BA56DD65C965}">
      <dgm:prSet/>
      <dgm:spPr/>
      <dgm:t>
        <a:bodyPr/>
        <a:lstStyle/>
        <a:p>
          <a:pPr algn="l"/>
          <a:endParaRPr lang="tr-TR"/>
        </a:p>
      </dgm:t>
    </dgm:pt>
    <dgm:pt modelId="{6E2DACC4-34B5-4E99-8B04-90F114F91F53}" type="sibTrans" cxnId="{8F6A23B2-27AA-43CA-86BB-BA56DD65C965}">
      <dgm:prSet/>
      <dgm:spPr/>
      <dgm:t>
        <a:bodyPr/>
        <a:lstStyle/>
        <a:p>
          <a:pPr algn="l"/>
          <a:endParaRPr lang="tr-TR"/>
        </a:p>
      </dgm:t>
    </dgm:pt>
    <dgm:pt modelId="{509356B0-9597-43C9-ACCB-3AEA3B68C384}">
      <dgm:prSet/>
      <dgm:spPr/>
      <dgm:t>
        <a:bodyPr/>
        <a:lstStyle/>
        <a:p>
          <a:pPr algn="l" rtl="0"/>
          <a:r>
            <a:rPr lang="tr-TR"/>
            <a:t>Adam öldürme, intihar etme,</a:t>
          </a:r>
        </a:p>
      </dgm:t>
    </dgm:pt>
    <dgm:pt modelId="{2EDB5A22-FD8A-4C84-800F-D7999A82E960}" type="parTrans" cxnId="{1A22265B-9AAD-49FB-A7A2-138F7A02551D}">
      <dgm:prSet/>
      <dgm:spPr/>
      <dgm:t>
        <a:bodyPr/>
        <a:lstStyle/>
        <a:p>
          <a:pPr algn="l"/>
          <a:endParaRPr lang="tr-TR"/>
        </a:p>
      </dgm:t>
    </dgm:pt>
    <dgm:pt modelId="{ECAA2B24-1C7D-412E-8BC4-90A44D57EB4F}" type="sibTrans" cxnId="{1A22265B-9AAD-49FB-A7A2-138F7A02551D}">
      <dgm:prSet/>
      <dgm:spPr/>
      <dgm:t>
        <a:bodyPr/>
        <a:lstStyle/>
        <a:p>
          <a:pPr algn="l"/>
          <a:endParaRPr lang="tr-TR"/>
        </a:p>
      </dgm:t>
    </dgm:pt>
    <dgm:pt modelId="{C4E3B06A-5FA0-4B62-A69B-56B8FF36CB8A}">
      <dgm:prSet/>
      <dgm:spPr/>
      <dgm:t>
        <a:bodyPr/>
        <a:lstStyle/>
        <a:p>
          <a:pPr algn="l" rtl="0"/>
          <a:r>
            <a:rPr lang="tr-TR"/>
            <a:t>Her türden yaralanmalar</a:t>
          </a:r>
        </a:p>
      </dgm:t>
    </dgm:pt>
    <dgm:pt modelId="{B9571E18-3608-465A-967B-46090F0062C5}" type="parTrans" cxnId="{53ED5035-028D-4B81-A8B1-BCEB830FC535}">
      <dgm:prSet/>
      <dgm:spPr/>
      <dgm:t>
        <a:bodyPr/>
        <a:lstStyle/>
        <a:p>
          <a:pPr algn="l"/>
          <a:endParaRPr lang="tr-TR"/>
        </a:p>
      </dgm:t>
    </dgm:pt>
    <dgm:pt modelId="{F078440C-FBAB-4117-825B-EB9F4FD8E5DF}" type="sibTrans" cxnId="{53ED5035-028D-4B81-A8B1-BCEB830FC535}">
      <dgm:prSet/>
      <dgm:spPr/>
      <dgm:t>
        <a:bodyPr/>
        <a:lstStyle/>
        <a:p>
          <a:pPr algn="l"/>
          <a:endParaRPr lang="tr-TR"/>
        </a:p>
      </dgm:t>
    </dgm:pt>
    <dgm:pt modelId="{1ED560D5-F185-46A9-97B8-104DAA650560}" type="pres">
      <dgm:prSet presAssocID="{403C215D-3E9D-44A9-AD33-77236D4AE74C}" presName="linear" presStyleCnt="0">
        <dgm:presLayoutVars>
          <dgm:animLvl val="lvl"/>
          <dgm:resizeHandles val="exact"/>
        </dgm:presLayoutVars>
      </dgm:prSet>
      <dgm:spPr/>
      <dgm:t>
        <a:bodyPr/>
        <a:lstStyle/>
        <a:p>
          <a:endParaRPr lang="tr-TR"/>
        </a:p>
      </dgm:t>
    </dgm:pt>
    <dgm:pt modelId="{7B5ADAF2-642E-42C8-A38F-95E061FAAFC7}" type="pres">
      <dgm:prSet presAssocID="{FB6349A0-2C08-4EC0-B942-CA6E310A125E}" presName="parentText" presStyleLbl="node1" presStyleIdx="0" presStyleCnt="1">
        <dgm:presLayoutVars>
          <dgm:chMax val="0"/>
          <dgm:bulletEnabled val="1"/>
        </dgm:presLayoutVars>
      </dgm:prSet>
      <dgm:spPr/>
      <dgm:t>
        <a:bodyPr/>
        <a:lstStyle/>
        <a:p>
          <a:endParaRPr lang="tr-TR"/>
        </a:p>
      </dgm:t>
    </dgm:pt>
    <dgm:pt modelId="{C2715B26-07DA-43CE-80C3-B9143B9DB926}" type="pres">
      <dgm:prSet presAssocID="{FB6349A0-2C08-4EC0-B942-CA6E310A125E}" presName="childText" presStyleLbl="revTx" presStyleIdx="0" presStyleCnt="1">
        <dgm:presLayoutVars>
          <dgm:bulletEnabled val="1"/>
        </dgm:presLayoutVars>
      </dgm:prSet>
      <dgm:spPr/>
      <dgm:t>
        <a:bodyPr/>
        <a:lstStyle/>
        <a:p>
          <a:endParaRPr lang="tr-TR"/>
        </a:p>
      </dgm:t>
    </dgm:pt>
  </dgm:ptLst>
  <dgm:cxnLst>
    <dgm:cxn modelId="{85C0144E-9CEF-4F30-B097-D5AFE2C56E6E}" type="presOf" srcId="{FB6349A0-2C08-4EC0-B942-CA6E310A125E}" destId="{7B5ADAF2-642E-42C8-A38F-95E061FAAFC7}" srcOrd="0" destOrd="0" presId="urn:microsoft.com/office/officeart/2005/8/layout/vList2"/>
    <dgm:cxn modelId="{F3AED022-C20A-4247-B3A3-D242A2213D2C}" type="presOf" srcId="{09FAB78B-E47D-43F4-941B-2C0C80BA8E9E}" destId="{C2715B26-07DA-43CE-80C3-B9143B9DB926}" srcOrd="0" destOrd="7" presId="urn:microsoft.com/office/officeart/2005/8/layout/vList2"/>
    <dgm:cxn modelId="{53ED5035-028D-4B81-A8B1-BCEB830FC535}" srcId="{FB6349A0-2C08-4EC0-B942-CA6E310A125E}" destId="{C4E3B06A-5FA0-4B62-A69B-56B8FF36CB8A}" srcOrd="9" destOrd="0" parTransId="{B9571E18-3608-465A-967B-46090F0062C5}" sibTransId="{F078440C-FBAB-4117-825B-EB9F4FD8E5DF}"/>
    <dgm:cxn modelId="{49CFD8EC-B1A6-4DBD-AEFD-2884769A6813}" srcId="{FB6349A0-2C08-4EC0-B942-CA6E310A125E}" destId="{08C5E5D6-2659-4FDF-AA21-4C8A549542E6}" srcOrd="1" destOrd="0" parTransId="{B7B543D7-1407-4025-B49A-A90820AA99F7}" sibTransId="{ECDFE9F5-AE0A-4042-A49F-D4EE50619CC6}"/>
    <dgm:cxn modelId="{E6D7CE19-DD91-49A5-B2E2-B7AF501D924D}" srcId="{FB6349A0-2C08-4EC0-B942-CA6E310A125E}" destId="{41E527A5-6D1C-4788-85DC-7C8D9F292DDC}" srcOrd="2" destOrd="0" parTransId="{701EF131-204A-409F-8CD5-D6BB5C67D521}" sibTransId="{06AFFEAD-B6CD-4384-AE07-F9A71AE51C6A}"/>
    <dgm:cxn modelId="{AA7094B9-C141-4FA6-982A-4611D4799604}" type="presOf" srcId="{A23F9245-0FB0-4782-B9EE-531F8C00977D}" destId="{C2715B26-07DA-43CE-80C3-B9143B9DB926}" srcOrd="0" destOrd="0" presId="urn:microsoft.com/office/officeart/2005/8/layout/vList2"/>
    <dgm:cxn modelId="{2973EA58-1634-475A-82C1-0543809E734B}" type="presOf" srcId="{C1A21F68-5E33-4036-87C6-10C337E4733F}" destId="{C2715B26-07DA-43CE-80C3-B9143B9DB926}" srcOrd="0" destOrd="6" presId="urn:microsoft.com/office/officeart/2005/8/layout/vList2"/>
    <dgm:cxn modelId="{01F16900-5283-4AD5-89F5-A877157A8395}" type="presOf" srcId="{2EE6B547-809A-47C3-A3A7-00603F556B97}" destId="{C2715B26-07DA-43CE-80C3-B9143B9DB926}" srcOrd="0" destOrd="3" presId="urn:microsoft.com/office/officeart/2005/8/layout/vList2"/>
    <dgm:cxn modelId="{54B13455-C60F-41A6-9C6D-B41EE333611E}" type="presOf" srcId="{C4E3B06A-5FA0-4B62-A69B-56B8FF36CB8A}" destId="{C2715B26-07DA-43CE-80C3-B9143B9DB926}" srcOrd="0" destOrd="9" presId="urn:microsoft.com/office/officeart/2005/8/layout/vList2"/>
    <dgm:cxn modelId="{5F10798C-2218-4F0C-8274-65309AFA6564}" srcId="{FB6349A0-2C08-4EC0-B942-CA6E310A125E}" destId="{F5859071-2806-461E-BD42-8822444D03D3}" srcOrd="4" destOrd="0" parTransId="{5F45D44D-578D-48AA-9449-46567E42BA3D}" sibTransId="{5E08F1D7-7A01-4B4B-9384-33CF95D23D95}"/>
    <dgm:cxn modelId="{5CD81A77-7C36-4086-B707-06F0862B8CAC}" type="presOf" srcId="{08C5E5D6-2659-4FDF-AA21-4C8A549542E6}" destId="{C2715B26-07DA-43CE-80C3-B9143B9DB926}" srcOrd="0" destOrd="1" presId="urn:microsoft.com/office/officeart/2005/8/layout/vList2"/>
    <dgm:cxn modelId="{BF6DFA44-A914-414A-84AA-371271D233E9}" srcId="{FB6349A0-2C08-4EC0-B942-CA6E310A125E}" destId="{A23F9245-0FB0-4782-B9EE-531F8C00977D}" srcOrd="0" destOrd="0" parTransId="{53ABC4EB-F848-452D-B167-BF5EC01CCBA8}" sibTransId="{2370BF0C-9F58-4E40-85E8-86D110CFEAF7}"/>
    <dgm:cxn modelId="{1A22265B-9AAD-49FB-A7A2-138F7A02551D}" srcId="{FB6349A0-2C08-4EC0-B942-CA6E310A125E}" destId="{509356B0-9597-43C9-ACCB-3AEA3B68C384}" srcOrd="8" destOrd="0" parTransId="{2EDB5A22-FD8A-4C84-800F-D7999A82E960}" sibTransId="{ECAA2B24-1C7D-412E-8BC4-90A44D57EB4F}"/>
    <dgm:cxn modelId="{8E2ED575-C4F9-48D2-ACA6-4B82761B2EB0}" srcId="{FB6349A0-2C08-4EC0-B942-CA6E310A125E}" destId="{2EE6B547-809A-47C3-A3A7-00603F556B97}" srcOrd="3" destOrd="0" parTransId="{A7C557A8-BED8-40CE-B83C-5F6DA42B97F1}" sibTransId="{A25820C9-A940-4FC4-98EA-947E234589BE}"/>
    <dgm:cxn modelId="{8495ED12-CC11-4B5B-A31F-F18C5E5CABF5}" type="presOf" srcId="{42FB00FC-F344-4FBE-B1B0-82D8F378B948}" destId="{C2715B26-07DA-43CE-80C3-B9143B9DB926}" srcOrd="0" destOrd="5" presId="urn:microsoft.com/office/officeart/2005/8/layout/vList2"/>
    <dgm:cxn modelId="{480673A7-A1F8-4437-8974-9E77B2ABA10E}" type="presOf" srcId="{F5859071-2806-461E-BD42-8822444D03D3}" destId="{C2715B26-07DA-43CE-80C3-B9143B9DB926}" srcOrd="0" destOrd="4" presId="urn:microsoft.com/office/officeart/2005/8/layout/vList2"/>
    <dgm:cxn modelId="{24EBDD24-D464-4CC9-BBE3-82D769C736BA}" type="presOf" srcId="{403C215D-3E9D-44A9-AD33-77236D4AE74C}" destId="{1ED560D5-F185-46A9-97B8-104DAA650560}" srcOrd="0" destOrd="0" presId="urn:microsoft.com/office/officeart/2005/8/layout/vList2"/>
    <dgm:cxn modelId="{44F9AA31-1467-4789-9804-B66BD5E3CF45}" type="presOf" srcId="{509356B0-9597-43C9-ACCB-3AEA3B68C384}" destId="{C2715B26-07DA-43CE-80C3-B9143B9DB926}" srcOrd="0" destOrd="8" presId="urn:microsoft.com/office/officeart/2005/8/layout/vList2"/>
    <dgm:cxn modelId="{8F6A23B2-27AA-43CA-86BB-BA56DD65C965}" srcId="{FB6349A0-2C08-4EC0-B942-CA6E310A125E}" destId="{09FAB78B-E47D-43F4-941B-2C0C80BA8E9E}" srcOrd="7" destOrd="0" parTransId="{8A6ABEF0-92AB-4856-8A10-1037BF066B90}" sibTransId="{6E2DACC4-34B5-4E99-8B04-90F114F91F53}"/>
    <dgm:cxn modelId="{15C29091-578D-4864-9CBD-70D9C2796841}" srcId="{403C215D-3E9D-44A9-AD33-77236D4AE74C}" destId="{FB6349A0-2C08-4EC0-B942-CA6E310A125E}" srcOrd="0" destOrd="0" parTransId="{93D016B2-0053-4FB0-89CA-4A3EC037462F}" sibTransId="{164EBE38-2641-4C26-9870-76B41418C7CB}"/>
    <dgm:cxn modelId="{6E98B497-B17E-46CB-BB69-75389B41922E}" type="presOf" srcId="{41E527A5-6D1C-4788-85DC-7C8D9F292DDC}" destId="{C2715B26-07DA-43CE-80C3-B9143B9DB926}" srcOrd="0" destOrd="2" presId="urn:microsoft.com/office/officeart/2005/8/layout/vList2"/>
    <dgm:cxn modelId="{B578563B-C764-4A7B-B957-3D4306835A69}" srcId="{FB6349A0-2C08-4EC0-B942-CA6E310A125E}" destId="{42FB00FC-F344-4FBE-B1B0-82D8F378B948}" srcOrd="5" destOrd="0" parTransId="{C72DEF39-3EBF-4C85-B2A6-01AB550B0C67}" sibTransId="{DAF4C37E-AE99-44F2-8B1E-6CD16ED65E77}"/>
    <dgm:cxn modelId="{2D205DC8-6511-4EF3-AC9D-7A56DB45D73E}" srcId="{FB6349A0-2C08-4EC0-B942-CA6E310A125E}" destId="{C1A21F68-5E33-4036-87C6-10C337E4733F}" srcOrd="6" destOrd="0" parTransId="{B2204944-5138-4B07-A314-6116636060E7}" sibTransId="{110DACB3-54A2-4768-B790-E3E2B22BF44F}"/>
    <dgm:cxn modelId="{FC0188F3-9BD8-41D5-8BE3-012F1E00EBB3}" type="presParOf" srcId="{1ED560D5-F185-46A9-97B8-104DAA650560}" destId="{7B5ADAF2-642E-42C8-A38F-95E061FAAFC7}" srcOrd="0" destOrd="0" presId="urn:microsoft.com/office/officeart/2005/8/layout/vList2"/>
    <dgm:cxn modelId="{880C9F41-677D-4418-BA40-514DEC5F728F}" type="presParOf" srcId="{1ED560D5-F185-46A9-97B8-104DAA650560}" destId="{C2715B26-07DA-43CE-80C3-B9143B9DB926}"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31CCBA6-CE18-4211-81DB-E3DE6E2C7BE9}" type="doc">
      <dgm:prSet loTypeId="urn:microsoft.com/office/officeart/2005/8/layout/vList5" loCatId="list" qsTypeId="urn:microsoft.com/office/officeart/2005/8/quickstyle/3d2" qsCatId="3D" csTypeId="urn:microsoft.com/office/officeart/2005/8/colors/colorful1" csCatId="colorful" phldr="1"/>
      <dgm:spPr/>
      <dgm:t>
        <a:bodyPr/>
        <a:lstStyle/>
        <a:p>
          <a:endParaRPr lang="tr-TR"/>
        </a:p>
      </dgm:t>
    </dgm:pt>
    <dgm:pt modelId="{7435D2F3-5459-496E-BDF0-0D526AC68161}">
      <dgm:prSet/>
      <dgm:spPr/>
      <dgm:t>
        <a:bodyPr/>
        <a:lstStyle/>
        <a:p>
          <a:pPr rtl="0"/>
          <a:r>
            <a:rPr lang="tr-TR"/>
            <a:t>Kadınlar cinselliklerini kültürel beklentiler bağlamında de­neyimler. Aile, toplum, kültür, yasa ve din cinsellikle ilgili tüm tutum ve davranışlara şekil verir. Aileler cinsel değer­leri, tutum ve davranışlarını şekillendirir. </a:t>
          </a:r>
        </a:p>
      </dgm:t>
    </dgm:pt>
    <dgm:pt modelId="{8F2395A3-FB9E-4925-A481-03C061FF1C6E}" type="parTrans" cxnId="{5DCDA532-3E3B-46EF-98CB-A19DB255A64C}">
      <dgm:prSet/>
      <dgm:spPr/>
      <dgm:t>
        <a:bodyPr/>
        <a:lstStyle/>
        <a:p>
          <a:endParaRPr lang="tr-TR"/>
        </a:p>
      </dgm:t>
    </dgm:pt>
    <dgm:pt modelId="{D51F3D54-8A7A-4303-A135-06A2CC5DD900}" type="sibTrans" cxnId="{5DCDA532-3E3B-46EF-98CB-A19DB255A64C}">
      <dgm:prSet/>
      <dgm:spPr/>
      <dgm:t>
        <a:bodyPr/>
        <a:lstStyle/>
        <a:p>
          <a:endParaRPr lang="tr-TR"/>
        </a:p>
      </dgm:t>
    </dgm:pt>
    <dgm:pt modelId="{76FFE5B1-0C31-46F6-A30E-491E59EB18A5}">
      <dgm:prSet/>
      <dgm:spPr/>
      <dgm:t>
        <a:bodyPr/>
        <a:lstStyle/>
        <a:p>
          <a:pPr rtl="0"/>
          <a:r>
            <a:rPr lang="tr-TR"/>
            <a:t>Yakın arkadaş­lık ya da cinselliğin utanç verici olduğu inancı gibi kısıtlayıcı aile inançları bir kadının kendi cinselliğini ifade etmesini engeller. </a:t>
          </a:r>
        </a:p>
      </dgm:t>
    </dgm:pt>
    <dgm:pt modelId="{ABC142A2-1F07-4F94-AFA9-3CD5021C3E48}" type="parTrans" cxnId="{8360219A-3206-4715-A6DE-C0052B6E1895}">
      <dgm:prSet/>
      <dgm:spPr/>
      <dgm:t>
        <a:bodyPr/>
        <a:lstStyle/>
        <a:p>
          <a:endParaRPr lang="tr-TR"/>
        </a:p>
      </dgm:t>
    </dgm:pt>
    <dgm:pt modelId="{BE1FB1B1-FC87-440A-B974-A1969BD0FE3D}" type="sibTrans" cxnId="{8360219A-3206-4715-A6DE-C0052B6E1895}">
      <dgm:prSet/>
      <dgm:spPr/>
      <dgm:t>
        <a:bodyPr/>
        <a:lstStyle/>
        <a:p>
          <a:endParaRPr lang="tr-TR"/>
        </a:p>
      </dgm:t>
    </dgm:pt>
    <dgm:pt modelId="{10C18CB1-386D-4268-B3CA-4D8CD787A260}">
      <dgm:prSet/>
      <dgm:spPr/>
      <dgm:t>
        <a:bodyPr/>
        <a:lstStyle/>
        <a:p>
          <a:pPr rtl="0"/>
          <a:r>
            <a:rPr lang="tr-TR" dirty="0"/>
            <a:t>Kötü ebeveyn çocuk ilişkisi dolaylı cinsel problemlere olanak sağlayabilir. </a:t>
          </a:r>
        </a:p>
      </dgm:t>
    </dgm:pt>
    <dgm:pt modelId="{F0CFAE1E-A133-475C-8758-025E50397738}" type="parTrans" cxnId="{CA6807C8-9A37-43A9-841A-51EF1AD95D9B}">
      <dgm:prSet/>
      <dgm:spPr/>
      <dgm:t>
        <a:bodyPr/>
        <a:lstStyle/>
        <a:p>
          <a:endParaRPr lang="tr-TR"/>
        </a:p>
      </dgm:t>
    </dgm:pt>
    <dgm:pt modelId="{E98965A1-8AFD-481A-B9A7-51CE6566FADB}" type="sibTrans" cxnId="{CA6807C8-9A37-43A9-841A-51EF1AD95D9B}">
      <dgm:prSet/>
      <dgm:spPr/>
      <dgm:t>
        <a:bodyPr/>
        <a:lstStyle/>
        <a:p>
          <a:endParaRPr lang="tr-TR"/>
        </a:p>
      </dgm:t>
    </dgm:pt>
    <dgm:pt modelId="{FE3644E7-46F7-4A09-9164-0B4347B925DE}">
      <dgm:prSet/>
      <dgm:spPr/>
      <dgm:t>
        <a:bodyPr/>
        <a:lstStyle/>
        <a:p>
          <a:pPr rtl="0"/>
          <a:r>
            <a:rPr lang="tr-TR"/>
            <a:t>Cinselliğin sabredilmesi gereken bir şey olduğu mesajları cinsel hazzı veya cinselliği dışa vurumu yasaklayabilir.</a:t>
          </a:r>
        </a:p>
      </dgm:t>
    </dgm:pt>
    <dgm:pt modelId="{968738FA-4876-4D68-BA4D-CDCB68463DA8}" type="parTrans" cxnId="{CD49A6DA-810A-4C4A-9CFF-B1E7BE2A48A3}">
      <dgm:prSet/>
      <dgm:spPr/>
      <dgm:t>
        <a:bodyPr/>
        <a:lstStyle/>
        <a:p>
          <a:endParaRPr lang="tr-TR"/>
        </a:p>
      </dgm:t>
    </dgm:pt>
    <dgm:pt modelId="{C0D484DD-F614-4859-985F-368F3A29C076}" type="sibTrans" cxnId="{CD49A6DA-810A-4C4A-9CFF-B1E7BE2A48A3}">
      <dgm:prSet/>
      <dgm:spPr/>
      <dgm:t>
        <a:bodyPr/>
        <a:lstStyle/>
        <a:p>
          <a:endParaRPr lang="tr-TR"/>
        </a:p>
      </dgm:t>
    </dgm:pt>
    <dgm:pt modelId="{30B2D517-7D6D-4CE1-B9BF-447C9B03416B}" type="pres">
      <dgm:prSet presAssocID="{831CCBA6-CE18-4211-81DB-E3DE6E2C7BE9}" presName="Name0" presStyleCnt="0">
        <dgm:presLayoutVars>
          <dgm:dir/>
          <dgm:animLvl val="lvl"/>
          <dgm:resizeHandles val="exact"/>
        </dgm:presLayoutVars>
      </dgm:prSet>
      <dgm:spPr/>
      <dgm:t>
        <a:bodyPr/>
        <a:lstStyle/>
        <a:p>
          <a:endParaRPr lang="tr-TR"/>
        </a:p>
      </dgm:t>
    </dgm:pt>
    <dgm:pt modelId="{2E88DC7E-DE79-450E-B6B4-42009C4919D7}" type="pres">
      <dgm:prSet presAssocID="{7435D2F3-5459-496E-BDF0-0D526AC68161}" presName="linNode" presStyleCnt="0"/>
      <dgm:spPr/>
    </dgm:pt>
    <dgm:pt modelId="{833AFE87-A8C3-4A11-B756-8ED6A35DE55A}" type="pres">
      <dgm:prSet presAssocID="{7435D2F3-5459-496E-BDF0-0D526AC68161}" presName="parentText" presStyleLbl="node1" presStyleIdx="0" presStyleCnt="1">
        <dgm:presLayoutVars>
          <dgm:chMax val="1"/>
          <dgm:bulletEnabled val="1"/>
        </dgm:presLayoutVars>
      </dgm:prSet>
      <dgm:spPr/>
      <dgm:t>
        <a:bodyPr/>
        <a:lstStyle/>
        <a:p>
          <a:endParaRPr lang="tr-TR"/>
        </a:p>
      </dgm:t>
    </dgm:pt>
    <dgm:pt modelId="{9A37162C-4DDB-4ED0-A5DA-B53724F5B5F6}" type="pres">
      <dgm:prSet presAssocID="{7435D2F3-5459-496E-BDF0-0D526AC68161}" presName="descendantText" presStyleLbl="alignAccFollowNode1" presStyleIdx="0" presStyleCnt="1">
        <dgm:presLayoutVars>
          <dgm:bulletEnabled val="1"/>
        </dgm:presLayoutVars>
      </dgm:prSet>
      <dgm:spPr/>
      <dgm:t>
        <a:bodyPr/>
        <a:lstStyle/>
        <a:p>
          <a:endParaRPr lang="tr-TR"/>
        </a:p>
      </dgm:t>
    </dgm:pt>
  </dgm:ptLst>
  <dgm:cxnLst>
    <dgm:cxn modelId="{5DCDA532-3E3B-46EF-98CB-A19DB255A64C}" srcId="{831CCBA6-CE18-4211-81DB-E3DE6E2C7BE9}" destId="{7435D2F3-5459-496E-BDF0-0D526AC68161}" srcOrd="0" destOrd="0" parTransId="{8F2395A3-FB9E-4925-A481-03C061FF1C6E}" sibTransId="{D51F3D54-8A7A-4303-A135-06A2CC5DD900}"/>
    <dgm:cxn modelId="{CD49A6DA-810A-4C4A-9CFF-B1E7BE2A48A3}" srcId="{7435D2F3-5459-496E-BDF0-0D526AC68161}" destId="{FE3644E7-46F7-4A09-9164-0B4347B925DE}" srcOrd="2" destOrd="0" parTransId="{968738FA-4876-4D68-BA4D-CDCB68463DA8}" sibTransId="{C0D484DD-F614-4859-985F-368F3A29C076}"/>
    <dgm:cxn modelId="{C12E5378-D229-41FE-965A-CC62A887B0BB}" type="presOf" srcId="{7435D2F3-5459-496E-BDF0-0D526AC68161}" destId="{833AFE87-A8C3-4A11-B756-8ED6A35DE55A}" srcOrd="0" destOrd="0" presId="urn:microsoft.com/office/officeart/2005/8/layout/vList5"/>
    <dgm:cxn modelId="{CA6807C8-9A37-43A9-841A-51EF1AD95D9B}" srcId="{7435D2F3-5459-496E-BDF0-0D526AC68161}" destId="{10C18CB1-386D-4268-B3CA-4D8CD787A260}" srcOrd="1" destOrd="0" parTransId="{F0CFAE1E-A133-475C-8758-025E50397738}" sibTransId="{E98965A1-8AFD-481A-B9A7-51CE6566FADB}"/>
    <dgm:cxn modelId="{8360219A-3206-4715-A6DE-C0052B6E1895}" srcId="{7435D2F3-5459-496E-BDF0-0D526AC68161}" destId="{76FFE5B1-0C31-46F6-A30E-491E59EB18A5}" srcOrd="0" destOrd="0" parTransId="{ABC142A2-1F07-4F94-AFA9-3CD5021C3E48}" sibTransId="{BE1FB1B1-FC87-440A-B974-A1969BD0FE3D}"/>
    <dgm:cxn modelId="{357B9197-380A-4B7D-BF4B-1441AC0F361A}" type="presOf" srcId="{831CCBA6-CE18-4211-81DB-E3DE6E2C7BE9}" destId="{30B2D517-7D6D-4CE1-B9BF-447C9B03416B}" srcOrd="0" destOrd="0" presId="urn:microsoft.com/office/officeart/2005/8/layout/vList5"/>
    <dgm:cxn modelId="{DCF40D91-9C94-4151-A86A-816CE4E1C5A1}" type="presOf" srcId="{FE3644E7-46F7-4A09-9164-0B4347B925DE}" destId="{9A37162C-4DDB-4ED0-A5DA-B53724F5B5F6}" srcOrd="0" destOrd="2" presId="urn:microsoft.com/office/officeart/2005/8/layout/vList5"/>
    <dgm:cxn modelId="{38E2460E-E2B7-45CE-A7E4-477FC4ACC1BF}" type="presOf" srcId="{76FFE5B1-0C31-46F6-A30E-491E59EB18A5}" destId="{9A37162C-4DDB-4ED0-A5DA-B53724F5B5F6}" srcOrd="0" destOrd="0" presId="urn:microsoft.com/office/officeart/2005/8/layout/vList5"/>
    <dgm:cxn modelId="{4216A63A-F2E5-47BE-A097-A9C1CA8C4CCC}" type="presOf" srcId="{10C18CB1-386D-4268-B3CA-4D8CD787A260}" destId="{9A37162C-4DDB-4ED0-A5DA-B53724F5B5F6}" srcOrd="0" destOrd="1" presId="urn:microsoft.com/office/officeart/2005/8/layout/vList5"/>
    <dgm:cxn modelId="{C71012FA-FABF-4783-8B35-CAB20444BDB2}" type="presParOf" srcId="{30B2D517-7D6D-4CE1-B9BF-447C9B03416B}" destId="{2E88DC7E-DE79-450E-B6B4-42009C4919D7}" srcOrd="0" destOrd="0" presId="urn:microsoft.com/office/officeart/2005/8/layout/vList5"/>
    <dgm:cxn modelId="{8A3BF0FF-1D16-432E-A32D-1AC78B622556}" type="presParOf" srcId="{2E88DC7E-DE79-450E-B6B4-42009C4919D7}" destId="{833AFE87-A8C3-4A11-B756-8ED6A35DE55A}" srcOrd="0" destOrd="0" presId="urn:microsoft.com/office/officeart/2005/8/layout/vList5"/>
    <dgm:cxn modelId="{FBE2185E-60EB-45E4-AA6A-29EEE2258E50}" type="presParOf" srcId="{2E88DC7E-DE79-450E-B6B4-42009C4919D7}" destId="{9A37162C-4DDB-4ED0-A5DA-B53724F5B5F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CE8AA37-7212-4970-A60F-44DE6FE9F16A}"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tr-TR"/>
        </a:p>
      </dgm:t>
    </dgm:pt>
    <dgm:pt modelId="{E40CC683-9B3A-4A90-9F1D-7DFCA9DB8950}">
      <dgm:prSet/>
      <dgm:spPr/>
      <dgm:t>
        <a:bodyPr/>
        <a:lstStyle/>
        <a:p>
          <a:pPr rtl="0"/>
          <a:r>
            <a:rPr lang="tr-TR"/>
            <a:t>Bas­kıcı (repressive), </a:t>
          </a:r>
        </a:p>
      </dgm:t>
    </dgm:pt>
    <dgm:pt modelId="{88944CFF-FE13-4C70-BB9B-2E6E2428FB77}" type="parTrans" cxnId="{F9C20327-BD14-43CE-A68E-C49D5F8C9594}">
      <dgm:prSet/>
      <dgm:spPr/>
      <dgm:t>
        <a:bodyPr/>
        <a:lstStyle/>
        <a:p>
          <a:endParaRPr lang="tr-TR"/>
        </a:p>
      </dgm:t>
    </dgm:pt>
    <dgm:pt modelId="{C5C2ECEF-44D0-4324-A791-2626C218F62D}" type="sibTrans" cxnId="{F9C20327-BD14-43CE-A68E-C49D5F8C9594}">
      <dgm:prSet/>
      <dgm:spPr/>
      <dgm:t>
        <a:bodyPr/>
        <a:lstStyle/>
        <a:p>
          <a:endParaRPr lang="tr-TR"/>
        </a:p>
      </dgm:t>
    </dgm:pt>
    <dgm:pt modelId="{CE0A297F-C5F6-4F12-BC3D-3CCA87843CFD}">
      <dgm:prSet/>
      <dgm:spPr/>
      <dgm:t>
        <a:bodyPr/>
        <a:lstStyle/>
        <a:p>
          <a:pPr rtl="0"/>
          <a:r>
            <a:rPr lang="tr-TR"/>
            <a:t>Cinselliği baskıcı kültürlerde, cinsel aktivitenin tehlikeli ol­duğuna inanılır. Bekarlık idealdir ve cinsel ifadeler oldukça kısıtlanmıştır.</a:t>
          </a:r>
        </a:p>
      </dgm:t>
    </dgm:pt>
    <dgm:pt modelId="{C2204F5E-D0C4-4DFE-B09D-3EC113D8D205}" type="parTrans" cxnId="{A4D19A78-8866-4162-9CDC-EC110E61BA6D}">
      <dgm:prSet/>
      <dgm:spPr/>
      <dgm:t>
        <a:bodyPr/>
        <a:lstStyle/>
        <a:p>
          <a:endParaRPr lang="tr-TR"/>
        </a:p>
      </dgm:t>
    </dgm:pt>
    <dgm:pt modelId="{E0AAF753-B3A0-418C-8B8B-06452FEACD28}" type="sibTrans" cxnId="{A4D19A78-8866-4162-9CDC-EC110E61BA6D}">
      <dgm:prSet/>
      <dgm:spPr/>
      <dgm:t>
        <a:bodyPr/>
        <a:lstStyle/>
        <a:p>
          <a:endParaRPr lang="tr-TR"/>
        </a:p>
      </dgm:t>
    </dgm:pt>
    <dgm:pt modelId="{0ABD8EBB-61C7-43DA-B162-4A0DE93E33E5}">
      <dgm:prSet/>
      <dgm:spPr/>
      <dgm:t>
        <a:bodyPr/>
        <a:lstStyle/>
        <a:p>
          <a:pPr rtl="0"/>
          <a:r>
            <a:rPr lang="tr-TR"/>
            <a:t>Kısıtlayıcı (restrictive),</a:t>
          </a:r>
        </a:p>
      </dgm:t>
    </dgm:pt>
    <dgm:pt modelId="{36CB7293-2EDA-4F23-BE56-F51A8653BFC6}" type="parTrans" cxnId="{F42D3854-8C83-4F68-AF05-9473217A0286}">
      <dgm:prSet/>
      <dgm:spPr/>
      <dgm:t>
        <a:bodyPr/>
        <a:lstStyle/>
        <a:p>
          <a:endParaRPr lang="tr-TR"/>
        </a:p>
      </dgm:t>
    </dgm:pt>
    <dgm:pt modelId="{0806C2A7-0F8C-4FDC-9C27-DB537ADF1FCD}" type="sibTrans" cxnId="{F42D3854-8C83-4F68-AF05-9473217A0286}">
      <dgm:prSet/>
      <dgm:spPr/>
      <dgm:t>
        <a:bodyPr/>
        <a:lstStyle/>
        <a:p>
          <a:endParaRPr lang="tr-TR"/>
        </a:p>
      </dgm:t>
    </dgm:pt>
    <dgm:pt modelId="{CF07A2F5-3D88-45EA-8E55-A664D2205064}">
      <dgm:prSet/>
      <dgm:spPr/>
      <dgm:t>
        <a:bodyPr/>
        <a:lstStyle/>
        <a:p>
          <a:pPr rtl="0"/>
          <a:r>
            <a:rPr lang="tr-TR"/>
            <a:t>Cinselliği kısıtlayıcı kültürlerde seks önem­lidir fakat seksüel aktivitenin çıkaracağı sorunlar sebebiyle korkular vardır.</a:t>
          </a:r>
        </a:p>
      </dgm:t>
    </dgm:pt>
    <dgm:pt modelId="{F5FB9A2E-8EEC-446F-99DC-0C0BD9D7574B}" type="parTrans" cxnId="{935E00EC-BBDC-4631-83A6-B90FB9C2BD26}">
      <dgm:prSet/>
      <dgm:spPr/>
      <dgm:t>
        <a:bodyPr/>
        <a:lstStyle/>
        <a:p>
          <a:endParaRPr lang="tr-TR"/>
        </a:p>
      </dgm:t>
    </dgm:pt>
    <dgm:pt modelId="{AD3F36B6-645C-4A8E-A4BA-903E227C3B77}" type="sibTrans" cxnId="{935E00EC-BBDC-4631-83A6-B90FB9C2BD26}">
      <dgm:prSet/>
      <dgm:spPr/>
      <dgm:t>
        <a:bodyPr/>
        <a:lstStyle/>
        <a:p>
          <a:endParaRPr lang="tr-TR"/>
        </a:p>
      </dgm:t>
    </dgm:pt>
    <dgm:pt modelId="{B423C3FF-D164-4B3A-B95B-20A05EFF5D50}">
      <dgm:prSet/>
      <dgm:spPr/>
      <dgm:t>
        <a:bodyPr/>
        <a:lstStyle/>
        <a:p>
          <a:pPr rtl="0"/>
          <a:r>
            <a:rPr lang="tr-TR"/>
            <a:t>Müsaade edici (permissive) </a:t>
          </a:r>
        </a:p>
      </dgm:t>
    </dgm:pt>
    <dgm:pt modelId="{D9280EDB-7532-4738-9FEA-2C5CCF3F1A77}" type="parTrans" cxnId="{C76EC6EA-A8EC-4D39-A9E9-D1DECA52119D}">
      <dgm:prSet/>
      <dgm:spPr/>
      <dgm:t>
        <a:bodyPr/>
        <a:lstStyle/>
        <a:p>
          <a:endParaRPr lang="tr-TR"/>
        </a:p>
      </dgm:t>
    </dgm:pt>
    <dgm:pt modelId="{E352E67E-8A63-4DD3-9441-247738FE9F86}" type="sibTrans" cxnId="{C76EC6EA-A8EC-4D39-A9E9-D1DECA52119D}">
      <dgm:prSet/>
      <dgm:spPr/>
      <dgm:t>
        <a:bodyPr/>
        <a:lstStyle/>
        <a:p>
          <a:endParaRPr lang="tr-TR"/>
        </a:p>
      </dgm:t>
    </dgm:pt>
    <dgm:pt modelId="{8E7CF1BB-E0D1-4885-A00D-9FF454E51A1D}">
      <dgm:prSet/>
      <dgm:spPr/>
      <dgm:t>
        <a:bodyPr/>
        <a:lstStyle/>
        <a:p>
          <a:pPr rtl="0"/>
          <a:r>
            <a:rPr lang="tr-TR"/>
            <a:t>Cinselliğe müsaade edici kültürler, çoğu cinsel ifade ve davranışlara hoşgörü ve göz yumucu olur­lar. Cinsellik; normal, doğal ve insan varlığının değerli yönü olarak görülür. Buna karşın cinsel aktiviteler için teş­vik yoktur.</a:t>
          </a:r>
        </a:p>
      </dgm:t>
    </dgm:pt>
    <dgm:pt modelId="{DA82471E-969F-4BCE-8BB9-B449088A7F64}" type="parTrans" cxnId="{ACF231E7-61E2-4628-9FE3-72297029C388}">
      <dgm:prSet/>
      <dgm:spPr/>
      <dgm:t>
        <a:bodyPr/>
        <a:lstStyle/>
        <a:p>
          <a:endParaRPr lang="tr-TR"/>
        </a:p>
      </dgm:t>
    </dgm:pt>
    <dgm:pt modelId="{CA8785FD-DF6B-4640-9A24-9C6B2E90FF1A}" type="sibTrans" cxnId="{ACF231E7-61E2-4628-9FE3-72297029C388}">
      <dgm:prSet/>
      <dgm:spPr/>
      <dgm:t>
        <a:bodyPr/>
        <a:lstStyle/>
        <a:p>
          <a:endParaRPr lang="tr-TR"/>
        </a:p>
      </dgm:t>
    </dgm:pt>
    <dgm:pt modelId="{F90CD07F-FB5E-4779-A2EE-E4A371CC4BAF}">
      <dgm:prSet/>
      <dgm:spPr/>
      <dgm:t>
        <a:bodyPr/>
        <a:lstStyle/>
        <a:p>
          <a:pPr rtl="0"/>
          <a:r>
            <a:rPr lang="tr-TR"/>
            <a:t>Destekleyici (supportive) </a:t>
          </a:r>
        </a:p>
      </dgm:t>
    </dgm:pt>
    <dgm:pt modelId="{05635BC9-7A64-4874-BDA9-49F3733C67AB}" type="parTrans" cxnId="{E28565CA-186A-41FB-B0B8-D040F77975C9}">
      <dgm:prSet/>
      <dgm:spPr/>
      <dgm:t>
        <a:bodyPr/>
        <a:lstStyle/>
        <a:p>
          <a:endParaRPr lang="tr-TR"/>
        </a:p>
      </dgm:t>
    </dgm:pt>
    <dgm:pt modelId="{79546255-42E9-4BF1-B631-E23CB420A432}" type="sibTrans" cxnId="{E28565CA-186A-41FB-B0B8-D040F77975C9}">
      <dgm:prSet/>
      <dgm:spPr/>
      <dgm:t>
        <a:bodyPr/>
        <a:lstStyle/>
        <a:p>
          <a:endParaRPr lang="tr-TR"/>
        </a:p>
      </dgm:t>
    </dgm:pt>
    <dgm:pt modelId="{7194C17B-2A28-489B-A999-90543345A048}">
      <dgm:prSet/>
      <dgm:spPr/>
      <dgm:t>
        <a:bodyPr/>
        <a:lstStyle/>
        <a:p>
          <a:pPr rtl="0"/>
          <a:r>
            <a:rPr lang="tr-TR"/>
            <a:t>Cinselliği destekleyici kültürler, erken cinsel de­neyimi gelişimin gerekli bir parçası olarak görürler. Burada çocukların seksüel duygulan hissetmesi ve aktiviteleri öğ­renmesi için ortam sunulur.</a:t>
          </a:r>
        </a:p>
      </dgm:t>
    </dgm:pt>
    <dgm:pt modelId="{8B91A27F-6CE2-4825-A65C-483E7CE7D7A7}" type="parTrans" cxnId="{3635FC13-67DF-4020-A7A2-701E5B97224C}">
      <dgm:prSet/>
      <dgm:spPr/>
      <dgm:t>
        <a:bodyPr/>
        <a:lstStyle/>
        <a:p>
          <a:endParaRPr lang="tr-TR"/>
        </a:p>
      </dgm:t>
    </dgm:pt>
    <dgm:pt modelId="{54D3DE35-AA0A-4629-AC12-5ED323CD7AC9}" type="sibTrans" cxnId="{3635FC13-67DF-4020-A7A2-701E5B97224C}">
      <dgm:prSet/>
      <dgm:spPr/>
      <dgm:t>
        <a:bodyPr/>
        <a:lstStyle/>
        <a:p>
          <a:endParaRPr lang="tr-TR"/>
        </a:p>
      </dgm:t>
    </dgm:pt>
    <dgm:pt modelId="{E3D75877-3E43-4001-906F-A6EA08CDF624}" type="pres">
      <dgm:prSet presAssocID="{4CE8AA37-7212-4970-A60F-44DE6FE9F16A}" presName="vert0" presStyleCnt="0">
        <dgm:presLayoutVars>
          <dgm:dir/>
          <dgm:animOne val="branch"/>
          <dgm:animLvl val="lvl"/>
        </dgm:presLayoutVars>
      </dgm:prSet>
      <dgm:spPr/>
      <dgm:t>
        <a:bodyPr/>
        <a:lstStyle/>
        <a:p>
          <a:endParaRPr lang="tr-TR"/>
        </a:p>
      </dgm:t>
    </dgm:pt>
    <dgm:pt modelId="{936B3572-AB7C-4782-81AA-CA0E419A44FB}" type="pres">
      <dgm:prSet presAssocID="{E40CC683-9B3A-4A90-9F1D-7DFCA9DB8950}" presName="thickLine" presStyleLbl="alignNode1" presStyleIdx="0" presStyleCnt="4"/>
      <dgm:spPr/>
    </dgm:pt>
    <dgm:pt modelId="{04FD25DA-0324-42A4-A439-074EF7535590}" type="pres">
      <dgm:prSet presAssocID="{E40CC683-9B3A-4A90-9F1D-7DFCA9DB8950}" presName="horz1" presStyleCnt="0"/>
      <dgm:spPr/>
    </dgm:pt>
    <dgm:pt modelId="{B07B02FD-BBCD-4AAD-B6A2-D6C0D3EF97D3}" type="pres">
      <dgm:prSet presAssocID="{E40CC683-9B3A-4A90-9F1D-7DFCA9DB8950}" presName="tx1" presStyleLbl="revTx" presStyleIdx="0" presStyleCnt="8"/>
      <dgm:spPr/>
      <dgm:t>
        <a:bodyPr/>
        <a:lstStyle/>
        <a:p>
          <a:endParaRPr lang="tr-TR"/>
        </a:p>
      </dgm:t>
    </dgm:pt>
    <dgm:pt modelId="{9AF674AE-C015-4CF9-B039-9ED11BD670E6}" type="pres">
      <dgm:prSet presAssocID="{E40CC683-9B3A-4A90-9F1D-7DFCA9DB8950}" presName="vert1" presStyleCnt="0"/>
      <dgm:spPr/>
    </dgm:pt>
    <dgm:pt modelId="{9B85A42B-7A94-44E9-9570-5A87ABEE52BD}" type="pres">
      <dgm:prSet presAssocID="{CE0A297F-C5F6-4F12-BC3D-3CCA87843CFD}" presName="vertSpace2a" presStyleCnt="0"/>
      <dgm:spPr/>
    </dgm:pt>
    <dgm:pt modelId="{263DF2DE-B3BF-41DF-93F4-A53E40B90C65}" type="pres">
      <dgm:prSet presAssocID="{CE0A297F-C5F6-4F12-BC3D-3CCA87843CFD}" presName="horz2" presStyleCnt="0"/>
      <dgm:spPr/>
    </dgm:pt>
    <dgm:pt modelId="{EAC83393-7E05-4A37-8B33-1FB7BA9CF640}" type="pres">
      <dgm:prSet presAssocID="{CE0A297F-C5F6-4F12-BC3D-3CCA87843CFD}" presName="horzSpace2" presStyleCnt="0"/>
      <dgm:spPr/>
    </dgm:pt>
    <dgm:pt modelId="{79E88A44-3B82-4776-A91B-98E4161FE372}" type="pres">
      <dgm:prSet presAssocID="{CE0A297F-C5F6-4F12-BC3D-3CCA87843CFD}" presName="tx2" presStyleLbl="revTx" presStyleIdx="1" presStyleCnt="8"/>
      <dgm:spPr/>
      <dgm:t>
        <a:bodyPr/>
        <a:lstStyle/>
        <a:p>
          <a:endParaRPr lang="tr-TR"/>
        </a:p>
      </dgm:t>
    </dgm:pt>
    <dgm:pt modelId="{EAC45B9A-7155-4B78-A824-727EB19E96BB}" type="pres">
      <dgm:prSet presAssocID="{CE0A297F-C5F6-4F12-BC3D-3CCA87843CFD}" presName="vert2" presStyleCnt="0"/>
      <dgm:spPr/>
    </dgm:pt>
    <dgm:pt modelId="{3A86146B-32F2-41D9-9925-41E22E60E111}" type="pres">
      <dgm:prSet presAssocID="{CE0A297F-C5F6-4F12-BC3D-3CCA87843CFD}" presName="thinLine2b" presStyleLbl="callout" presStyleIdx="0" presStyleCnt="4"/>
      <dgm:spPr/>
    </dgm:pt>
    <dgm:pt modelId="{40084F63-F461-4973-A2A6-E7D9A32CA77D}" type="pres">
      <dgm:prSet presAssocID="{CE0A297F-C5F6-4F12-BC3D-3CCA87843CFD}" presName="vertSpace2b" presStyleCnt="0"/>
      <dgm:spPr/>
    </dgm:pt>
    <dgm:pt modelId="{32699244-4701-4435-890C-54552FC2BE46}" type="pres">
      <dgm:prSet presAssocID="{0ABD8EBB-61C7-43DA-B162-4A0DE93E33E5}" presName="thickLine" presStyleLbl="alignNode1" presStyleIdx="1" presStyleCnt="4"/>
      <dgm:spPr/>
    </dgm:pt>
    <dgm:pt modelId="{8EDB2F30-AF40-4401-9B64-E22368652C2F}" type="pres">
      <dgm:prSet presAssocID="{0ABD8EBB-61C7-43DA-B162-4A0DE93E33E5}" presName="horz1" presStyleCnt="0"/>
      <dgm:spPr/>
    </dgm:pt>
    <dgm:pt modelId="{7F874BAC-9810-4EA2-B946-3B14DFAAFE39}" type="pres">
      <dgm:prSet presAssocID="{0ABD8EBB-61C7-43DA-B162-4A0DE93E33E5}" presName="tx1" presStyleLbl="revTx" presStyleIdx="2" presStyleCnt="8"/>
      <dgm:spPr/>
      <dgm:t>
        <a:bodyPr/>
        <a:lstStyle/>
        <a:p>
          <a:endParaRPr lang="tr-TR"/>
        </a:p>
      </dgm:t>
    </dgm:pt>
    <dgm:pt modelId="{E2C422AD-C57F-47B7-8D10-17CFE681166D}" type="pres">
      <dgm:prSet presAssocID="{0ABD8EBB-61C7-43DA-B162-4A0DE93E33E5}" presName="vert1" presStyleCnt="0"/>
      <dgm:spPr/>
    </dgm:pt>
    <dgm:pt modelId="{958EE90A-7C2D-4BA1-869B-943B17AE71B0}" type="pres">
      <dgm:prSet presAssocID="{CF07A2F5-3D88-45EA-8E55-A664D2205064}" presName="vertSpace2a" presStyleCnt="0"/>
      <dgm:spPr/>
    </dgm:pt>
    <dgm:pt modelId="{C4C17E27-81D3-4845-AA99-2B016B292F4A}" type="pres">
      <dgm:prSet presAssocID="{CF07A2F5-3D88-45EA-8E55-A664D2205064}" presName="horz2" presStyleCnt="0"/>
      <dgm:spPr/>
    </dgm:pt>
    <dgm:pt modelId="{3052BD17-82F5-416F-826C-BB89C25A0C3F}" type="pres">
      <dgm:prSet presAssocID="{CF07A2F5-3D88-45EA-8E55-A664D2205064}" presName="horzSpace2" presStyleCnt="0"/>
      <dgm:spPr/>
    </dgm:pt>
    <dgm:pt modelId="{37F89B42-8481-48D9-845D-271005966933}" type="pres">
      <dgm:prSet presAssocID="{CF07A2F5-3D88-45EA-8E55-A664D2205064}" presName="tx2" presStyleLbl="revTx" presStyleIdx="3" presStyleCnt="8"/>
      <dgm:spPr/>
      <dgm:t>
        <a:bodyPr/>
        <a:lstStyle/>
        <a:p>
          <a:endParaRPr lang="tr-TR"/>
        </a:p>
      </dgm:t>
    </dgm:pt>
    <dgm:pt modelId="{45DFC4BD-0036-40FE-8370-F44C53F217E3}" type="pres">
      <dgm:prSet presAssocID="{CF07A2F5-3D88-45EA-8E55-A664D2205064}" presName="vert2" presStyleCnt="0"/>
      <dgm:spPr/>
    </dgm:pt>
    <dgm:pt modelId="{776FAEC0-99F4-4D1D-AB9C-270150AE339C}" type="pres">
      <dgm:prSet presAssocID="{CF07A2F5-3D88-45EA-8E55-A664D2205064}" presName="thinLine2b" presStyleLbl="callout" presStyleIdx="1" presStyleCnt="4"/>
      <dgm:spPr/>
    </dgm:pt>
    <dgm:pt modelId="{E99AF251-D3E6-44F3-BDE2-F4654E0BBAC7}" type="pres">
      <dgm:prSet presAssocID="{CF07A2F5-3D88-45EA-8E55-A664D2205064}" presName="vertSpace2b" presStyleCnt="0"/>
      <dgm:spPr/>
    </dgm:pt>
    <dgm:pt modelId="{C7400B3D-124C-49AA-AB5C-860712E61C5C}" type="pres">
      <dgm:prSet presAssocID="{B423C3FF-D164-4B3A-B95B-20A05EFF5D50}" presName="thickLine" presStyleLbl="alignNode1" presStyleIdx="2" presStyleCnt="4"/>
      <dgm:spPr/>
    </dgm:pt>
    <dgm:pt modelId="{87E2F80E-75A3-4B07-8423-42A23551B75F}" type="pres">
      <dgm:prSet presAssocID="{B423C3FF-D164-4B3A-B95B-20A05EFF5D50}" presName="horz1" presStyleCnt="0"/>
      <dgm:spPr/>
    </dgm:pt>
    <dgm:pt modelId="{73BBADEC-844B-4A9E-A681-A70C0853627A}" type="pres">
      <dgm:prSet presAssocID="{B423C3FF-D164-4B3A-B95B-20A05EFF5D50}" presName="tx1" presStyleLbl="revTx" presStyleIdx="4" presStyleCnt="8"/>
      <dgm:spPr/>
      <dgm:t>
        <a:bodyPr/>
        <a:lstStyle/>
        <a:p>
          <a:endParaRPr lang="tr-TR"/>
        </a:p>
      </dgm:t>
    </dgm:pt>
    <dgm:pt modelId="{B461D243-04A0-43BC-8732-AA78F6DC595A}" type="pres">
      <dgm:prSet presAssocID="{B423C3FF-D164-4B3A-B95B-20A05EFF5D50}" presName="vert1" presStyleCnt="0"/>
      <dgm:spPr/>
    </dgm:pt>
    <dgm:pt modelId="{D4CAFEFA-2D80-4DE5-9A6D-26B6E377EB3A}" type="pres">
      <dgm:prSet presAssocID="{8E7CF1BB-E0D1-4885-A00D-9FF454E51A1D}" presName="vertSpace2a" presStyleCnt="0"/>
      <dgm:spPr/>
    </dgm:pt>
    <dgm:pt modelId="{02491187-EBD6-49EC-82ED-4B695BBF2A1F}" type="pres">
      <dgm:prSet presAssocID="{8E7CF1BB-E0D1-4885-A00D-9FF454E51A1D}" presName="horz2" presStyleCnt="0"/>
      <dgm:spPr/>
    </dgm:pt>
    <dgm:pt modelId="{AA221B42-8D6E-4528-B226-24E29C6B2FF3}" type="pres">
      <dgm:prSet presAssocID="{8E7CF1BB-E0D1-4885-A00D-9FF454E51A1D}" presName="horzSpace2" presStyleCnt="0"/>
      <dgm:spPr/>
    </dgm:pt>
    <dgm:pt modelId="{7F48ACB8-E6E4-4A14-959C-EDFCB0B0DD91}" type="pres">
      <dgm:prSet presAssocID="{8E7CF1BB-E0D1-4885-A00D-9FF454E51A1D}" presName="tx2" presStyleLbl="revTx" presStyleIdx="5" presStyleCnt="8"/>
      <dgm:spPr/>
      <dgm:t>
        <a:bodyPr/>
        <a:lstStyle/>
        <a:p>
          <a:endParaRPr lang="tr-TR"/>
        </a:p>
      </dgm:t>
    </dgm:pt>
    <dgm:pt modelId="{98022428-49A4-47D5-A540-386060101497}" type="pres">
      <dgm:prSet presAssocID="{8E7CF1BB-E0D1-4885-A00D-9FF454E51A1D}" presName="vert2" presStyleCnt="0"/>
      <dgm:spPr/>
    </dgm:pt>
    <dgm:pt modelId="{6C770D3C-F805-44D4-BABD-6385EB50C20D}" type="pres">
      <dgm:prSet presAssocID="{8E7CF1BB-E0D1-4885-A00D-9FF454E51A1D}" presName="thinLine2b" presStyleLbl="callout" presStyleIdx="2" presStyleCnt="4"/>
      <dgm:spPr/>
    </dgm:pt>
    <dgm:pt modelId="{BA581D0F-3FD9-4768-AF0D-5584F53A7D43}" type="pres">
      <dgm:prSet presAssocID="{8E7CF1BB-E0D1-4885-A00D-9FF454E51A1D}" presName="vertSpace2b" presStyleCnt="0"/>
      <dgm:spPr/>
    </dgm:pt>
    <dgm:pt modelId="{A4B55524-960C-439C-90A6-EA751304E50E}" type="pres">
      <dgm:prSet presAssocID="{F90CD07F-FB5E-4779-A2EE-E4A371CC4BAF}" presName="thickLine" presStyleLbl="alignNode1" presStyleIdx="3" presStyleCnt="4"/>
      <dgm:spPr/>
    </dgm:pt>
    <dgm:pt modelId="{087A300D-F14E-4DB5-92DC-1125BF0DFCD4}" type="pres">
      <dgm:prSet presAssocID="{F90CD07F-FB5E-4779-A2EE-E4A371CC4BAF}" presName="horz1" presStyleCnt="0"/>
      <dgm:spPr/>
    </dgm:pt>
    <dgm:pt modelId="{2CD77366-1903-442F-BAF5-7EBC21F91BC4}" type="pres">
      <dgm:prSet presAssocID="{F90CD07F-FB5E-4779-A2EE-E4A371CC4BAF}" presName="tx1" presStyleLbl="revTx" presStyleIdx="6" presStyleCnt="8"/>
      <dgm:spPr/>
      <dgm:t>
        <a:bodyPr/>
        <a:lstStyle/>
        <a:p>
          <a:endParaRPr lang="tr-TR"/>
        </a:p>
      </dgm:t>
    </dgm:pt>
    <dgm:pt modelId="{2F4B2D17-FE86-4A25-8BE6-C0938DF69F5B}" type="pres">
      <dgm:prSet presAssocID="{F90CD07F-FB5E-4779-A2EE-E4A371CC4BAF}" presName="vert1" presStyleCnt="0"/>
      <dgm:spPr/>
    </dgm:pt>
    <dgm:pt modelId="{FABC0797-8882-4FD7-BD90-AF58C4C771FF}" type="pres">
      <dgm:prSet presAssocID="{7194C17B-2A28-489B-A999-90543345A048}" presName="vertSpace2a" presStyleCnt="0"/>
      <dgm:spPr/>
    </dgm:pt>
    <dgm:pt modelId="{39C27EA6-F4D0-42E1-B7E3-847E00D19D39}" type="pres">
      <dgm:prSet presAssocID="{7194C17B-2A28-489B-A999-90543345A048}" presName="horz2" presStyleCnt="0"/>
      <dgm:spPr/>
    </dgm:pt>
    <dgm:pt modelId="{BF8AC84B-8BB1-45B7-B9A1-B786695B974A}" type="pres">
      <dgm:prSet presAssocID="{7194C17B-2A28-489B-A999-90543345A048}" presName="horzSpace2" presStyleCnt="0"/>
      <dgm:spPr/>
    </dgm:pt>
    <dgm:pt modelId="{9852EEEC-8871-482E-9C7E-7FDF1CFD092C}" type="pres">
      <dgm:prSet presAssocID="{7194C17B-2A28-489B-A999-90543345A048}" presName="tx2" presStyleLbl="revTx" presStyleIdx="7" presStyleCnt="8"/>
      <dgm:spPr/>
      <dgm:t>
        <a:bodyPr/>
        <a:lstStyle/>
        <a:p>
          <a:endParaRPr lang="tr-TR"/>
        </a:p>
      </dgm:t>
    </dgm:pt>
    <dgm:pt modelId="{2FC3E873-EBCB-4D7B-AF5C-28490701C954}" type="pres">
      <dgm:prSet presAssocID="{7194C17B-2A28-489B-A999-90543345A048}" presName="vert2" presStyleCnt="0"/>
      <dgm:spPr/>
    </dgm:pt>
    <dgm:pt modelId="{4C8A7897-09C9-459C-908C-B9B82FF8A9B8}" type="pres">
      <dgm:prSet presAssocID="{7194C17B-2A28-489B-A999-90543345A048}" presName="thinLine2b" presStyleLbl="callout" presStyleIdx="3" presStyleCnt="4"/>
      <dgm:spPr/>
    </dgm:pt>
    <dgm:pt modelId="{E0C6CB81-1857-4CC2-B883-AA9016310212}" type="pres">
      <dgm:prSet presAssocID="{7194C17B-2A28-489B-A999-90543345A048}" presName="vertSpace2b" presStyleCnt="0"/>
      <dgm:spPr/>
    </dgm:pt>
  </dgm:ptLst>
  <dgm:cxnLst>
    <dgm:cxn modelId="{BC02F000-8B75-4F23-B7DD-709876A0AEAA}" type="presOf" srcId="{8E7CF1BB-E0D1-4885-A00D-9FF454E51A1D}" destId="{7F48ACB8-E6E4-4A14-959C-EDFCB0B0DD91}" srcOrd="0" destOrd="0" presId="urn:microsoft.com/office/officeart/2008/layout/LinedList"/>
    <dgm:cxn modelId="{48E69A59-9333-4BC0-A3CB-4509AA47EF64}" type="presOf" srcId="{7194C17B-2A28-489B-A999-90543345A048}" destId="{9852EEEC-8871-482E-9C7E-7FDF1CFD092C}" srcOrd="0" destOrd="0" presId="urn:microsoft.com/office/officeart/2008/layout/LinedList"/>
    <dgm:cxn modelId="{7B824ECF-3DCB-4C1A-806A-727B7E19FB34}" type="presOf" srcId="{B423C3FF-D164-4B3A-B95B-20A05EFF5D50}" destId="{73BBADEC-844B-4A9E-A681-A70C0853627A}" srcOrd="0" destOrd="0" presId="urn:microsoft.com/office/officeart/2008/layout/LinedList"/>
    <dgm:cxn modelId="{66D83E0A-1B20-4128-9759-AF4950559B6F}" type="presOf" srcId="{4CE8AA37-7212-4970-A60F-44DE6FE9F16A}" destId="{E3D75877-3E43-4001-906F-A6EA08CDF624}" srcOrd="0" destOrd="0" presId="urn:microsoft.com/office/officeart/2008/layout/LinedList"/>
    <dgm:cxn modelId="{12FE7BA0-5753-4E62-94C3-318AB8BA2EF7}" type="presOf" srcId="{0ABD8EBB-61C7-43DA-B162-4A0DE93E33E5}" destId="{7F874BAC-9810-4EA2-B946-3B14DFAAFE39}" srcOrd="0" destOrd="0" presId="urn:microsoft.com/office/officeart/2008/layout/LinedList"/>
    <dgm:cxn modelId="{3635FC13-67DF-4020-A7A2-701E5B97224C}" srcId="{F90CD07F-FB5E-4779-A2EE-E4A371CC4BAF}" destId="{7194C17B-2A28-489B-A999-90543345A048}" srcOrd="0" destOrd="0" parTransId="{8B91A27F-6CE2-4825-A65C-483E7CE7D7A7}" sibTransId="{54D3DE35-AA0A-4629-AC12-5ED323CD7AC9}"/>
    <dgm:cxn modelId="{E28565CA-186A-41FB-B0B8-D040F77975C9}" srcId="{4CE8AA37-7212-4970-A60F-44DE6FE9F16A}" destId="{F90CD07F-FB5E-4779-A2EE-E4A371CC4BAF}" srcOrd="3" destOrd="0" parTransId="{05635BC9-7A64-4874-BDA9-49F3733C67AB}" sibTransId="{79546255-42E9-4BF1-B631-E23CB420A432}"/>
    <dgm:cxn modelId="{BBFA801F-8509-4018-AC9E-14F6A7BCC999}" type="presOf" srcId="{CE0A297F-C5F6-4F12-BC3D-3CCA87843CFD}" destId="{79E88A44-3B82-4776-A91B-98E4161FE372}" srcOrd="0" destOrd="0" presId="urn:microsoft.com/office/officeart/2008/layout/LinedList"/>
    <dgm:cxn modelId="{F42D3854-8C83-4F68-AF05-9473217A0286}" srcId="{4CE8AA37-7212-4970-A60F-44DE6FE9F16A}" destId="{0ABD8EBB-61C7-43DA-B162-4A0DE93E33E5}" srcOrd="1" destOrd="0" parTransId="{36CB7293-2EDA-4F23-BE56-F51A8653BFC6}" sibTransId="{0806C2A7-0F8C-4FDC-9C27-DB537ADF1FCD}"/>
    <dgm:cxn modelId="{935E00EC-BBDC-4631-83A6-B90FB9C2BD26}" srcId="{0ABD8EBB-61C7-43DA-B162-4A0DE93E33E5}" destId="{CF07A2F5-3D88-45EA-8E55-A664D2205064}" srcOrd="0" destOrd="0" parTransId="{F5FB9A2E-8EEC-446F-99DC-0C0BD9D7574B}" sibTransId="{AD3F36B6-645C-4A8E-A4BA-903E227C3B77}"/>
    <dgm:cxn modelId="{C76EC6EA-A8EC-4D39-A9E9-D1DECA52119D}" srcId="{4CE8AA37-7212-4970-A60F-44DE6FE9F16A}" destId="{B423C3FF-D164-4B3A-B95B-20A05EFF5D50}" srcOrd="2" destOrd="0" parTransId="{D9280EDB-7532-4738-9FEA-2C5CCF3F1A77}" sibTransId="{E352E67E-8A63-4DD3-9441-247738FE9F86}"/>
    <dgm:cxn modelId="{E8B54526-ED9D-4491-8EEF-2E4FA9B33F61}" type="presOf" srcId="{F90CD07F-FB5E-4779-A2EE-E4A371CC4BAF}" destId="{2CD77366-1903-442F-BAF5-7EBC21F91BC4}" srcOrd="0" destOrd="0" presId="urn:microsoft.com/office/officeart/2008/layout/LinedList"/>
    <dgm:cxn modelId="{A1DF6491-CB1D-48F4-B428-6AE0C996B19E}" type="presOf" srcId="{E40CC683-9B3A-4A90-9F1D-7DFCA9DB8950}" destId="{B07B02FD-BBCD-4AAD-B6A2-D6C0D3EF97D3}" srcOrd="0" destOrd="0" presId="urn:microsoft.com/office/officeart/2008/layout/LinedList"/>
    <dgm:cxn modelId="{BFE8A087-C760-43E9-84CD-7D2368849C2E}" type="presOf" srcId="{CF07A2F5-3D88-45EA-8E55-A664D2205064}" destId="{37F89B42-8481-48D9-845D-271005966933}" srcOrd="0" destOrd="0" presId="urn:microsoft.com/office/officeart/2008/layout/LinedList"/>
    <dgm:cxn modelId="{ACF231E7-61E2-4628-9FE3-72297029C388}" srcId="{B423C3FF-D164-4B3A-B95B-20A05EFF5D50}" destId="{8E7CF1BB-E0D1-4885-A00D-9FF454E51A1D}" srcOrd="0" destOrd="0" parTransId="{DA82471E-969F-4BCE-8BB9-B449088A7F64}" sibTransId="{CA8785FD-DF6B-4640-9A24-9C6B2E90FF1A}"/>
    <dgm:cxn modelId="{A4D19A78-8866-4162-9CDC-EC110E61BA6D}" srcId="{E40CC683-9B3A-4A90-9F1D-7DFCA9DB8950}" destId="{CE0A297F-C5F6-4F12-BC3D-3CCA87843CFD}" srcOrd="0" destOrd="0" parTransId="{C2204F5E-D0C4-4DFE-B09D-3EC113D8D205}" sibTransId="{E0AAF753-B3A0-418C-8B8B-06452FEACD28}"/>
    <dgm:cxn modelId="{F9C20327-BD14-43CE-A68E-C49D5F8C9594}" srcId="{4CE8AA37-7212-4970-A60F-44DE6FE9F16A}" destId="{E40CC683-9B3A-4A90-9F1D-7DFCA9DB8950}" srcOrd="0" destOrd="0" parTransId="{88944CFF-FE13-4C70-BB9B-2E6E2428FB77}" sibTransId="{C5C2ECEF-44D0-4324-A791-2626C218F62D}"/>
    <dgm:cxn modelId="{5063E9BF-7782-4E24-9A30-2F3F8E6E4D78}" type="presParOf" srcId="{E3D75877-3E43-4001-906F-A6EA08CDF624}" destId="{936B3572-AB7C-4782-81AA-CA0E419A44FB}" srcOrd="0" destOrd="0" presId="urn:microsoft.com/office/officeart/2008/layout/LinedList"/>
    <dgm:cxn modelId="{B287BB7C-A390-4DB4-8E83-56BBC8935C61}" type="presParOf" srcId="{E3D75877-3E43-4001-906F-A6EA08CDF624}" destId="{04FD25DA-0324-42A4-A439-074EF7535590}" srcOrd="1" destOrd="0" presId="urn:microsoft.com/office/officeart/2008/layout/LinedList"/>
    <dgm:cxn modelId="{55CA2E37-E055-4620-ABF1-7DD1B2328DA2}" type="presParOf" srcId="{04FD25DA-0324-42A4-A439-074EF7535590}" destId="{B07B02FD-BBCD-4AAD-B6A2-D6C0D3EF97D3}" srcOrd="0" destOrd="0" presId="urn:microsoft.com/office/officeart/2008/layout/LinedList"/>
    <dgm:cxn modelId="{12270932-5694-46E0-B90D-97C0D2C6864A}" type="presParOf" srcId="{04FD25DA-0324-42A4-A439-074EF7535590}" destId="{9AF674AE-C015-4CF9-B039-9ED11BD670E6}" srcOrd="1" destOrd="0" presId="urn:microsoft.com/office/officeart/2008/layout/LinedList"/>
    <dgm:cxn modelId="{AD7C732E-2B6C-48E1-9D71-9677EC7D1503}" type="presParOf" srcId="{9AF674AE-C015-4CF9-B039-9ED11BD670E6}" destId="{9B85A42B-7A94-44E9-9570-5A87ABEE52BD}" srcOrd="0" destOrd="0" presId="urn:microsoft.com/office/officeart/2008/layout/LinedList"/>
    <dgm:cxn modelId="{D3AA1B28-BB3C-487D-9043-FBE27775DAE3}" type="presParOf" srcId="{9AF674AE-C015-4CF9-B039-9ED11BD670E6}" destId="{263DF2DE-B3BF-41DF-93F4-A53E40B90C65}" srcOrd="1" destOrd="0" presId="urn:microsoft.com/office/officeart/2008/layout/LinedList"/>
    <dgm:cxn modelId="{7C680E03-02A2-475C-8829-1DCE138A8D68}" type="presParOf" srcId="{263DF2DE-B3BF-41DF-93F4-A53E40B90C65}" destId="{EAC83393-7E05-4A37-8B33-1FB7BA9CF640}" srcOrd="0" destOrd="0" presId="urn:microsoft.com/office/officeart/2008/layout/LinedList"/>
    <dgm:cxn modelId="{FD80AD81-5503-4DE9-9F6D-EEFCE9C137F5}" type="presParOf" srcId="{263DF2DE-B3BF-41DF-93F4-A53E40B90C65}" destId="{79E88A44-3B82-4776-A91B-98E4161FE372}" srcOrd="1" destOrd="0" presId="urn:microsoft.com/office/officeart/2008/layout/LinedList"/>
    <dgm:cxn modelId="{F09D6425-6031-49AA-8EB8-5FF12E051840}" type="presParOf" srcId="{263DF2DE-B3BF-41DF-93F4-A53E40B90C65}" destId="{EAC45B9A-7155-4B78-A824-727EB19E96BB}" srcOrd="2" destOrd="0" presId="urn:microsoft.com/office/officeart/2008/layout/LinedList"/>
    <dgm:cxn modelId="{A8712C75-4406-4C9F-9E6F-DDE833B4C049}" type="presParOf" srcId="{9AF674AE-C015-4CF9-B039-9ED11BD670E6}" destId="{3A86146B-32F2-41D9-9925-41E22E60E111}" srcOrd="2" destOrd="0" presId="urn:microsoft.com/office/officeart/2008/layout/LinedList"/>
    <dgm:cxn modelId="{DB2D4B88-1832-4594-A300-4D4411C2B082}" type="presParOf" srcId="{9AF674AE-C015-4CF9-B039-9ED11BD670E6}" destId="{40084F63-F461-4973-A2A6-E7D9A32CA77D}" srcOrd="3" destOrd="0" presId="urn:microsoft.com/office/officeart/2008/layout/LinedList"/>
    <dgm:cxn modelId="{C500B1CE-3BED-4CAB-B317-0E9EAF0CD9C9}" type="presParOf" srcId="{E3D75877-3E43-4001-906F-A6EA08CDF624}" destId="{32699244-4701-4435-890C-54552FC2BE46}" srcOrd="2" destOrd="0" presId="urn:microsoft.com/office/officeart/2008/layout/LinedList"/>
    <dgm:cxn modelId="{0B9EC2DF-3CF7-4DD9-A47D-4C86F319BE86}" type="presParOf" srcId="{E3D75877-3E43-4001-906F-A6EA08CDF624}" destId="{8EDB2F30-AF40-4401-9B64-E22368652C2F}" srcOrd="3" destOrd="0" presId="urn:microsoft.com/office/officeart/2008/layout/LinedList"/>
    <dgm:cxn modelId="{9EA7CADD-8B7B-4EC8-9EBE-2A7983F37A96}" type="presParOf" srcId="{8EDB2F30-AF40-4401-9B64-E22368652C2F}" destId="{7F874BAC-9810-4EA2-B946-3B14DFAAFE39}" srcOrd="0" destOrd="0" presId="urn:microsoft.com/office/officeart/2008/layout/LinedList"/>
    <dgm:cxn modelId="{30B1B459-F6DC-4E26-B4B7-5C1633D7E8CF}" type="presParOf" srcId="{8EDB2F30-AF40-4401-9B64-E22368652C2F}" destId="{E2C422AD-C57F-47B7-8D10-17CFE681166D}" srcOrd="1" destOrd="0" presId="urn:microsoft.com/office/officeart/2008/layout/LinedList"/>
    <dgm:cxn modelId="{EB9F61B4-A61F-4790-ADF0-FB500080AC5C}" type="presParOf" srcId="{E2C422AD-C57F-47B7-8D10-17CFE681166D}" destId="{958EE90A-7C2D-4BA1-869B-943B17AE71B0}" srcOrd="0" destOrd="0" presId="urn:microsoft.com/office/officeart/2008/layout/LinedList"/>
    <dgm:cxn modelId="{C491FDA3-E085-4BCA-AD3D-9375E13E57AC}" type="presParOf" srcId="{E2C422AD-C57F-47B7-8D10-17CFE681166D}" destId="{C4C17E27-81D3-4845-AA99-2B016B292F4A}" srcOrd="1" destOrd="0" presId="urn:microsoft.com/office/officeart/2008/layout/LinedList"/>
    <dgm:cxn modelId="{BCAF4AF4-B003-4905-83CD-1FEA28E3E04F}" type="presParOf" srcId="{C4C17E27-81D3-4845-AA99-2B016B292F4A}" destId="{3052BD17-82F5-416F-826C-BB89C25A0C3F}" srcOrd="0" destOrd="0" presId="urn:microsoft.com/office/officeart/2008/layout/LinedList"/>
    <dgm:cxn modelId="{448E3F88-F85D-4AE1-B0F4-13680E4A4881}" type="presParOf" srcId="{C4C17E27-81D3-4845-AA99-2B016B292F4A}" destId="{37F89B42-8481-48D9-845D-271005966933}" srcOrd="1" destOrd="0" presId="urn:microsoft.com/office/officeart/2008/layout/LinedList"/>
    <dgm:cxn modelId="{5B3EA128-8EFC-467B-A6AD-90EFEF5FE9E3}" type="presParOf" srcId="{C4C17E27-81D3-4845-AA99-2B016B292F4A}" destId="{45DFC4BD-0036-40FE-8370-F44C53F217E3}" srcOrd="2" destOrd="0" presId="urn:microsoft.com/office/officeart/2008/layout/LinedList"/>
    <dgm:cxn modelId="{14A2829C-82FC-4EC2-8CAE-D84E8AAEC093}" type="presParOf" srcId="{E2C422AD-C57F-47B7-8D10-17CFE681166D}" destId="{776FAEC0-99F4-4D1D-AB9C-270150AE339C}" srcOrd="2" destOrd="0" presId="urn:microsoft.com/office/officeart/2008/layout/LinedList"/>
    <dgm:cxn modelId="{1266DE02-90FA-466E-AA09-EE29A787FBC4}" type="presParOf" srcId="{E2C422AD-C57F-47B7-8D10-17CFE681166D}" destId="{E99AF251-D3E6-44F3-BDE2-F4654E0BBAC7}" srcOrd="3" destOrd="0" presId="urn:microsoft.com/office/officeart/2008/layout/LinedList"/>
    <dgm:cxn modelId="{62899654-F581-4A7F-BAD3-73C30D2B18E0}" type="presParOf" srcId="{E3D75877-3E43-4001-906F-A6EA08CDF624}" destId="{C7400B3D-124C-49AA-AB5C-860712E61C5C}" srcOrd="4" destOrd="0" presId="urn:microsoft.com/office/officeart/2008/layout/LinedList"/>
    <dgm:cxn modelId="{F34668BE-A78E-468C-8B91-A4B89D5DB772}" type="presParOf" srcId="{E3D75877-3E43-4001-906F-A6EA08CDF624}" destId="{87E2F80E-75A3-4B07-8423-42A23551B75F}" srcOrd="5" destOrd="0" presId="urn:microsoft.com/office/officeart/2008/layout/LinedList"/>
    <dgm:cxn modelId="{3ACD02DE-E1BA-43A1-BFA5-0A3CF0A79527}" type="presParOf" srcId="{87E2F80E-75A3-4B07-8423-42A23551B75F}" destId="{73BBADEC-844B-4A9E-A681-A70C0853627A}" srcOrd="0" destOrd="0" presId="urn:microsoft.com/office/officeart/2008/layout/LinedList"/>
    <dgm:cxn modelId="{80455C4C-7A41-4ECE-8ABE-3498005A425B}" type="presParOf" srcId="{87E2F80E-75A3-4B07-8423-42A23551B75F}" destId="{B461D243-04A0-43BC-8732-AA78F6DC595A}" srcOrd="1" destOrd="0" presId="urn:microsoft.com/office/officeart/2008/layout/LinedList"/>
    <dgm:cxn modelId="{A89490BD-DB0A-4FC9-B81F-EA25D06F428B}" type="presParOf" srcId="{B461D243-04A0-43BC-8732-AA78F6DC595A}" destId="{D4CAFEFA-2D80-4DE5-9A6D-26B6E377EB3A}" srcOrd="0" destOrd="0" presId="urn:microsoft.com/office/officeart/2008/layout/LinedList"/>
    <dgm:cxn modelId="{FC42D489-3E68-4E5A-9B5A-1176DE244DA5}" type="presParOf" srcId="{B461D243-04A0-43BC-8732-AA78F6DC595A}" destId="{02491187-EBD6-49EC-82ED-4B695BBF2A1F}" srcOrd="1" destOrd="0" presId="urn:microsoft.com/office/officeart/2008/layout/LinedList"/>
    <dgm:cxn modelId="{66722B99-FC22-4AA1-A8A6-18D7E6C5BE54}" type="presParOf" srcId="{02491187-EBD6-49EC-82ED-4B695BBF2A1F}" destId="{AA221B42-8D6E-4528-B226-24E29C6B2FF3}" srcOrd="0" destOrd="0" presId="urn:microsoft.com/office/officeart/2008/layout/LinedList"/>
    <dgm:cxn modelId="{DD28C300-CA24-4028-BBD5-4E5AC9EF70DA}" type="presParOf" srcId="{02491187-EBD6-49EC-82ED-4B695BBF2A1F}" destId="{7F48ACB8-E6E4-4A14-959C-EDFCB0B0DD91}" srcOrd="1" destOrd="0" presId="urn:microsoft.com/office/officeart/2008/layout/LinedList"/>
    <dgm:cxn modelId="{F556D9F1-CECE-4B8D-AE28-98818B5D4EE1}" type="presParOf" srcId="{02491187-EBD6-49EC-82ED-4B695BBF2A1F}" destId="{98022428-49A4-47D5-A540-386060101497}" srcOrd="2" destOrd="0" presId="urn:microsoft.com/office/officeart/2008/layout/LinedList"/>
    <dgm:cxn modelId="{F269B346-CC2F-480A-9A4A-45208466C383}" type="presParOf" srcId="{B461D243-04A0-43BC-8732-AA78F6DC595A}" destId="{6C770D3C-F805-44D4-BABD-6385EB50C20D}" srcOrd="2" destOrd="0" presId="urn:microsoft.com/office/officeart/2008/layout/LinedList"/>
    <dgm:cxn modelId="{7E801A26-F5FB-4E97-9AFF-00A7F330287E}" type="presParOf" srcId="{B461D243-04A0-43BC-8732-AA78F6DC595A}" destId="{BA581D0F-3FD9-4768-AF0D-5584F53A7D43}" srcOrd="3" destOrd="0" presId="urn:microsoft.com/office/officeart/2008/layout/LinedList"/>
    <dgm:cxn modelId="{AF848E9B-D617-4842-82DE-066ADBCF931A}" type="presParOf" srcId="{E3D75877-3E43-4001-906F-A6EA08CDF624}" destId="{A4B55524-960C-439C-90A6-EA751304E50E}" srcOrd="6" destOrd="0" presId="urn:microsoft.com/office/officeart/2008/layout/LinedList"/>
    <dgm:cxn modelId="{795F55CB-238C-4AF9-87E6-7E7E5BA68C2A}" type="presParOf" srcId="{E3D75877-3E43-4001-906F-A6EA08CDF624}" destId="{087A300D-F14E-4DB5-92DC-1125BF0DFCD4}" srcOrd="7" destOrd="0" presId="urn:microsoft.com/office/officeart/2008/layout/LinedList"/>
    <dgm:cxn modelId="{852C48DB-BE6A-4420-A45E-B2A5E9F7EAEA}" type="presParOf" srcId="{087A300D-F14E-4DB5-92DC-1125BF0DFCD4}" destId="{2CD77366-1903-442F-BAF5-7EBC21F91BC4}" srcOrd="0" destOrd="0" presId="urn:microsoft.com/office/officeart/2008/layout/LinedList"/>
    <dgm:cxn modelId="{C7BA2EDB-AEDE-49D9-951E-740CCA9A41EC}" type="presParOf" srcId="{087A300D-F14E-4DB5-92DC-1125BF0DFCD4}" destId="{2F4B2D17-FE86-4A25-8BE6-C0938DF69F5B}" srcOrd="1" destOrd="0" presId="urn:microsoft.com/office/officeart/2008/layout/LinedList"/>
    <dgm:cxn modelId="{974815F7-66E9-4150-88F8-4EF88883F5EC}" type="presParOf" srcId="{2F4B2D17-FE86-4A25-8BE6-C0938DF69F5B}" destId="{FABC0797-8882-4FD7-BD90-AF58C4C771FF}" srcOrd="0" destOrd="0" presId="urn:microsoft.com/office/officeart/2008/layout/LinedList"/>
    <dgm:cxn modelId="{CA217B78-4018-4210-9674-CDC972A0A2F6}" type="presParOf" srcId="{2F4B2D17-FE86-4A25-8BE6-C0938DF69F5B}" destId="{39C27EA6-F4D0-42E1-B7E3-847E00D19D39}" srcOrd="1" destOrd="0" presId="urn:microsoft.com/office/officeart/2008/layout/LinedList"/>
    <dgm:cxn modelId="{B79A6C49-0791-4D58-9F7B-74FF371219E2}" type="presParOf" srcId="{39C27EA6-F4D0-42E1-B7E3-847E00D19D39}" destId="{BF8AC84B-8BB1-45B7-B9A1-B786695B974A}" srcOrd="0" destOrd="0" presId="urn:microsoft.com/office/officeart/2008/layout/LinedList"/>
    <dgm:cxn modelId="{DF5D662D-E298-40B4-9163-96F0BF93E3E2}" type="presParOf" srcId="{39C27EA6-F4D0-42E1-B7E3-847E00D19D39}" destId="{9852EEEC-8871-482E-9C7E-7FDF1CFD092C}" srcOrd="1" destOrd="0" presId="urn:microsoft.com/office/officeart/2008/layout/LinedList"/>
    <dgm:cxn modelId="{425927B1-C73F-4679-B83F-88DF839D9C13}" type="presParOf" srcId="{39C27EA6-F4D0-42E1-B7E3-847E00D19D39}" destId="{2FC3E873-EBCB-4D7B-AF5C-28490701C954}" srcOrd="2" destOrd="0" presId="urn:microsoft.com/office/officeart/2008/layout/LinedList"/>
    <dgm:cxn modelId="{E3EC03C4-B746-44DF-BC43-67C897C33807}" type="presParOf" srcId="{2F4B2D17-FE86-4A25-8BE6-C0938DF69F5B}" destId="{4C8A7897-09C9-459C-908C-B9B82FF8A9B8}" srcOrd="2" destOrd="0" presId="urn:microsoft.com/office/officeart/2008/layout/LinedList"/>
    <dgm:cxn modelId="{B0788FD2-AF27-45A0-879C-72AEAA828D37}" type="presParOf" srcId="{2F4B2D17-FE86-4A25-8BE6-C0938DF69F5B}" destId="{E0C6CB81-1857-4CC2-B883-AA9016310212}"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EFDE2BD-8457-4913-A8C0-715D85E12B65}" type="doc">
      <dgm:prSet loTypeId="urn:microsoft.com/office/officeart/2005/8/layout/vList2" loCatId="list" qsTypeId="urn:microsoft.com/office/officeart/2005/8/quickstyle/3d3" qsCatId="3D" csTypeId="urn:microsoft.com/office/officeart/2005/8/colors/colorful1" csCatId="colorful"/>
      <dgm:spPr/>
      <dgm:t>
        <a:bodyPr/>
        <a:lstStyle/>
        <a:p>
          <a:endParaRPr lang="tr-TR"/>
        </a:p>
      </dgm:t>
    </dgm:pt>
    <dgm:pt modelId="{41B0C4A8-B8CB-4AF7-B412-554F14AD985F}">
      <dgm:prSet/>
      <dgm:spPr/>
      <dgm:t>
        <a:bodyPr/>
        <a:lstStyle/>
        <a:p>
          <a:pPr algn="l" rtl="0"/>
          <a:r>
            <a:rPr lang="tr-TR" b="1" dirty="0"/>
            <a:t>Kadın sünneti</a:t>
          </a:r>
          <a:endParaRPr lang="tr-TR" dirty="0"/>
        </a:p>
      </dgm:t>
    </dgm:pt>
    <dgm:pt modelId="{39E5EE2F-F216-4A70-9799-E0DBF5AF40FC}" type="parTrans" cxnId="{9A4FBF0A-86AC-4CD5-B744-092662EF0180}">
      <dgm:prSet/>
      <dgm:spPr/>
      <dgm:t>
        <a:bodyPr/>
        <a:lstStyle/>
        <a:p>
          <a:endParaRPr lang="tr-TR"/>
        </a:p>
      </dgm:t>
    </dgm:pt>
    <dgm:pt modelId="{942AF6A7-AC26-4BA0-96CC-BD372A79991F}" type="sibTrans" cxnId="{9A4FBF0A-86AC-4CD5-B744-092662EF0180}">
      <dgm:prSet/>
      <dgm:spPr/>
      <dgm:t>
        <a:bodyPr/>
        <a:lstStyle/>
        <a:p>
          <a:endParaRPr lang="tr-TR"/>
        </a:p>
      </dgm:t>
    </dgm:pt>
    <dgm:pt modelId="{C567EBD0-9440-4E8A-8276-C0C406C6BAF6}">
      <dgm:prSet/>
      <dgm:spPr/>
      <dgm:t>
        <a:bodyPr/>
        <a:lstStyle/>
        <a:p>
          <a:pPr rtl="0"/>
          <a:r>
            <a:rPr lang="tr-TR"/>
            <a:t>Afrika ve Batı Asya'da birçok toplumda uygulanan kadın sünneti klitoris ve diğer genital organların bir kısmı ya da hepsinin çıkarılması anlamına gelir. Labiaları ve klitorisin çıkarılması, birbirine dikilmesi, vulvanın kenarlarının bir­likte dikilmesi gibi değişik şekillerde gerçekleştirilir.</a:t>
          </a:r>
        </a:p>
      </dgm:t>
    </dgm:pt>
    <dgm:pt modelId="{66CC4716-5E8A-4790-8C46-3E34C6DF88BB}" type="parTrans" cxnId="{30594F3F-FEAE-46BF-A52F-EF1B86E9E412}">
      <dgm:prSet/>
      <dgm:spPr/>
      <dgm:t>
        <a:bodyPr/>
        <a:lstStyle/>
        <a:p>
          <a:endParaRPr lang="tr-TR"/>
        </a:p>
      </dgm:t>
    </dgm:pt>
    <dgm:pt modelId="{C3410476-5F07-4237-B2F7-E0DB9558CDA0}" type="sibTrans" cxnId="{30594F3F-FEAE-46BF-A52F-EF1B86E9E412}">
      <dgm:prSet/>
      <dgm:spPr/>
      <dgm:t>
        <a:bodyPr/>
        <a:lstStyle/>
        <a:p>
          <a:endParaRPr lang="tr-TR"/>
        </a:p>
      </dgm:t>
    </dgm:pt>
    <dgm:pt modelId="{3A128F77-4C55-4CF1-B1F6-DB7485FD29DC}">
      <dgm:prSet/>
      <dgm:spPr/>
      <dgm:t>
        <a:bodyPr/>
        <a:lstStyle/>
        <a:p>
          <a:pPr rtl="0"/>
          <a:r>
            <a:rPr lang="tr-TR"/>
            <a:t>Dünya çapında yaklaşık 130 milyon genç kız ve genç kadın bu tehlikeli ve ağrılı uygulamaya maruz kalmakla birlikte ayrıca her yıl 2 milyon kadın risk altındadır. Kadın sünneti Afrika'da yaklaşık 28 ülkede uygulanmaktayken, Asya'da bazı azınlık gruplarda; Avrupa, Kanada ve Ame­rika'da dış ülkelerden göç eden kadınlar arasında da uy­gulanmaktadır.</a:t>
          </a:r>
        </a:p>
      </dgm:t>
    </dgm:pt>
    <dgm:pt modelId="{5A22D41D-73D5-4600-A3CB-75EFA5A4DC83}" type="parTrans" cxnId="{A1ADC029-F107-488D-886F-CCF4D1C3B68F}">
      <dgm:prSet/>
      <dgm:spPr/>
      <dgm:t>
        <a:bodyPr/>
        <a:lstStyle/>
        <a:p>
          <a:endParaRPr lang="tr-TR"/>
        </a:p>
      </dgm:t>
    </dgm:pt>
    <dgm:pt modelId="{AFA67053-4ED1-42A9-A597-C84F95082708}" type="sibTrans" cxnId="{A1ADC029-F107-488D-886F-CCF4D1C3B68F}">
      <dgm:prSet/>
      <dgm:spPr/>
      <dgm:t>
        <a:bodyPr/>
        <a:lstStyle/>
        <a:p>
          <a:endParaRPr lang="tr-TR"/>
        </a:p>
      </dgm:t>
    </dgm:pt>
    <dgm:pt modelId="{A4F53FF3-DA40-42BE-B054-4134C18E24AB}">
      <dgm:prSet/>
      <dgm:spPr/>
      <dgm:t>
        <a:bodyPr/>
        <a:lstStyle/>
        <a:p>
          <a:pPr rtl="0"/>
          <a:r>
            <a:rPr lang="tr-TR"/>
            <a:t>Genç kızların ve kadınların insan haklarına korkunç te­cavüzü olan bu uygulama kadınların cinselliğinin kontrol edilmesi ve genç kızların bekaretinin evlenene kadar ko­runması gerektiği inancına dayanmaktadır. Bazı kültürler­deki erkekler cinselliğe açık oldukları için ve temiz olmadıkları için sünnet edilmeyen kızlarla evlenmezler.</a:t>
          </a:r>
        </a:p>
      </dgm:t>
    </dgm:pt>
    <dgm:pt modelId="{215F75CA-04C5-4A68-947D-D271E4D8030E}" type="parTrans" cxnId="{EE5FCFB4-79E6-4294-BC26-BD5A61883FF1}">
      <dgm:prSet/>
      <dgm:spPr/>
      <dgm:t>
        <a:bodyPr/>
        <a:lstStyle/>
        <a:p>
          <a:endParaRPr lang="tr-TR"/>
        </a:p>
      </dgm:t>
    </dgm:pt>
    <dgm:pt modelId="{1A5A9266-19EE-4C59-8811-4D015FE54F35}" type="sibTrans" cxnId="{EE5FCFB4-79E6-4294-BC26-BD5A61883FF1}">
      <dgm:prSet/>
      <dgm:spPr/>
      <dgm:t>
        <a:bodyPr/>
        <a:lstStyle/>
        <a:p>
          <a:endParaRPr lang="tr-TR"/>
        </a:p>
      </dgm:t>
    </dgm:pt>
    <dgm:pt modelId="{A9CE0128-F049-44BA-9DB4-38FA1E6BF2A1}">
      <dgm:prSet/>
      <dgm:spPr/>
      <dgm:t>
        <a:bodyPr/>
        <a:lstStyle/>
        <a:p>
          <a:pPr rtl="0"/>
          <a:r>
            <a:rPr lang="tr-TR"/>
            <a:t>Kadın sünneti gibi zararlı geleneksel uygulamaları ba­rındıran toplumlar kadın sağlığı üzerinde olumsuz durum yaratır, eşitsizliği destekler ve kadınların kendi üreme he­deflerini gerçekleştirmelerini önler.</a:t>
          </a:r>
        </a:p>
      </dgm:t>
    </dgm:pt>
    <dgm:pt modelId="{856F02DE-D471-46F2-ADD5-BBDE422ED45C}" type="parTrans" cxnId="{3B3F3396-BD6D-40B1-A34A-86A368FDEE31}">
      <dgm:prSet/>
      <dgm:spPr/>
      <dgm:t>
        <a:bodyPr/>
        <a:lstStyle/>
        <a:p>
          <a:endParaRPr lang="tr-TR"/>
        </a:p>
      </dgm:t>
    </dgm:pt>
    <dgm:pt modelId="{DD1EE482-F24E-4E1D-B2C2-81464EC007B7}" type="sibTrans" cxnId="{3B3F3396-BD6D-40B1-A34A-86A368FDEE31}">
      <dgm:prSet/>
      <dgm:spPr/>
      <dgm:t>
        <a:bodyPr/>
        <a:lstStyle/>
        <a:p>
          <a:endParaRPr lang="tr-TR"/>
        </a:p>
      </dgm:t>
    </dgm:pt>
    <dgm:pt modelId="{4D3149A0-9787-4AEE-8675-A97CCE3DA7E0}" type="pres">
      <dgm:prSet presAssocID="{4EFDE2BD-8457-4913-A8C0-715D85E12B65}" presName="linear" presStyleCnt="0">
        <dgm:presLayoutVars>
          <dgm:animLvl val="lvl"/>
          <dgm:resizeHandles val="exact"/>
        </dgm:presLayoutVars>
      </dgm:prSet>
      <dgm:spPr/>
      <dgm:t>
        <a:bodyPr/>
        <a:lstStyle/>
        <a:p>
          <a:endParaRPr lang="tr-TR"/>
        </a:p>
      </dgm:t>
    </dgm:pt>
    <dgm:pt modelId="{13200BEC-1F83-4C32-A687-B148895E8885}" type="pres">
      <dgm:prSet presAssocID="{41B0C4A8-B8CB-4AF7-B412-554F14AD985F}" presName="parentText" presStyleLbl="node1" presStyleIdx="0" presStyleCnt="1">
        <dgm:presLayoutVars>
          <dgm:chMax val="0"/>
          <dgm:bulletEnabled val="1"/>
        </dgm:presLayoutVars>
      </dgm:prSet>
      <dgm:spPr/>
      <dgm:t>
        <a:bodyPr/>
        <a:lstStyle/>
        <a:p>
          <a:endParaRPr lang="tr-TR"/>
        </a:p>
      </dgm:t>
    </dgm:pt>
    <dgm:pt modelId="{40287DD5-6206-4601-93F2-995D5F06E579}" type="pres">
      <dgm:prSet presAssocID="{41B0C4A8-B8CB-4AF7-B412-554F14AD985F}" presName="childText" presStyleLbl="revTx" presStyleIdx="0" presStyleCnt="1">
        <dgm:presLayoutVars>
          <dgm:bulletEnabled val="1"/>
        </dgm:presLayoutVars>
      </dgm:prSet>
      <dgm:spPr/>
      <dgm:t>
        <a:bodyPr/>
        <a:lstStyle/>
        <a:p>
          <a:endParaRPr lang="tr-TR"/>
        </a:p>
      </dgm:t>
    </dgm:pt>
  </dgm:ptLst>
  <dgm:cxnLst>
    <dgm:cxn modelId="{03DFFE82-0406-460E-9899-DD70A83B78F3}" type="presOf" srcId="{A4F53FF3-DA40-42BE-B054-4134C18E24AB}" destId="{40287DD5-6206-4601-93F2-995D5F06E579}" srcOrd="0" destOrd="2" presId="urn:microsoft.com/office/officeart/2005/8/layout/vList2"/>
    <dgm:cxn modelId="{9D38AC0B-EF18-47B0-8568-864599A56681}" type="presOf" srcId="{4EFDE2BD-8457-4913-A8C0-715D85E12B65}" destId="{4D3149A0-9787-4AEE-8675-A97CCE3DA7E0}" srcOrd="0" destOrd="0" presId="urn:microsoft.com/office/officeart/2005/8/layout/vList2"/>
    <dgm:cxn modelId="{3B3F3396-BD6D-40B1-A34A-86A368FDEE31}" srcId="{41B0C4A8-B8CB-4AF7-B412-554F14AD985F}" destId="{A9CE0128-F049-44BA-9DB4-38FA1E6BF2A1}" srcOrd="3" destOrd="0" parTransId="{856F02DE-D471-46F2-ADD5-BBDE422ED45C}" sibTransId="{DD1EE482-F24E-4E1D-B2C2-81464EC007B7}"/>
    <dgm:cxn modelId="{30594F3F-FEAE-46BF-A52F-EF1B86E9E412}" srcId="{41B0C4A8-B8CB-4AF7-B412-554F14AD985F}" destId="{C567EBD0-9440-4E8A-8276-C0C406C6BAF6}" srcOrd="0" destOrd="0" parTransId="{66CC4716-5E8A-4790-8C46-3E34C6DF88BB}" sibTransId="{C3410476-5F07-4237-B2F7-E0DB9558CDA0}"/>
    <dgm:cxn modelId="{A1ADC029-F107-488D-886F-CCF4D1C3B68F}" srcId="{41B0C4A8-B8CB-4AF7-B412-554F14AD985F}" destId="{3A128F77-4C55-4CF1-B1F6-DB7485FD29DC}" srcOrd="1" destOrd="0" parTransId="{5A22D41D-73D5-4600-A3CB-75EFA5A4DC83}" sibTransId="{AFA67053-4ED1-42A9-A597-C84F95082708}"/>
    <dgm:cxn modelId="{EE5FCFB4-79E6-4294-BC26-BD5A61883FF1}" srcId="{41B0C4A8-B8CB-4AF7-B412-554F14AD985F}" destId="{A4F53FF3-DA40-42BE-B054-4134C18E24AB}" srcOrd="2" destOrd="0" parTransId="{215F75CA-04C5-4A68-947D-D271E4D8030E}" sibTransId="{1A5A9266-19EE-4C59-8811-4D015FE54F35}"/>
    <dgm:cxn modelId="{DCFCDC0F-73C8-452B-98CE-E725D12CEBDC}" type="presOf" srcId="{A9CE0128-F049-44BA-9DB4-38FA1E6BF2A1}" destId="{40287DD5-6206-4601-93F2-995D5F06E579}" srcOrd="0" destOrd="3" presId="urn:microsoft.com/office/officeart/2005/8/layout/vList2"/>
    <dgm:cxn modelId="{17FB69D8-59BE-4002-BF32-0EBBF7914748}" type="presOf" srcId="{3A128F77-4C55-4CF1-B1F6-DB7485FD29DC}" destId="{40287DD5-6206-4601-93F2-995D5F06E579}" srcOrd="0" destOrd="1" presId="urn:microsoft.com/office/officeart/2005/8/layout/vList2"/>
    <dgm:cxn modelId="{42B29AF0-60FA-44BE-B3F2-A06C213A3AA3}" type="presOf" srcId="{41B0C4A8-B8CB-4AF7-B412-554F14AD985F}" destId="{13200BEC-1F83-4C32-A687-B148895E8885}" srcOrd="0" destOrd="0" presId="urn:microsoft.com/office/officeart/2005/8/layout/vList2"/>
    <dgm:cxn modelId="{9A4FBF0A-86AC-4CD5-B744-092662EF0180}" srcId="{4EFDE2BD-8457-4913-A8C0-715D85E12B65}" destId="{41B0C4A8-B8CB-4AF7-B412-554F14AD985F}" srcOrd="0" destOrd="0" parTransId="{39E5EE2F-F216-4A70-9799-E0DBF5AF40FC}" sibTransId="{942AF6A7-AC26-4BA0-96CC-BD372A79991F}"/>
    <dgm:cxn modelId="{E0C73E7F-F0C3-4E9A-90C0-6F701877404A}" type="presOf" srcId="{C567EBD0-9440-4E8A-8276-C0C406C6BAF6}" destId="{40287DD5-6206-4601-93F2-995D5F06E579}" srcOrd="0" destOrd="0" presId="urn:microsoft.com/office/officeart/2005/8/layout/vList2"/>
    <dgm:cxn modelId="{FA9B500E-0854-448A-B6FB-33104D60DA69}" type="presParOf" srcId="{4D3149A0-9787-4AEE-8675-A97CCE3DA7E0}" destId="{13200BEC-1F83-4C32-A687-B148895E8885}" srcOrd="0" destOrd="0" presId="urn:microsoft.com/office/officeart/2005/8/layout/vList2"/>
    <dgm:cxn modelId="{B01236A9-C1F4-4D6A-8B70-570668D4AB29}" type="presParOf" srcId="{4D3149A0-9787-4AEE-8675-A97CCE3DA7E0}" destId="{40287DD5-6206-4601-93F2-995D5F06E579}"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BD7D7EF-29B5-486E-93A4-E7EB8A061798}"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tr-TR"/>
        </a:p>
      </dgm:t>
    </dgm:pt>
    <dgm:pt modelId="{30A79CEE-CAE2-4A3E-8747-AE227722C0D0}">
      <dgm:prSet/>
      <dgm:spPr/>
      <dgm:t>
        <a:bodyPr/>
        <a:lstStyle/>
        <a:p>
          <a:pPr rtl="0"/>
          <a:r>
            <a:rPr lang="tr-TR" b="1"/>
            <a:t>Kuru Cinsel İlişki</a:t>
          </a:r>
          <a:endParaRPr lang="tr-TR"/>
        </a:p>
      </dgm:t>
    </dgm:pt>
    <dgm:pt modelId="{6417A836-37FD-44F7-AE49-2BA3AD8E3A0A}" type="parTrans" cxnId="{2AB4595B-04B8-4A78-A420-7CC617B467E4}">
      <dgm:prSet/>
      <dgm:spPr/>
      <dgm:t>
        <a:bodyPr/>
        <a:lstStyle/>
        <a:p>
          <a:endParaRPr lang="tr-TR"/>
        </a:p>
      </dgm:t>
    </dgm:pt>
    <dgm:pt modelId="{C7F9358C-045F-4703-A5FC-DFC08C3D75FE}" type="sibTrans" cxnId="{2AB4595B-04B8-4A78-A420-7CC617B467E4}">
      <dgm:prSet/>
      <dgm:spPr/>
      <dgm:t>
        <a:bodyPr/>
        <a:lstStyle/>
        <a:p>
          <a:endParaRPr lang="tr-TR"/>
        </a:p>
      </dgm:t>
    </dgm:pt>
    <dgm:pt modelId="{65F97108-95CC-4352-B13A-116F5CDCB8B7}">
      <dgm:prSet/>
      <dgm:spPr/>
      <dgm:t>
        <a:bodyPr/>
        <a:lstStyle/>
        <a:p>
          <a:pPr rtl="0"/>
          <a:r>
            <a:rPr lang="tr-TR"/>
            <a:t>Endonezya, Malezya ve Tayland'ın bazı kısımlarında ya­pılan araştırmalar, kadınların erkeğe cinsel ilişki boyunca daha zevk verdiği sanılan birçok bitkisel ilacı tükettiklerini ve kuru tutmak için bitkileri, kanama durdurucuları ve şapı vajinanın içine yerleştirdiklerini göstermektedir. Bu uygulama kısmen genç kadınlara zararlı olma potansiyelindedir, bu maddeleri kullanmak cinsel yolla bulaşan has­talık yada AIDS riskini arttırmaktadır. Genç kadınlarda vajinanın hassas yüzeyi tamamen gelişmemiştir ve bu da yüksek derecede yırtılmasını, sıyrılmasını ve enfekte ol­masını kolaylaştırmaktadır.</a:t>
          </a:r>
          <a:br>
            <a:rPr lang="tr-TR"/>
          </a:br>
          <a:endParaRPr lang="tr-TR"/>
        </a:p>
      </dgm:t>
    </dgm:pt>
    <dgm:pt modelId="{3D9EA048-CCE3-4F18-ADB3-82AB2B848691}" type="parTrans" cxnId="{197BBE8B-4F96-49D7-9A3A-E05534A8E2C0}">
      <dgm:prSet/>
      <dgm:spPr/>
      <dgm:t>
        <a:bodyPr/>
        <a:lstStyle/>
        <a:p>
          <a:endParaRPr lang="tr-TR"/>
        </a:p>
      </dgm:t>
    </dgm:pt>
    <dgm:pt modelId="{0804F278-2EA3-4AFC-9BFD-9C25292C0891}" type="sibTrans" cxnId="{197BBE8B-4F96-49D7-9A3A-E05534A8E2C0}">
      <dgm:prSet/>
      <dgm:spPr/>
      <dgm:t>
        <a:bodyPr/>
        <a:lstStyle/>
        <a:p>
          <a:endParaRPr lang="tr-TR"/>
        </a:p>
      </dgm:t>
    </dgm:pt>
    <dgm:pt modelId="{9B6D3463-93C1-418A-B4B2-1ACBEFAEBE2D}" type="pres">
      <dgm:prSet presAssocID="{9BD7D7EF-29B5-486E-93A4-E7EB8A061798}" presName="linear" presStyleCnt="0">
        <dgm:presLayoutVars>
          <dgm:animLvl val="lvl"/>
          <dgm:resizeHandles val="exact"/>
        </dgm:presLayoutVars>
      </dgm:prSet>
      <dgm:spPr/>
      <dgm:t>
        <a:bodyPr/>
        <a:lstStyle/>
        <a:p>
          <a:endParaRPr lang="tr-TR"/>
        </a:p>
      </dgm:t>
    </dgm:pt>
    <dgm:pt modelId="{21DACCC4-3FE7-469A-816B-88D87D04FC72}" type="pres">
      <dgm:prSet presAssocID="{30A79CEE-CAE2-4A3E-8747-AE227722C0D0}" presName="parentText" presStyleLbl="node1" presStyleIdx="0" presStyleCnt="1">
        <dgm:presLayoutVars>
          <dgm:chMax val="0"/>
          <dgm:bulletEnabled val="1"/>
        </dgm:presLayoutVars>
      </dgm:prSet>
      <dgm:spPr/>
      <dgm:t>
        <a:bodyPr/>
        <a:lstStyle/>
        <a:p>
          <a:endParaRPr lang="tr-TR"/>
        </a:p>
      </dgm:t>
    </dgm:pt>
    <dgm:pt modelId="{D7C7501E-1C0B-4F32-9732-A2222C82AEC2}" type="pres">
      <dgm:prSet presAssocID="{30A79CEE-CAE2-4A3E-8747-AE227722C0D0}" presName="childText" presStyleLbl="revTx" presStyleIdx="0" presStyleCnt="1">
        <dgm:presLayoutVars>
          <dgm:bulletEnabled val="1"/>
        </dgm:presLayoutVars>
      </dgm:prSet>
      <dgm:spPr/>
      <dgm:t>
        <a:bodyPr/>
        <a:lstStyle/>
        <a:p>
          <a:endParaRPr lang="tr-TR"/>
        </a:p>
      </dgm:t>
    </dgm:pt>
  </dgm:ptLst>
  <dgm:cxnLst>
    <dgm:cxn modelId="{197BBE8B-4F96-49D7-9A3A-E05534A8E2C0}" srcId="{30A79CEE-CAE2-4A3E-8747-AE227722C0D0}" destId="{65F97108-95CC-4352-B13A-116F5CDCB8B7}" srcOrd="0" destOrd="0" parTransId="{3D9EA048-CCE3-4F18-ADB3-82AB2B848691}" sibTransId="{0804F278-2EA3-4AFC-9BFD-9C25292C0891}"/>
    <dgm:cxn modelId="{2AB4595B-04B8-4A78-A420-7CC617B467E4}" srcId="{9BD7D7EF-29B5-486E-93A4-E7EB8A061798}" destId="{30A79CEE-CAE2-4A3E-8747-AE227722C0D0}" srcOrd="0" destOrd="0" parTransId="{6417A836-37FD-44F7-AE49-2BA3AD8E3A0A}" sibTransId="{C7F9358C-045F-4703-A5FC-DFC08C3D75FE}"/>
    <dgm:cxn modelId="{4A62EC08-E594-41FB-9FBA-7930E4E12A9D}" type="presOf" srcId="{65F97108-95CC-4352-B13A-116F5CDCB8B7}" destId="{D7C7501E-1C0B-4F32-9732-A2222C82AEC2}" srcOrd="0" destOrd="0" presId="urn:microsoft.com/office/officeart/2005/8/layout/vList2"/>
    <dgm:cxn modelId="{8E8F6EC8-DBD6-481B-8238-CF73F5410D49}" type="presOf" srcId="{9BD7D7EF-29B5-486E-93A4-E7EB8A061798}" destId="{9B6D3463-93C1-418A-B4B2-1ACBEFAEBE2D}" srcOrd="0" destOrd="0" presId="urn:microsoft.com/office/officeart/2005/8/layout/vList2"/>
    <dgm:cxn modelId="{1045F0D7-2FE7-4E96-8B2D-6622C13CC3B2}" type="presOf" srcId="{30A79CEE-CAE2-4A3E-8747-AE227722C0D0}" destId="{21DACCC4-3FE7-469A-816B-88D87D04FC72}" srcOrd="0" destOrd="0" presId="urn:microsoft.com/office/officeart/2005/8/layout/vList2"/>
    <dgm:cxn modelId="{091F1F26-4896-4A22-BA69-82412BD90980}" type="presParOf" srcId="{9B6D3463-93C1-418A-B4B2-1ACBEFAEBE2D}" destId="{21DACCC4-3FE7-469A-816B-88D87D04FC72}" srcOrd="0" destOrd="0" presId="urn:microsoft.com/office/officeart/2005/8/layout/vList2"/>
    <dgm:cxn modelId="{DC8B554F-4D7B-4502-BCDB-FAC1AD4814DB}" type="presParOf" srcId="{9B6D3463-93C1-418A-B4B2-1ACBEFAEBE2D}" destId="{D7C7501E-1C0B-4F32-9732-A2222C82AEC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AB8C63A-D170-4C78-80F6-6CC654CBA661}" type="doc">
      <dgm:prSet loTypeId="urn:microsoft.com/office/officeart/2005/8/layout/vList2" loCatId="list" qsTypeId="urn:microsoft.com/office/officeart/2005/8/quickstyle/3d3" qsCatId="3D" csTypeId="urn:microsoft.com/office/officeart/2005/8/colors/colorful5" csCatId="colorful"/>
      <dgm:spPr/>
      <dgm:t>
        <a:bodyPr/>
        <a:lstStyle/>
        <a:p>
          <a:endParaRPr lang="tr-TR"/>
        </a:p>
      </dgm:t>
    </dgm:pt>
    <dgm:pt modelId="{6F4F2D80-D85F-4494-9582-95C9937826BF}">
      <dgm:prSet/>
      <dgm:spPr/>
      <dgm:t>
        <a:bodyPr/>
        <a:lstStyle/>
        <a:p>
          <a:pPr rtl="0"/>
          <a:r>
            <a:rPr lang="tr-TR" b="1"/>
            <a:t>Penis İmplantları</a:t>
          </a:r>
          <a:endParaRPr lang="tr-TR"/>
        </a:p>
      </dgm:t>
    </dgm:pt>
    <dgm:pt modelId="{7933E6BF-1C90-4659-BAAA-F73BC52006CB}" type="parTrans" cxnId="{F63EBE86-41A8-480D-86FC-032823103972}">
      <dgm:prSet/>
      <dgm:spPr/>
      <dgm:t>
        <a:bodyPr/>
        <a:lstStyle/>
        <a:p>
          <a:endParaRPr lang="tr-TR"/>
        </a:p>
      </dgm:t>
    </dgm:pt>
    <dgm:pt modelId="{1350AB51-4361-4638-BCA3-102083483E35}" type="sibTrans" cxnId="{F63EBE86-41A8-480D-86FC-032823103972}">
      <dgm:prSet/>
      <dgm:spPr/>
      <dgm:t>
        <a:bodyPr/>
        <a:lstStyle/>
        <a:p>
          <a:endParaRPr lang="tr-TR"/>
        </a:p>
      </dgm:t>
    </dgm:pt>
    <dgm:pt modelId="{53815B7F-4F31-422C-983B-C27A6F7A9AB8}">
      <dgm:prSet/>
      <dgm:spPr/>
      <dgm:t>
        <a:bodyPr/>
        <a:lstStyle/>
        <a:p>
          <a:pPr rtl="0"/>
          <a:r>
            <a:rPr lang="tr-TR"/>
            <a:t>Penis implantları, ekler ve penis uzatma aletleri halka şek­linde katlanmakta derinin altına dikilmektedir. Seçilmiş yarı değerli taşlar, altın parçalar (palang), yüzükler, bir parça at kılı ya da bitki yaprağı teli (bolitas) glansa doğru sokulmaktadır. Bu implantlar tümsek oluşturmaktadır ki erkekler bunun partnerlerinin seksüel memnuniyetini art­tıracağına ve cinsel güçlerini onlara geri vereceğine inan­maktadır.</a:t>
          </a:r>
        </a:p>
      </dgm:t>
    </dgm:pt>
    <dgm:pt modelId="{812A17EA-C7F0-4CC3-98BD-A08631587A96}" type="parTrans" cxnId="{FC212736-7DDB-4582-B81F-1C271D42CF7F}">
      <dgm:prSet/>
      <dgm:spPr/>
      <dgm:t>
        <a:bodyPr/>
        <a:lstStyle/>
        <a:p>
          <a:endParaRPr lang="tr-TR"/>
        </a:p>
      </dgm:t>
    </dgm:pt>
    <dgm:pt modelId="{CA208F88-8961-4CD9-8AF4-7C71A6BB17F6}" type="sibTrans" cxnId="{FC212736-7DDB-4582-B81F-1C271D42CF7F}">
      <dgm:prSet/>
      <dgm:spPr/>
      <dgm:t>
        <a:bodyPr/>
        <a:lstStyle/>
        <a:p>
          <a:endParaRPr lang="tr-TR"/>
        </a:p>
      </dgm:t>
    </dgm:pt>
    <dgm:pt modelId="{B8EF18E7-7885-4E39-BDC3-E913933AB605}" type="pres">
      <dgm:prSet presAssocID="{1AB8C63A-D170-4C78-80F6-6CC654CBA661}" presName="linear" presStyleCnt="0">
        <dgm:presLayoutVars>
          <dgm:animLvl val="lvl"/>
          <dgm:resizeHandles val="exact"/>
        </dgm:presLayoutVars>
      </dgm:prSet>
      <dgm:spPr/>
      <dgm:t>
        <a:bodyPr/>
        <a:lstStyle/>
        <a:p>
          <a:endParaRPr lang="tr-TR"/>
        </a:p>
      </dgm:t>
    </dgm:pt>
    <dgm:pt modelId="{92E46564-84D2-4217-A836-9353D639451A}" type="pres">
      <dgm:prSet presAssocID="{6F4F2D80-D85F-4494-9582-95C9937826BF}" presName="parentText" presStyleLbl="node1" presStyleIdx="0" presStyleCnt="1">
        <dgm:presLayoutVars>
          <dgm:chMax val="0"/>
          <dgm:bulletEnabled val="1"/>
        </dgm:presLayoutVars>
      </dgm:prSet>
      <dgm:spPr/>
      <dgm:t>
        <a:bodyPr/>
        <a:lstStyle/>
        <a:p>
          <a:endParaRPr lang="tr-TR"/>
        </a:p>
      </dgm:t>
    </dgm:pt>
    <dgm:pt modelId="{BA7B2CF9-DF13-49DB-849A-0412DD796DC7}" type="pres">
      <dgm:prSet presAssocID="{6F4F2D80-D85F-4494-9582-95C9937826BF}" presName="childText" presStyleLbl="revTx" presStyleIdx="0" presStyleCnt="1">
        <dgm:presLayoutVars>
          <dgm:bulletEnabled val="1"/>
        </dgm:presLayoutVars>
      </dgm:prSet>
      <dgm:spPr/>
      <dgm:t>
        <a:bodyPr/>
        <a:lstStyle/>
        <a:p>
          <a:endParaRPr lang="tr-TR"/>
        </a:p>
      </dgm:t>
    </dgm:pt>
  </dgm:ptLst>
  <dgm:cxnLst>
    <dgm:cxn modelId="{FC212736-7DDB-4582-B81F-1C271D42CF7F}" srcId="{6F4F2D80-D85F-4494-9582-95C9937826BF}" destId="{53815B7F-4F31-422C-983B-C27A6F7A9AB8}" srcOrd="0" destOrd="0" parTransId="{812A17EA-C7F0-4CC3-98BD-A08631587A96}" sibTransId="{CA208F88-8961-4CD9-8AF4-7C71A6BB17F6}"/>
    <dgm:cxn modelId="{1DA9197C-BB1B-4B33-B581-03DC11D179DA}" type="presOf" srcId="{53815B7F-4F31-422C-983B-C27A6F7A9AB8}" destId="{BA7B2CF9-DF13-49DB-849A-0412DD796DC7}" srcOrd="0" destOrd="0" presId="urn:microsoft.com/office/officeart/2005/8/layout/vList2"/>
    <dgm:cxn modelId="{F63EBE86-41A8-480D-86FC-032823103972}" srcId="{1AB8C63A-D170-4C78-80F6-6CC654CBA661}" destId="{6F4F2D80-D85F-4494-9582-95C9937826BF}" srcOrd="0" destOrd="0" parTransId="{7933E6BF-1C90-4659-BAAA-F73BC52006CB}" sibTransId="{1350AB51-4361-4638-BCA3-102083483E35}"/>
    <dgm:cxn modelId="{680F11D7-ED2B-4375-8F03-26BD2D06114E}" type="presOf" srcId="{6F4F2D80-D85F-4494-9582-95C9937826BF}" destId="{92E46564-84D2-4217-A836-9353D639451A}" srcOrd="0" destOrd="0" presId="urn:microsoft.com/office/officeart/2005/8/layout/vList2"/>
    <dgm:cxn modelId="{85BE25F1-E23C-4E41-98F0-3C06555B1E2D}" type="presOf" srcId="{1AB8C63A-D170-4C78-80F6-6CC654CBA661}" destId="{B8EF18E7-7885-4E39-BDC3-E913933AB605}" srcOrd="0" destOrd="0" presId="urn:microsoft.com/office/officeart/2005/8/layout/vList2"/>
    <dgm:cxn modelId="{FDBE4A3F-3BE7-4450-B988-C36FA5F95909}" type="presParOf" srcId="{B8EF18E7-7885-4E39-BDC3-E913933AB605}" destId="{92E46564-84D2-4217-A836-9353D639451A}" srcOrd="0" destOrd="0" presId="urn:microsoft.com/office/officeart/2005/8/layout/vList2"/>
    <dgm:cxn modelId="{E19F03D1-6F3D-4DFF-8629-F0FA119DE6DB}" type="presParOf" srcId="{B8EF18E7-7885-4E39-BDC3-E913933AB605}" destId="{BA7B2CF9-DF13-49DB-849A-0412DD796DC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7B7A3E6-E661-4D63-A04D-B1E7135B49F5}" type="doc">
      <dgm:prSet loTypeId="urn:microsoft.com/office/officeart/2005/8/layout/vList2" loCatId="list" qsTypeId="urn:microsoft.com/office/officeart/2005/8/quickstyle/3d3" qsCatId="3D" csTypeId="urn:microsoft.com/office/officeart/2005/8/colors/colorful1" csCatId="colorful"/>
      <dgm:spPr/>
      <dgm:t>
        <a:bodyPr/>
        <a:lstStyle/>
        <a:p>
          <a:endParaRPr lang="tr-TR"/>
        </a:p>
      </dgm:t>
    </dgm:pt>
    <dgm:pt modelId="{3A119FB2-3705-4AAC-AD8B-29F188290123}">
      <dgm:prSet/>
      <dgm:spPr/>
      <dgm:t>
        <a:bodyPr/>
        <a:lstStyle/>
        <a:p>
          <a:pPr rtl="0"/>
          <a:r>
            <a:rPr lang="tr-TR" b="1"/>
            <a:t>Seks işçiliği</a:t>
          </a:r>
          <a:endParaRPr lang="tr-TR"/>
        </a:p>
      </dgm:t>
    </dgm:pt>
    <dgm:pt modelId="{E37FAA5E-F221-4FE4-BD61-81F130C629AD}" type="parTrans" cxnId="{A403B6BB-25C5-4668-B969-71EE5671EC2F}">
      <dgm:prSet/>
      <dgm:spPr/>
      <dgm:t>
        <a:bodyPr/>
        <a:lstStyle/>
        <a:p>
          <a:endParaRPr lang="tr-TR"/>
        </a:p>
      </dgm:t>
    </dgm:pt>
    <dgm:pt modelId="{09753CF7-C450-46B5-8A8C-034AC52CBED1}" type="sibTrans" cxnId="{A403B6BB-25C5-4668-B969-71EE5671EC2F}">
      <dgm:prSet/>
      <dgm:spPr/>
      <dgm:t>
        <a:bodyPr/>
        <a:lstStyle/>
        <a:p>
          <a:endParaRPr lang="tr-TR"/>
        </a:p>
      </dgm:t>
    </dgm:pt>
    <dgm:pt modelId="{E7C6AA2B-3553-4488-B8D4-F1F3A82DE85C}">
      <dgm:prSet/>
      <dgm:spPr/>
      <dgm:t>
        <a:bodyPr/>
        <a:lstStyle/>
        <a:p>
          <a:pPr rtl="0"/>
          <a:r>
            <a:rPr lang="tr-TR"/>
            <a:t>Geleneksel olarak bir kızın bekaretinin çok büyük bir önemi olduğu görülmekte, hem kızın gelecek evliliğinde beklenen koşul hem de ailenin onurunun koşulu iken, bazı yerlerde kız evlatların potansiyel gelir kaynağı olarak seks işçiliğine katılmaları ile kız çocuğunun maddi sömürüsü artan bir şekilde görülmeye başlamıştır.</a:t>
          </a:r>
        </a:p>
      </dgm:t>
    </dgm:pt>
    <dgm:pt modelId="{25A5F412-19EA-4A9A-90CB-6FD8C4848087}" type="parTrans" cxnId="{EC5E76C8-BBEB-4F6A-B79C-D01A2EF88247}">
      <dgm:prSet/>
      <dgm:spPr/>
      <dgm:t>
        <a:bodyPr/>
        <a:lstStyle/>
        <a:p>
          <a:endParaRPr lang="tr-TR"/>
        </a:p>
      </dgm:t>
    </dgm:pt>
    <dgm:pt modelId="{9D789432-521C-4DCA-B2E6-A7F780C8059C}" type="sibTrans" cxnId="{EC5E76C8-BBEB-4F6A-B79C-D01A2EF88247}">
      <dgm:prSet/>
      <dgm:spPr/>
      <dgm:t>
        <a:bodyPr/>
        <a:lstStyle/>
        <a:p>
          <a:endParaRPr lang="tr-TR"/>
        </a:p>
      </dgm:t>
    </dgm:pt>
    <dgm:pt modelId="{3158DF23-5D92-4D38-818F-029EBA69E7BB}">
      <dgm:prSet/>
      <dgm:spPr/>
      <dgm:t>
        <a:bodyPr/>
        <a:lstStyle/>
        <a:p>
          <a:pPr rtl="0"/>
          <a:r>
            <a:rPr lang="tr-TR"/>
            <a:t>Tahminen 4 milyon kadın ve kız dünya çapında evlilik, fuhuş ya da kölelik için alınıp satılmıştır. Birçoğu fuhuş çe­telerinin ellerine iş vaatleri ile düşürülmüştür. Bazı ülkelerde fuhuşçuların hedefi fakirler, düşkün/korunmasız topluluklardır. Onlar kuraklıkta, hasat toplanmasından önce ya da yiyecek kıtlığı olduğunda yoksul aileleri, kızla­rını az miktarda paraya satmalarına ikna etmeye gelmek­tedir. Her yıl, en az 10 bin kız ve kadın Tayland'da seks işçiliği yapmaktadır.</a:t>
          </a:r>
        </a:p>
      </dgm:t>
    </dgm:pt>
    <dgm:pt modelId="{F45EF7A2-C609-4D93-8847-EEE3C338894D}" type="parTrans" cxnId="{6B43C252-D967-4997-9B79-EB80DF7F20DE}">
      <dgm:prSet/>
      <dgm:spPr/>
      <dgm:t>
        <a:bodyPr/>
        <a:lstStyle/>
        <a:p>
          <a:endParaRPr lang="tr-TR"/>
        </a:p>
      </dgm:t>
    </dgm:pt>
    <dgm:pt modelId="{36450299-5031-4443-96BC-3A0F2462BD07}" type="sibTrans" cxnId="{6B43C252-D967-4997-9B79-EB80DF7F20DE}">
      <dgm:prSet/>
      <dgm:spPr/>
      <dgm:t>
        <a:bodyPr/>
        <a:lstStyle/>
        <a:p>
          <a:endParaRPr lang="tr-TR"/>
        </a:p>
      </dgm:t>
    </dgm:pt>
    <dgm:pt modelId="{9FDFC6EF-37FF-4F1C-8DF8-B4D6CEE628F3}">
      <dgm:prSet/>
      <dgm:spPr/>
      <dgm:t>
        <a:bodyPr/>
        <a:lstStyle/>
        <a:p>
          <a:pPr rtl="0"/>
          <a:r>
            <a:rPr lang="tr-TR"/>
            <a:t>Yabancı kadınlara Birleşik Devletlerdeki garsonluk, se­kreterlik, satış elemanlığı ya da çocuk bakıcılığı işleri için reklamlar verilmiş ancak gittiklerinde bu işlerin yerine, fuhuş veya köleliğe zorlanmış ve hürriyetleri kısıtlanmış­tır. Bazıları ise genelev sahiplerine satılmıştır.</a:t>
          </a:r>
        </a:p>
      </dgm:t>
    </dgm:pt>
    <dgm:pt modelId="{56059ECD-B788-4B41-ADB1-058BDB16FD88}" type="parTrans" cxnId="{1AA81143-698F-410A-8765-09EB82BC91C8}">
      <dgm:prSet/>
      <dgm:spPr/>
      <dgm:t>
        <a:bodyPr/>
        <a:lstStyle/>
        <a:p>
          <a:endParaRPr lang="tr-TR"/>
        </a:p>
      </dgm:t>
    </dgm:pt>
    <dgm:pt modelId="{13C68FCC-4925-4474-A974-03C4174B2CA2}" type="sibTrans" cxnId="{1AA81143-698F-410A-8765-09EB82BC91C8}">
      <dgm:prSet/>
      <dgm:spPr/>
      <dgm:t>
        <a:bodyPr/>
        <a:lstStyle/>
        <a:p>
          <a:endParaRPr lang="tr-TR"/>
        </a:p>
      </dgm:t>
    </dgm:pt>
    <dgm:pt modelId="{C22AF4FE-85AB-4109-A389-2B7503FB0246}" type="pres">
      <dgm:prSet presAssocID="{07B7A3E6-E661-4D63-A04D-B1E7135B49F5}" presName="linear" presStyleCnt="0">
        <dgm:presLayoutVars>
          <dgm:animLvl val="lvl"/>
          <dgm:resizeHandles val="exact"/>
        </dgm:presLayoutVars>
      </dgm:prSet>
      <dgm:spPr/>
      <dgm:t>
        <a:bodyPr/>
        <a:lstStyle/>
        <a:p>
          <a:endParaRPr lang="tr-TR"/>
        </a:p>
      </dgm:t>
    </dgm:pt>
    <dgm:pt modelId="{D30BCF36-3F38-45A3-B1C1-7DBB12768CA3}" type="pres">
      <dgm:prSet presAssocID="{3A119FB2-3705-4AAC-AD8B-29F188290123}" presName="parentText" presStyleLbl="node1" presStyleIdx="0" presStyleCnt="1">
        <dgm:presLayoutVars>
          <dgm:chMax val="0"/>
          <dgm:bulletEnabled val="1"/>
        </dgm:presLayoutVars>
      </dgm:prSet>
      <dgm:spPr/>
      <dgm:t>
        <a:bodyPr/>
        <a:lstStyle/>
        <a:p>
          <a:endParaRPr lang="tr-TR"/>
        </a:p>
      </dgm:t>
    </dgm:pt>
    <dgm:pt modelId="{70FD9714-D0E9-4BEF-96B2-097E9DB8E5FC}" type="pres">
      <dgm:prSet presAssocID="{3A119FB2-3705-4AAC-AD8B-29F188290123}" presName="childText" presStyleLbl="revTx" presStyleIdx="0" presStyleCnt="1">
        <dgm:presLayoutVars>
          <dgm:bulletEnabled val="1"/>
        </dgm:presLayoutVars>
      </dgm:prSet>
      <dgm:spPr/>
      <dgm:t>
        <a:bodyPr/>
        <a:lstStyle/>
        <a:p>
          <a:endParaRPr lang="tr-TR"/>
        </a:p>
      </dgm:t>
    </dgm:pt>
  </dgm:ptLst>
  <dgm:cxnLst>
    <dgm:cxn modelId="{F386288B-DEC3-4571-B15C-83B58FF04A52}" type="presOf" srcId="{E7C6AA2B-3553-4488-B8D4-F1F3A82DE85C}" destId="{70FD9714-D0E9-4BEF-96B2-097E9DB8E5FC}" srcOrd="0" destOrd="0" presId="urn:microsoft.com/office/officeart/2005/8/layout/vList2"/>
    <dgm:cxn modelId="{BCC1A751-3460-4BC0-9D58-8DA1FED08799}" type="presOf" srcId="{3A119FB2-3705-4AAC-AD8B-29F188290123}" destId="{D30BCF36-3F38-45A3-B1C1-7DBB12768CA3}" srcOrd="0" destOrd="0" presId="urn:microsoft.com/office/officeart/2005/8/layout/vList2"/>
    <dgm:cxn modelId="{969E61CE-F66A-4870-B085-4725339F1B5D}" type="presOf" srcId="{9FDFC6EF-37FF-4F1C-8DF8-B4D6CEE628F3}" destId="{70FD9714-D0E9-4BEF-96B2-097E9DB8E5FC}" srcOrd="0" destOrd="2" presId="urn:microsoft.com/office/officeart/2005/8/layout/vList2"/>
    <dgm:cxn modelId="{1AA81143-698F-410A-8765-09EB82BC91C8}" srcId="{3A119FB2-3705-4AAC-AD8B-29F188290123}" destId="{9FDFC6EF-37FF-4F1C-8DF8-B4D6CEE628F3}" srcOrd="2" destOrd="0" parTransId="{56059ECD-B788-4B41-ADB1-058BDB16FD88}" sibTransId="{13C68FCC-4925-4474-A974-03C4174B2CA2}"/>
    <dgm:cxn modelId="{EC5E76C8-BBEB-4F6A-B79C-D01A2EF88247}" srcId="{3A119FB2-3705-4AAC-AD8B-29F188290123}" destId="{E7C6AA2B-3553-4488-B8D4-F1F3A82DE85C}" srcOrd="0" destOrd="0" parTransId="{25A5F412-19EA-4A9A-90CB-6FD8C4848087}" sibTransId="{9D789432-521C-4DCA-B2E6-A7F780C8059C}"/>
    <dgm:cxn modelId="{64A93D0B-FFAF-4CB8-8598-06A88A525762}" type="presOf" srcId="{3158DF23-5D92-4D38-818F-029EBA69E7BB}" destId="{70FD9714-D0E9-4BEF-96B2-097E9DB8E5FC}" srcOrd="0" destOrd="1" presId="urn:microsoft.com/office/officeart/2005/8/layout/vList2"/>
    <dgm:cxn modelId="{C80B5A32-50B8-4F0B-BC71-BE28C1A9BBF3}" type="presOf" srcId="{07B7A3E6-E661-4D63-A04D-B1E7135B49F5}" destId="{C22AF4FE-85AB-4109-A389-2B7503FB0246}" srcOrd="0" destOrd="0" presId="urn:microsoft.com/office/officeart/2005/8/layout/vList2"/>
    <dgm:cxn modelId="{A403B6BB-25C5-4668-B969-71EE5671EC2F}" srcId="{07B7A3E6-E661-4D63-A04D-B1E7135B49F5}" destId="{3A119FB2-3705-4AAC-AD8B-29F188290123}" srcOrd="0" destOrd="0" parTransId="{E37FAA5E-F221-4FE4-BD61-81F130C629AD}" sibTransId="{09753CF7-C450-46B5-8A8C-034AC52CBED1}"/>
    <dgm:cxn modelId="{6B43C252-D967-4997-9B79-EB80DF7F20DE}" srcId="{3A119FB2-3705-4AAC-AD8B-29F188290123}" destId="{3158DF23-5D92-4D38-818F-029EBA69E7BB}" srcOrd="1" destOrd="0" parTransId="{F45EF7A2-C609-4D93-8847-EEE3C338894D}" sibTransId="{36450299-5031-4443-96BC-3A0F2462BD07}"/>
    <dgm:cxn modelId="{036B12FE-47C1-4D2E-862F-FC60D8E43700}" type="presParOf" srcId="{C22AF4FE-85AB-4109-A389-2B7503FB0246}" destId="{D30BCF36-3F38-45A3-B1C1-7DBB12768CA3}" srcOrd="0" destOrd="0" presId="urn:microsoft.com/office/officeart/2005/8/layout/vList2"/>
    <dgm:cxn modelId="{2524A5B2-DD98-493F-AEDF-B5255673E89D}" type="presParOf" srcId="{C22AF4FE-85AB-4109-A389-2B7503FB0246}" destId="{70FD9714-D0E9-4BEF-96B2-097E9DB8E5F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6E2E22F-8809-4B73-8F09-BB5E630B42E3}" type="doc">
      <dgm:prSet loTypeId="urn:microsoft.com/office/officeart/2005/8/layout/vList5" loCatId="list" qsTypeId="urn:microsoft.com/office/officeart/2005/8/quickstyle/simple1" qsCatId="simple" csTypeId="urn:microsoft.com/office/officeart/2005/8/colors/colorful2" csCatId="colorful"/>
      <dgm:spPr/>
      <dgm:t>
        <a:bodyPr/>
        <a:lstStyle/>
        <a:p>
          <a:endParaRPr lang="tr-TR"/>
        </a:p>
      </dgm:t>
    </dgm:pt>
    <dgm:pt modelId="{C152FC28-C05C-4145-B364-3483A845BC12}">
      <dgm:prSet/>
      <dgm:spPr/>
      <dgm:t>
        <a:bodyPr/>
        <a:lstStyle/>
        <a:p>
          <a:pPr rtl="0"/>
          <a:r>
            <a:rPr lang="tr-TR" dirty="0"/>
            <a:t>Dünya çapında genellikle, cinselliği deneyimleyen 15- 19 yaşındaki erkekler evli değildir, ancak aynı yaşta iki, üç veya daha fazla kez cinselliği deneyimleyen genç kadınlar evlilerdir. Adölesanlarda cinselliğe başlamanın zamanı ül­kelere ve cinsiyete göre değişir.</a:t>
          </a:r>
        </a:p>
      </dgm:t>
    </dgm:pt>
    <dgm:pt modelId="{A22CF898-ACCD-4A79-989F-CF017E35E7F1}" type="parTrans" cxnId="{1970B8CC-F2B0-4B22-B5A4-B75DEEF54B07}">
      <dgm:prSet/>
      <dgm:spPr/>
      <dgm:t>
        <a:bodyPr/>
        <a:lstStyle/>
        <a:p>
          <a:endParaRPr lang="tr-TR"/>
        </a:p>
      </dgm:t>
    </dgm:pt>
    <dgm:pt modelId="{AFFE7728-EA6F-4AEA-8760-8D7741A8237E}" type="sibTrans" cxnId="{1970B8CC-F2B0-4B22-B5A4-B75DEEF54B07}">
      <dgm:prSet/>
      <dgm:spPr/>
      <dgm:t>
        <a:bodyPr/>
        <a:lstStyle/>
        <a:p>
          <a:endParaRPr lang="tr-TR"/>
        </a:p>
      </dgm:t>
    </dgm:pt>
    <dgm:pt modelId="{854CBC6F-FDC9-49AE-96C8-3A9C3C34D821}">
      <dgm:prSet/>
      <dgm:spPr/>
      <dgm:t>
        <a:bodyPr/>
        <a:lstStyle/>
        <a:p>
          <a:pPr rtl="0"/>
          <a:r>
            <a:rPr lang="tr-TR"/>
            <a:t>Kadınlar için, 17 yaş itibariyle ilk cinsel ilişkiye girme oranı Mali'de (%78), Jamaika'da (%53), Gana'da %(52), Amerika'da (%47),Tanzanya'da (% 45) 7-10 kezdir. </a:t>
          </a:r>
        </a:p>
      </dgm:t>
    </dgm:pt>
    <dgm:pt modelId="{EF253986-5DDA-4703-99E6-9F095C6EE4BC}" type="parTrans" cxnId="{D0605122-BCDC-4386-83A3-4D43285DBE2F}">
      <dgm:prSet/>
      <dgm:spPr/>
      <dgm:t>
        <a:bodyPr/>
        <a:lstStyle/>
        <a:p>
          <a:endParaRPr lang="tr-TR"/>
        </a:p>
      </dgm:t>
    </dgm:pt>
    <dgm:pt modelId="{32070666-00E4-4F36-A633-CA072769150A}" type="sibTrans" cxnId="{D0605122-BCDC-4386-83A3-4D43285DBE2F}">
      <dgm:prSet/>
      <dgm:spPr/>
      <dgm:t>
        <a:bodyPr/>
        <a:lstStyle/>
        <a:p>
          <a:endParaRPr lang="tr-TR"/>
        </a:p>
      </dgm:t>
    </dgm:pt>
    <dgm:pt modelId="{258A250A-D18A-41C4-AE3D-26F9D83158FD}">
      <dgm:prSet/>
      <dgm:spPr/>
      <dgm:t>
        <a:bodyPr/>
        <a:lstStyle/>
        <a:p>
          <a:pPr rtl="0"/>
          <a:r>
            <a:rPr lang="tr-TR"/>
            <a:t>Erkek­lerde 17 yaşından önce ilk cinsel ilişkiye girme oranı Jamai­ka'da (%76), Amerika'da (%64), Brezilya'da (%63) yaklaşık 10 kez, Filipinler'de </a:t>
          </a:r>
          <a:r>
            <a:rPr lang="tr-TR" i="1"/>
            <a:t>%7</a:t>
          </a:r>
          <a:r>
            <a:rPr lang="tr-TR"/>
            <a:t> düzeyinde rapor edilmiştir.</a:t>
          </a:r>
        </a:p>
      </dgm:t>
    </dgm:pt>
    <dgm:pt modelId="{B6C4E3B1-4E2A-4781-98C3-ABB365B1F10D}" type="parTrans" cxnId="{06229340-76BD-4C1E-8E9E-9CFA51A519B0}">
      <dgm:prSet/>
      <dgm:spPr/>
      <dgm:t>
        <a:bodyPr/>
        <a:lstStyle/>
        <a:p>
          <a:endParaRPr lang="tr-TR"/>
        </a:p>
      </dgm:t>
    </dgm:pt>
    <dgm:pt modelId="{543EDD42-5970-4ACD-925A-F9012956E97A}" type="sibTrans" cxnId="{06229340-76BD-4C1E-8E9E-9CFA51A519B0}">
      <dgm:prSet/>
      <dgm:spPr/>
      <dgm:t>
        <a:bodyPr/>
        <a:lstStyle/>
        <a:p>
          <a:endParaRPr lang="tr-TR"/>
        </a:p>
      </dgm:t>
    </dgm:pt>
    <dgm:pt modelId="{0F93E656-69D7-4FDE-913A-A24F00D606FE}" type="pres">
      <dgm:prSet presAssocID="{B6E2E22F-8809-4B73-8F09-BB5E630B42E3}" presName="Name0" presStyleCnt="0">
        <dgm:presLayoutVars>
          <dgm:dir/>
          <dgm:animLvl val="lvl"/>
          <dgm:resizeHandles val="exact"/>
        </dgm:presLayoutVars>
      </dgm:prSet>
      <dgm:spPr/>
      <dgm:t>
        <a:bodyPr/>
        <a:lstStyle/>
        <a:p>
          <a:endParaRPr lang="tr-TR"/>
        </a:p>
      </dgm:t>
    </dgm:pt>
    <dgm:pt modelId="{31273C8B-FF9A-4FC3-81A4-4192B3983ABB}" type="pres">
      <dgm:prSet presAssocID="{C152FC28-C05C-4145-B364-3483A845BC12}" presName="linNode" presStyleCnt="0"/>
      <dgm:spPr/>
    </dgm:pt>
    <dgm:pt modelId="{B6A9AB88-3258-46A9-ADED-E923489496EA}" type="pres">
      <dgm:prSet presAssocID="{C152FC28-C05C-4145-B364-3483A845BC12}" presName="parentText" presStyleLbl="node1" presStyleIdx="0" presStyleCnt="1">
        <dgm:presLayoutVars>
          <dgm:chMax val="1"/>
          <dgm:bulletEnabled val="1"/>
        </dgm:presLayoutVars>
      </dgm:prSet>
      <dgm:spPr/>
      <dgm:t>
        <a:bodyPr/>
        <a:lstStyle/>
        <a:p>
          <a:endParaRPr lang="tr-TR"/>
        </a:p>
      </dgm:t>
    </dgm:pt>
    <dgm:pt modelId="{779FF41D-D40F-49C4-BA1D-719F8F3A3B3F}" type="pres">
      <dgm:prSet presAssocID="{C152FC28-C05C-4145-B364-3483A845BC12}" presName="descendantText" presStyleLbl="alignAccFollowNode1" presStyleIdx="0" presStyleCnt="1">
        <dgm:presLayoutVars>
          <dgm:bulletEnabled val="1"/>
        </dgm:presLayoutVars>
      </dgm:prSet>
      <dgm:spPr/>
      <dgm:t>
        <a:bodyPr/>
        <a:lstStyle/>
        <a:p>
          <a:endParaRPr lang="tr-TR"/>
        </a:p>
      </dgm:t>
    </dgm:pt>
  </dgm:ptLst>
  <dgm:cxnLst>
    <dgm:cxn modelId="{C149EF9A-ABE0-48EF-B371-F9759AF25BFE}" type="presOf" srcId="{854CBC6F-FDC9-49AE-96C8-3A9C3C34D821}" destId="{779FF41D-D40F-49C4-BA1D-719F8F3A3B3F}" srcOrd="0" destOrd="0" presId="urn:microsoft.com/office/officeart/2005/8/layout/vList5"/>
    <dgm:cxn modelId="{D0605122-BCDC-4386-83A3-4D43285DBE2F}" srcId="{C152FC28-C05C-4145-B364-3483A845BC12}" destId="{854CBC6F-FDC9-49AE-96C8-3A9C3C34D821}" srcOrd="0" destOrd="0" parTransId="{EF253986-5DDA-4703-99E6-9F095C6EE4BC}" sibTransId="{32070666-00E4-4F36-A633-CA072769150A}"/>
    <dgm:cxn modelId="{2E6CFDEA-22CF-4F3B-A19A-D42AF9F01084}" type="presOf" srcId="{258A250A-D18A-41C4-AE3D-26F9D83158FD}" destId="{779FF41D-D40F-49C4-BA1D-719F8F3A3B3F}" srcOrd="0" destOrd="1" presId="urn:microsoft.com/office/officeart/2005/8/layout/vList5"/>
    <dgm:cxn modelId="{42CF5A74-6B4A-4220-A235-A946F11899C5}" type="presOf" srcId="{C152FC28-C05C-4145-B364-3483A845BC12}" destId="{B6A9AB88-3258-46A9-ADED-E923489496EA}" srcOrd="0" destOrd="0" presId="urn:microsoft.com/office/officeart/2005/8/layout/vList5"/>
    <dgm:cxn modelId="{06229340-76BD-4C1E-8E9E-9CFA51A519B0}" srcId="{C152FC28-C05C-4145-B364-3483A845BC12}" destId="{258A250A-D18A-41C4-AE3D-26F9D83158FD}" srcOrd="1" destOrd="0" parTransId="{B6C4E3B1-4E2A-4781-98C3-ABB365B1F10D}" sibTransId="{543EDD42-5970-4ACD-925A-F9012956E97A}"/>
    <dgm:cxn modelId="{1970B8CC-F2B0-4B22-B5A4-B75DEEF54B07}" srcId="{B6E2E22F-8809-4B73-8F09-BB5E630B42E3}" destId="{C152FC28-C05C-4145-B364-3483A845BC12}" srcOrd="0" destOrd="0" parTransId="{A22CF898-ACCD-4A79-989F-CF017E35E7F1}" sibTransId="{AFFE7728-EA6F-4AEA-8760-8D7741A8237E}"/>
    <dgm:cxn modelId="{065F4DD8-2BD8-4DF6-9EA5-9107D0F89B49}" type="presOf" srcId="{B6E2E22F-8809-4B73-8F09-BB5E630B42E3}" destId="{0F93E656-69D7-4FDE-913A-A24F00D606FE}" srcOrd="0" destOrd="0" presId="urn:microsoft.com/office/officeart/2005/8/layout/vList5"/>
    <dgm:cxn modelId="{EEDC869E-AD4C-4E3F-9F73-CE04CCC27B9C}" type="presParOf" srcId="{0F93E656-69D7-4FDE-913A-A24F00D606FE}" destId="{31273C8B-FF9A-4FC3-81A4-4192B3983ABB}" srcOrd="0" destOrd="0" presId="urn:microsoft.com/office/officeart/2005/8/layout/vList5"/>
    <dgm:cxn modelId="{25A23828-5C5A-4FCE-9C65-5AF601AD7743}" type="presParOf" srcId="{31273C8B-FF9A-4FC3-81A4-4192B3983ABB}" destId="{B6A9AB88-3258-46A9-ADED-E923489496EA}" srcOrd="0" destOrd="0" presId="urn:microsoft.com/office/officeart/2005/8/layout/vList5"/>
    <dgm:cxn modelId="{1D8E4414-E52C-4B84-9ED5-E7C3BB732D2F}" type="presParOf" srcId="{31273C8B-FF9A-4FC3-81A4-4192B3983ABB}" destId="{779FF41D-D40F-49C4-BA1D-719F8F3A3B3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43A3897-C050-4AC1-B685-526B39F738A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tr-TR"/>
        </a:p>
      </dgm:t>
    </dgm:pt>
    <dgm:pt modelId="{F7895CDC-4937-4BD4-83AC-2EF00B4177D6}">
      <dgm:prSet/>
      <dgm:spPr/>
      <dgm:t>
        <a:bodyPr/>
        <a:lstStyle/>
        <a:p>
          <a:pPr rtl="0"/>
          <a:r>
            <a:rPr lang="tr-TR"/>
            <a:t>Cinsel yaşama başlama üreme sağlığı açısından son de­rece önemlidir. Cinselliğin evlilikle bağdaşlaştırıldığı Tür­kiye gibi toplumlarda özellikle kadınlar cinsel perhiz yapmakta veya gizli bir biçimde cinselliğini sürdürmekte­dir. Türkiye'de yaşayan bir genç kadın için cinsel ilişki evlilik öncesi neredeyse yasaklanmış durumdadır. Kadınlar cinsellik yoluyla kurulan toplumsal baskının en önemli he­defidir.</a:t>
          </a:r>
        </a:p>
      </dgm:t>
    </dgm:pt>
    <dgm:pt modelId="{AE73879C-0732-4279-BDE5-B9DD3033E7B9}" type="parTrans" cxnId="{091F2D63-35A0-4342-B5A9-F26AFE873A48}">
      <dgm:prSet/>
      <dgm:spPr/>
      <dgm:t>
        <a:bodyPr/>
        <a:lstStyle/>
        <a:p>
          <a:endParaRPr lang="tr-TR"/>
        </a:p>
      </dgm:t>
    </dgm:pt>
    <dgm:pt modelId="{C2EAA9C2-643F-4C91-B50D-66E354B8427A}" type="sibTrans" cxnId="{091F2D63-35A0-4342-B5A9-F26AFE873A48}">
      <dgm:prSet/>
      <dgm:spPr/>
      <dgm:t>
        <a:bodyPr/>
        <a:lstStyle/>
        <a:p>
          <a:endParaRPr lang="tr-TR"/>
        </a:p>
      </dgm:t>
    </dgm:pt>
    <dgm:pt modelId="{7358BBCA-7A3C-4DCE-A8F4-78B8DC13C4A5}" type="pres">
      <dgm:prSet presAssocID="{043A3897-C050-4AC1-B685-526B39F738AB}" presName="linear" presStyleCnt="0">
        <dgm:presLayoutVars>
          <dgm:animLvl val="lvl"/>
          <dgm:resizeHandles val="exact"/>
        </dgm:presLayoutVars>
      </dgm:prSet>
      <dgm:spPr/>
      <dgm:t>
        <a:bodyPr/>
        <a:lstStyle/>
        <a:p>
          <a:endParaRPr lang="tr-TR"/>
        </a:p>
      </dgm:t>
    </dgm:pt>
    <dgm:pt modelId="{D81A7D4E-B428-4A4C-930A-F4081723B19D}" type="pres">
      <dgm:prSet presAssocID="{F7895CDC-4937-4BD4-83AC-2EF00B4177D6}" presName="parentText" presStyleLbl="node1" presStyleIdx="0" presStyleCnt="1">
        <dgm:presLayoutVars>
          <dgm:chMax val="0"/>
          <dgm:bulletEnabled val="1"/>
        </dgm:presLayoutVars>
      </dgm:prSet>
      <dgm:spPr/>
      <dgm:t>
        <a:bodyPr/>
        <a:lstStyle/>
        <a:p>
          <a:endParaRPr lang="tr-TR"/>
        </a:p>
      </dgm:t>
    </dgm:pt>
  </dgm:ptLst>
  <dgm:cxnLst>
    <dgm:cxn modelId="{091F2D63-35A0-4342-B5A9-F26AFE873A48}" srcId="{043A3897-C050-4AC1-B685-526B39F738AB}" destId="{F7895CDC-4937-4BD4-83AC-2EF00B4177D6}" srcOrd="0" destOrd="0" parTransId="{AE73879C-0732-4279-BDE5-B9DD3033E7B9}" sibTransId="{C2EAA9C2-643F-4C91-B50D-66E354B8427A}"/>
    <dgm:cxn modelId="{B55BEF21-E4D7-4370-B038-C71DE05CFB11}" type="presOf" srcId="{F7895CDC-4937-4BD4-83AC-2EF00B4177D6}" destId="{D81A7D4E-B428-4A4C-930A-F4081723B19D}" srcOrd="0" destOrd="0" presId="urn:microsoft.com/office/officeart/2005/8/layout/vList2"/>
    <dgm:cxn modelId="{AFB275E3-FB88-4981-9326-45C80AC676A3}" type="presOf" srcId="{043A3897-C050-4AC1-B685-526B39F738AB}" destId="{7358BBCA-7A3C-4DCE-A8F4-78B8DC13C4A5}" srcOrd="0" destOrd="0" presId="urn:microsoft.com/office/officeart/2005/8/layout/vList2"/>
    <dgm:cxn modelId="{9CFB59AC-5ED6-44BC-AACB-11A7B57B3AD6}" type="presParOf" srcId="{7358BBCA-7A3C-4DCE-A8F4-78B8DC13C4A5}" destId="{D81A7D4E-B428-4A4C-930A-F4081723B19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A2CF7AB-1178-469C-B427-A1C0A110F35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tr-TR"/>
        </a:p>
      </dgm:t>
    </dgm:pt>
    <dgm:pt modelId="{DE96082C-6C95-471B-87E2-4B96FF1D8B03}">
      <dgm:prSet custT="1"/>
      <dgm:spPr/>
      <dgm:t>
        <a:bodyPr/>
        <a:lstStyle/>
        <a:p>
          <a:pPr rtl="0"/>
          <a:r>
            <a:rPr lang="tr-TR" sz="1900"/>
            <a:t>Her yıl, 15-19 yaş grubunda 15 milyon genç kız doğum yapmaktadır. </a:t>
          </a:r>
        </a:p>
      </dgm:t>
    </dgm:pt>
    <dgm:pt modelId="{745D0417-EC90-4222-9866-4024EE4B17DC}" type="parTrans" cxnId="{040E1EFD-068E-47FC-AB29-574B7C6FCF80}">
      <dgm:prSet/>
      <dgm:spPr/>
      <dgm:t>
        <a:bodyPr/>
        <a:lstStyle/>
        <a:p>
          <a:endParaRPr lang="tr-TR" sz="1900"/>
        </a:p>
      </dgm:t>
    </dgm:pt>
    <dgm:pt modelId="{AAB5928B-D17C-4221-8898-0880488CD779}" type="sibTrans" cxnId="{040E1EFD-068E-47FC-AB29-574B7C6FCF80}">
      <dgm:prSet/>
      <dgm:spPr/>
      <dgm:t>
        <a:bodyPr/>
        <a:lstStyle/>
        <a:p>
          <a:endParaRPr lang="tr-TR" sz="1900"/>
        </a:p>
      </dgm:t>
    </dgm:pt>
    <dgm:pt modelId="{29273EB3-746B-433D-9BF1-FD92E49DDB3E}">
      <dgm:prSet custT="1"/>
      <dgm:spPr/>
      <dgm:t>
        <a:bodyPr/>
        <a:lstStyle/>
        <a:p>
          <a:pPr rtl="0"/>
          <a:r>
            <a:rPr lang="tr-TR" sz="1900" dirty="0"/>
            <a:t>Genç kadınlar yasal evlilikleri sırasında korunmadan ve güvenli olmayan cin­sellik sonucunda oluşan gebeliklerini isteyerek düşük ile sonlandırmaktadırlar. Her yık dört milyon </a:t>
          </a:r>
          <a:r>
            <a:rPr lang="tr-TR" sz="1900" dirty="0" err="1"/>
            <a:t>adölesan</a:t>
          </a:r>
          <a:r>
            <a:rPr lang="tr-TR" sz="1900" dirty="0"/>
            <a:t> kadın isteyerek düşük yapmaktadır. 18 yaş altında yaşayan gebeliklerde anne ölüm hızı, daha geç yaşta olan gebelik­lere göre 2-3 kez daha yüksektir. </a:t>
          </a:r>
        </a:p>
      </dgm:t>
    </dgm:pt>
    <dgm:pt modelId="{2FD488BB-E37E-4FC8-8EEE-93D71533486A}" type="parTrans" cxnId="{F9569BD9-9D63-402A-988D-046272A99FC7}">
      <dgm:prSet/>
      <dgm:spPr/>
      <dgm:t>
        <a:bodyPr/>
        <a:lstStyle/>
        <a:p>
          <a:endParaRPr lang="tr-TR" sz="1900"/>
        </a:p>
      </dgm:t>
    </dgm:pt>
    <dgm:pt modelId="{DE400CCA-777A-4F8E-95EB-F80F74E5E670}" type="sibTrans" cxnId="{F9569BD9-9D63-402A-988D-046272A99FC7}">
      <dgm:prSet/>
      <dgm:spPr/>
      <dgm:t>
        <a:bodyPr/>
        <a:lstStyle/>
        <a:p>
          <a:endParaRPr lang="tr-TR" sz="1900"/>
        </a:p>
      </dgm:t>
    </dgm:pt>
    <dgm:pt modelId="{9FF42F9B-3420-4E92-9819-D952190CD7AA}">
      <dgm:prSet custT="1"/>
      <dgm:spPr/>
      <dgm:t>
        <a:bodyPr/>
        <a:lstStyle/>
        <a:p>
          <a:pPr rtl="0"/>
          <a:r>
            <a:rPr lang="tr-TR" sz="1900" dirty="0"/>
            <a:t>Şili ve Arjantin'de </a:t>
          </a:r>
          <a:r>
            <a:rPr lang="tr-TR" sz="1900" dirty="0" err="1"/>
            <a:t>adölesanlarda</a:t>
          </a:r>
          <a:r>
            <a:rPr lang="tr-TR" sz="1900" dirty="0"/>
            <a:t> </a:t>
          </a:r>
          <a:r>
            <a:rPr lang="en-US" sz="1900" dirty="0"/>
            <a:t>maternal </a:t>
          </a:r>
          <a:r>
            <a:rPr lang="tr-TR" sz="1900" dirty="0"/>
            <a:t>ölümler güvenli olmayan düşüklerin doğrudan bir sonucudur. </a:t>
          </a:r>
        </a:p>
      </dgm:t>
    </dgm:pt>
    <dgm:pt modelId="{E3120C10-04BB-47FD-8A35-89AF664B12E7}" type="parTrans" cxnId="{12F3F8D7-EA78-4C6A-8B36-B51EB6F1E2E9}">
      <dgm:prSet/>
      <dgm:spPr/>
      <dgm:t>
        <a:bodyPr/>
        <a:lstStyle/>
        <a:p>
          <a:endParaRPr lang="tr-TR" sz="1900"/>
        </a:p>
      </dgm:t>
    </dgm:pt>
    <dgm:pt modelId="{084C49A2-71B0-4144-9FFC-7FA78F6F41DC}" type="sibTrans" cxnId="{12F3F8D7-EA78-4C6A-8B36-B51EB6F1E2E9}">
      <dgm:prSet/>
      <dgm:spPr/>
      <dgm:t>
        <a:bodyPr/>
        <a:lstStyle/>
        <a:p>
          <a:endParaRPr lang="tr-TR" sz="1900"/>
        </a:p>
      </dgm:t>
    </dgm:pt>
    <dgm:pt modelId="{34450BD5-B7AC-477A-96DA-758E92D3EDF8}">
      <dgm:prSet custT="1"/>
      <dgm:spPr/>
      <dgm:t>
        <a:bodyPr/>
        <a:lstStyle/>
        <a:p>
          <a:pPr rtl="0"/>
          <a:r>
            <a:rPr lang="tr-TR" sz="1900" dirty="0"/>
            <a:t>Peru'da düşük komplikasyonları nedeniyle 15-24 yaş arasındaki kadınların üçte biri hastanede yatmıştır. </a:t>
          </a:r>
        </a:p>
      </dgm:t>
    </dgm:pt>
    <dgm:pt modelId="{290C5014-1E70-4878-9231-D2EF4FF6C26F}" type="parTrans" cxnId="{A038B263-1CAD-48CF-80CF-1AB3030A8251}">
      <dgm:prSet/>
      <dgm:spPr/>
      <dgm:t>
        <a:bodyPr/>
        <a:lstStyle/>
        <a:p>
          <a:endParaRPr lang="tr-TR" sz="1900"/>
        </a:p>
      </dgm:t>
    </dgm:pt>
    <dgm:pt modelId="{A6EA06F5-43F1-40B2-A8DE-6B0A47274598}" type="sibTrans" cxnId="{A038B263-1CAD-48CF-80CF-1AB3030A8251}">
      <dgm:prSet/>
      <dgm:spPr/>
      <dgm:t>
        <a:bodyPr/>
        <a:lstStyle/>
        <a:p>
          <a:endParaRPr lang="tr-TR" sz="1900"/>
        </a:p>
      </dgm:t>
    </dgm:pt>
    <dgm:pt modelId="{1C314794-8EC2-43C4-8893-19A3F1AF1F3E}">
      <dgm:prSet custT="1"/>
      <dgm:spPr/>
      <dgm:t>
        <a:bodyPr/>
        <a:lstStyle/>
        <a:p>
          <a:pPr rtl="0"/>
          <a:r>
            <a:rPr lang="en-US" sz="1900"/>
            <a:t>WHO </a:t>
          </a:r>
          <a:r>
            <a:rPr lang="tr-TR" sz="1900"/>
            <a:t>2006 raporuna göre</a:t>
          </a:r>
          <a:r>
            <a:rPr lang="tr-TR" sz="1900" baseline="-25000"/>
            <a:t>/</a:t>
          </a:r>
          <a:r>
            <a:rPr lang="tr-TR" sz="1900"/>
            <a:t> 2004'te cinsel yolla bulaşan hastalıkla (PIIV/AIDS dahil olmak üzere) enfekte olan kişilerin yansını ,15-24 yaş grubundaki genç in­sanlar oluşturmuştur.</a:t>
          </a:r>
        </a:p>
      </dgm:t>
    </dgm:pt>
    <dgm:pt modelId="{E39B440E-5332-43C2-999A-C2C9C6A6469B}" type="parTrans" cxnId="{C608F653-4FF8-4BE5-8A0F-F9520436540D}">
      <dgm:prSet/>
      <dgm:spPr/>
      <dgm:t>
        <a:bodyPr/>
        <a:lstStyle/>
        <a:p>
          <a:endParaRPr lang="tr-TR" sz="1900"/>
        </a:p>
      </dgm:t>
    </dgm:pt>
    <dgm:pt modelId="{714EB22E-BA0F-45CE-AECF-81C3038DA4A1}" type="sibTrans" cxnId="{C608F653-4FF8-4BE5-8A0F-F9520436540D}">
      <dgm:prSet/>
      <dgm:spPr/>
      <dgm:t>
        <a:bodyPr/>
        <a:lstStyle/>
        <a:p>
          <a:endParaRPr lang="tr-TR" sz="1900"/>
        </a:p>
      </dgm:t>
    </dgm:pt>
    <dgm:pt modelId="{7FDD789A-22C1-4BFF-AB24-00BD6EB70364}" type="pres">
      <dgm:prSet presAssocID="{2A2CF7AB-1178-469C-B427-A1C0A110F357}" presName="vert0" presStyleCnt="0">
        <dgm:presLayoutVars>
          <dgm:dir/>
          <dgm:animOne val="branch"/>
          <dgm:animLvl val="lvl"/>
        </dgm:presLayoutVars>
      </dgm:prSet>
      <dgm:spPr/>
      <dgm:t>
        <a:bodyPr/>
        <a:lstStyle/>
        <a:p>
          <a:endParaRPr lang="tr-TR"/>
        </a:p>
      </dgm:t>
    </dgm:pt>
    <dgm:pt modelId="{51760EEB-EF8B-4852-B5E9-27DBC23E99D0}" type="pres">
      <dgm:prSet presAssocID="{DE96082C-6C95-471B-87E2-4B96FF1D8B03}" presName="thickLine" presStyleLbl="alignNode1" presStyleIdx="0" presStyleCnt="5"/>
      <dgm:spPr/>
    </dgm:pt>
    <dgm:pt modelId="{334733A2-0686-420E-9B93-1489BAA6F753}" type="pres">
      <dgm:prSet presAssocID="{DE96082C-6C95-471B-87E2-4B96FF1D8B03}" presName="horz1" presStyleCnt="0"/>
      <dgm:spPr/>
    </dgm:pt>
    <dgm:pt modelId="{09C3F897-CCF3-4186-A290-794EAE18B8EC}" type="pres">
      <dgm:prSet presAssocID="{DE96082C-6C95-471B-87E2-4B96FF1D8B03}" presName="tx1" presStyleLbl="revTx" presStyleIdx="0" presStyleCnt="5"/>
      <dgm:spPr/>
      <dgm:t>
        <a:bodyPr/>
        <a:lstStyle/>
        <a:p>
          <a:endParaRPr lang="tr-TR"/>
        </a:p>
      </dgm:t>
    </dgm:pt>
    <dgm:pt modelId="{07BA946D-F9D3-432F-AAD4-268BD6C2DC36}" type="pres">
      <dgm:prSet presAssocID="{DE96082C-6C95-471B-87E2-4B96FF1D8B03}" presName="vert1" presStyleCnt="0"/>
      <dgm:spPr/>
    </dgm:pt>
    <dgm:pt modelId="{069EF6E4-E344-4136-AE56-7D938A620A2D}" type="pres">
      <dgm:prSet presAssocID="{29273EB3-746B-433D-9BF1-FD92E49DDB3E}" presName="thickLine" presStyleLbl="alignNode1" presStyleIdx="1" presStyleCnt="5"/>
      <dgm:spPr/>
    </dgm:pt>
    <dgm:pt modelId="{305964A9-27BA-4882-AB80-4D0E2CB523F1}" type="pres">
      <dgm:prSet presAssocID="{29273EB3-746B-433D-9BF1-FD92E49DDB3E}" presName="horz1" presStyleCnt="0"/>
      <dgm:spPr/>
    </dgm:pt>
    <dgm:pt modelId="{755EF91E-5702-43D3-AC0C-10F6CC4FDDC5}" type="pres">
      <dgm:prSet presAssocID="{29273EB3-746B-433D-9BF1-FD92E49DDB3E}" presName="tx1" presStyleLbl="revTx" presStyleIdx="1" presStyleCnt="5" custScaleY="120194"/>
      <dgm:spPr/>
      <dgm:t>
        <a:bodyPr/>
        <a:lstStyle/>
        <a:p>
          <a:endParaRPr lang="tr-TR"/>
        </a:p>
      </dgm:t>
    </dgm:pt>
    <dgm:pt modelId="{EDADEA0A-C5C4-4885-9FB1-0F46E55AD1E1}" type="pres">
      <dgm:prSet presAssocID="{29273EB3-746B-433D-9BF1-FD92E49DDB3E}" presName="vert1" presStyleCnt="0"/>
      <dgm:spPr/>
    </dgm:pt>
    <dgm:pt modelId="{F758C755-91B2-462A-A68F-7E1F52FB151B}" type="pres">
      <dgm:prSet presAssocID="{9FF42F9B-3420-4E92-9819-D952190CD7AA}" presName="thickLine" presStyleLbl="alignNode1" presStyleIdx="2" presStyleCnt="5"/>
      <dgm:spPr/>
    </dgm:pt>
    <dgm:pt modelId="{F6CC7ACC-B182-4438-AA04-F991404F6236}" type="pres">
      <dgm:prSet presAssocID="{9FF42F9B-3420-4E92-9819-D952190CD7AA}" presName="horz1" presStyleCnt="0"/>
      <dgm:spPr/>
    </dgm:pt>
    <dgm:pt modelId="{50E5042C-46BC-4B6E-B6EB-AC8A2E184070}" type="pres">
      <dgm:prSet presAssocID="{9FF42F9B-3420-4E92-9819-D952190CD7AA}" presName="tx1" presStyleLbl="revTx" presStyleIdx="2" presStyleCnt="5"/>
      <dgm:spPr/>
      <dgm:t>
        <a:bodyPr/>
        <a:lstStyle/>
        <a:p>
          <a:endParaRPr lang="tr-TR"/>
        </a:p>
      </dgm:t>
    </dgm:pt>
    <dgm:pt modelId="{5AEC44E3-C217-40CF-9055-7CC31B50DF98}" type="pres">
      <dgm:prSet presAssocID="{9FF42F9B-3420-4E92-9819-D952190CD7AA}" presName="vert1" presStyleCnt="0"/>
      <dgm:spPr/>
    </dgm:pt>
    <dgm:pt modelId="{13E1A45F-08EA-4A99-A1A2-2F6DDAF4A945}" type="pres">
      <dgm:prSet presAssocID="{34450BD5-B7AC-477A-96DA-758E92D3EDF8}" presName="thickLine" presStyleLbl="alignNode1" presStyleIdx="3" presStyleCnt="5"/>
      <dgm:spPr/>
    </dgm:pt>
    <dgm:pt modelId="{F134701A-7EF3-4F58-8B81-712324FDD163}" type="pres">
      <dgm:prSet presAssocID="{34450BD5-B7AC-477A-96DA-758E92D3EDF8}" presName="horz1" presStyleCnt="0"/>
      <dgm:spPr/>
    </dgm:pt>
    <dgm:pt modelId="{44F67309-E980-4589-A008-FC50379EEA7A}" type="pres">
      <dgm:prSet presAssocID="{34450BD5-B7AC-477A-96DA-758E92D3EDF8}" presName="tx1" presStyleLbl="revTx" presStyleIdx="3" presStyleCnt="5"/>
      <dgm:spPr/>
      <dgm:t>
        <a:bodyPr/>
        <a:lstStyle/>
        <a:p>
          <a:endParaRPr lang="tr-TR"/>
        </a:p>
      </dgm:t>
    </dgm:pt>
    <dgm:pt modelId="{B762685E-42B9-42E9-8909-5AC7CA8A6DA7}" type="pres">
      <dgm:prSet presAssocID="{34450BD5-B7AC-477A-96DA-758E92D3EDF8}" presName="vert1" presStyleCnt="0"/>
      <dgm:spPr/>
    </dgm:pt>
    <dgm:pt modelId="{0457A357-0342-4238-BC46-2A6496597ED6}" type="pres">
      <dgm:prSet presAssocID="{1C314794-8EC2-43C4-8893-19A3F1AF1F3E}" presName="thickLine" presStyleLbl="alignNode1" presStyleIdx="4" presStyleCnt="5"/>
      <dgm:spPr/>
    </dgm:pt>
    <dgm:pt modelId="{B10124FA-7144-4688-8CB4-A48C42AEE2F3}" type="pres">
      <dgm:prSet presAssocID="{1C314794-8EC2-43C4-8893-19A3F1AF1F3E}" presName="horz1" presStyleCnt="0"/>
      <dgm:spPr/>
    </dgm:pt>
    <dgm:pt modelId="{B9ACE046-4E95-44DA-85AD-9C0BB77E627A}" type="pres">
      <dgm:prSet presAssocID="{1C314794-8EC2-43C4-8893-19A3F1AF1F3E}" presName="tx1" presStyleLbl="revTx" presStyleIdx="4" presStyleCnt="5"/>
      <dgm:spPr/>
      <dgm:t>
        <a:bodyPr/>
        <a:lstStyle/>
        <a:p>
          <a:endParaRPr lang="tr-TR"/>
        </a:p>
      </dgm:t>
    </dgm:pt>
    <dgm:pt modelId="{ABD47E8A-3390-42D2-B067-E1BB24B912EB}" type="pres">
      <dgm:prSet presAssocID="{1C314794-8EC2-43C4-8893-19A3F1AF1F3E}" presName="vert1" presStyleCnt="0"/>
      <dgm:spPr/>
    </dgm:pt>
  </dgm:ptLst>
  <dgm:cxnLst>
    <dgm:cxn modelId="{040E1EFD-068E-47FC-AB29-574B7C6FCF80}" srcId="{2A2CF7AB-1178-469C-B427-A1C0A110F357}" destId="{DE96082C-6C95-471B-87E2-4B96FF1D8B03}" srcOrd="0" destOrd="0" parTransId="{745D0417-EC90-4222-9866-4024EE4B17DC}" sibTransId="{AAB5928B-D17C-4221-8898-0880488CD779}"/>
    <dgm:cxn modelId="{81D3D48E-884A-49D4-B083-FA06AF3F5BF4}" type="presOf" srcId="{34450BD5-B7AC-477A-96DA-758E92D3EDF8}" destId="{44F67309-E980-4589-A008-FC50379EEA7A}" srcOrd="0" destOrd="0" presId="urn:microsoft.com/office/officeart/2008/layout/LinedList"/>
    <dgm:cxn modelId="{2A9F1A8F-E4CA-4EF4-B700-380F9B96F7B7}" type="presOf" srcId="{2A2CF7AB-1178-469C-B427-A1C0A110F357}" destId="{7FDD789A-22C1-4BFF-AB24-00BD6EB70364}" srcOrd="0" destOrd="0" presId="urn:microsoft.com/office/officeart/2008/layout/LinedList"/>
    <dgm:cxn modelId="{55F65605-69DC-4DCA-ADAB-3B9022DC29E3}" type="presOf" srcId="{9FF42F9B-3420-4E92-9819-D952190CD7AA}" destId="{50E5042C-46BC-4B6E-B6EB-AC8A2E184070}" srcOrd="0" destOrd="0" presId="urn:microsoft.com/office/officeart/2008/layout/LinedList"/>
    <dgm:cxn modelId="{1E4457C9-DB7D-44EF-8AC3-EC4DDC900C74}" type="presOf" srcId="{29273EB3-746B-433D-9BF1-FD92E49DDB3E}" destId="{755EF91E-5702-43D3-AC0C-10F6CC4FDDC5}" srcOrd="0" destOrd="0" presId="urn:microsoft.com/office/officeart/2008/layout/LinedList"/>
    <dgm:cxn modelId="{C608F653-4FF8-4BE5-8A0F-F9520436540D}" srcId="{2A2CF7AB-1178-469C-B427-A1C0A110F357}" destId="{1C314794-8EC2-43C4-8893-19A3F1AF1F3E}" srcOrd="4" destOrd="0" parTransId="{E39B440E-5332-43C2-999A-C2C9C6A6469B}" sibTransId="{714EB22E-BA0F-45CE-AECF-81C3038DA4A1}"/>
    <dgm:cxn modelId="{A038B263-1CAD-48CF-80CF-1AB3030A8251}" srcId="{2A2CF7AB-1178-469C-B427-A1C0A110F357}" destId="{34450BD5-B7AC-477A-96DA-758E92D3EDF8}" srcOrd="3" destOrd="0" parTransId="{290C5014-1E70-4878-9231-D2EF4FF6C26F}" sibTransId="{A6EA06F5-43F1-40B2-A8DE-6B0A47274598}"/>
    <dgm:cxn modelId="{F9569BD9-9D63-402A-988D-046272A99FC7}" srcId="{2A2CF7AB-1178-469C-B427-A1C0A110F357}" destId="{29273EB3-746B-433D-9BF1-FD92E49DDB3E}" srcOrd="1" destOrd="0" parTransId="{2FD488BB-E37E-4FC8-8EEE-93D71533486A}" sibTransId="{DE400CCA-777A-4F8E-95EB-F80F74E5E670}"/>
    <dgm:cxn modelId="{12F3F8D7-EA78-4C6A-8B36-B51EB6F1E2E9}" srcId="{2A2CF7AB-1178-469C-B427-A1C0A110F357}" destId="{9FF42F9B-3420-4E92-9819-D952190CD7AA}" srcOrd="2" destOrd="0" parTransId="{E3120C10-04BB-47FD-8A35-89AF664B12E7}" sibTransId="{084C49A2-71B0-4144-9FFC-7FA78F6F41DC}"/>
    <dgm:cxn modelId="{EA0B4DD0-5DF7-4ACB-B981-D9C4BB349CB2}" type="presOf" srcId="{1C314794-8EC2-43C4-8893-19A3F1AF1F3E}" destId="{B9ACE046-4E95-44DA-85AD-9C0BB77E627A}" srcOrd="0" destOrd="0" presId="urn:microsoft.com/office/officeart/2008/layout/LinedList"/>
    <dgm:cxn modelId="{2F6D21AD-9F3E-40E5-B036-3EE2F87DFCD8}" type="presOf" srcId="{DE96082C-6C95-471B-87E2-4B96FF1D8B03}" destId="{09C3F897-CCF3-4186-A290-794EAE18B8EC}" srcOrd="0" destOrd="0" presId="urn:microsoft.com/office/officeart/2008/layout/LinedList"/>
    <dgm:cxn modelId="{F6C74AA2-3A53-40A4-82C7-20D00959F633}" type="presParOf" srcId="{7FDD789A-22C1-4BFF-AB24-00BD6EB70364}" destId="{51760EEB-EF8B-4852-B5E9-27DBC23E99D0}" srcOrd="0" destOrd="0" presId="urn:microsoft.com/office/officeart/2008/layout/LinedList"/>
    <dgm:cxn modelId="{40F8D27E-ADB4-4FFC-83D8-E5892043DEE3}" type="presParOf" srcId="{7FDD789A-22C1-4BFF-AB24-00BD6EB70364}" destId="{334733A2-0686-420E-9B93-1489BAA6F753}" srcOrd="1" destOrd="0" presId="urn:microsoft.com/office/officeart/2008/layout/LinedList"/>
    <dgm:cxn modelId="{CAE4DCD9-33CB-4B85-93E3-276BE0420D6B}" type="presParOf" srcId="{334733A2-0686-420E-9B93-1489BAA6F753}" destId="{09C3F897-CCF3-4186-A290-794EAE18B8EC}" srcOrd="0" destOrd="0" presId="urn:microsoft.com/office/officeart/2008/layout/LinedList"/>
    <dgm:cxn modelId="{6B77C478-6DE5-4983-8D26-E074A930BCCB}" type="presParOf" srcId="{334733A2-0686-420E-9B93-1489BAA6F753}" destId="{07BA946D-F9D3-432F-AAD4-268BD6C2DC36}" srcOrd="1" destOrd="0" presId="urn:microsoft.com/office/officeart/2008/layout/LinedList"/>
    <dgm:cxn modelId="{27D3E108-7C58-487C-B59B-1780265200D7}" type="presParOf" srcId="{7FDD789A-22C1-4BFF-AB24-00BD6EB70364}" destId="{069EF6E4-E344-4136-AE56-7D938A620A2D}" srcOrd="2" destOrd="0" presId="urn:microsoft.com/office/officeart/2008/layout/LinedList"/>
    <dgm:cxn modelId="{4A4727A2-C14A-4F20-B74A-759384B42982}" type="presParOf" srcId="{7FDD789A-22C1-4BFF-AB24-00BD6EB70364}" destId="{305964A9-27BA-4882-AB80-4D0E2CB523F1}" srcOrd="3" destOrd="0" presId="urn:microsoft.com/office/officeart/2008/layout/LinedList"/>
    <dgm:cxn modelId="{31CDFEB0-5035-4AE7-8435-AAEF98CEA6C4}" type="presParOf" srcId="{305964A9-27BA-4882-AB80-4D0E2CB523F1}" destId="{755EF91E-5702-43D3-AC0C-10F6CC4FDDC5}" srcOrd="0" destOrd="0" presId="urn:microsoft.com/office/officeart/2008/layout/LinedList"/>
    <dgm:cxn modelId="{88E6510B-0926-4488-BA83-CB96634D4CD7}" type="presParOf" srcId="{305964A9-27BA-4882-AB80-4D0E2CB523F1}" destId="{EDADEA0A-C5C4-4885-9FB1-0F46E55AD1E1}" srcOrd="1" destOrd="0" presId="urn:microsoft.com/office/officeart/2008/layout/LinedList"/>
    <dgm:cxn modelId="{E4DD6FD9-617A-4C2E-A27E-9E8114E730E2}" type="presParOf" srcId="{7FDD789A-22C1-4BFF-AB24-00BD6EB70364}" destId="{F758C755-91B2-462A-A68F-7E1F52FB151B}" srcOrd="4" destOrd="0" presId="urn:microsoft.com/office/officeart/2008/layout/LinedList"/>
    <dgm:cxn modelId="{4452DE1A-1C17-4BBA-B065-E92FC980C3B8}" type="presParOf" srcId="{7FDD789A-22C1-4BFF-AB24-00BD6EB70364}" destId="{F6CC7ACC-B182-4438-AA04-F991404F6236}" srcOrd="5" destOrd="0" presId="urn:microsoft.com/office/officeart/2008/layout/LinedList"/>
    <dgm:cxn modelId="{691D6397-BE48-406D-8418-D35D2BD0EF25}" type="presParOf" srcId="{F6CC7ACC-B182-4438-AA04-F991404F6236}" destId="{50E5042C-46BC-4B6E-B6EB-AC8A2E184070}" srcOrd="0" destOrd="0" presId="urn:microsoft.com/office/officeart/2008/layout/LinedList"/>
    <dgm:cxn modelId="{9CE6DC13-DC40-4694-AA51-EB4BC7501DCD}" type="presParOf" srcId="{F6CC7ACC-B182-4438-AA04-F991404F6236}" destId="{5AEC44E3-C217-40CF-9055-7CC31B50DF98}" srcOrd="1" destOrd="0" presId="urn:microsoft.com/office/officeart/2008/layout/LinedList"/>
    <dgm:cxn modelId="{A25A44C8-279F-4938-85EF-50C722B73342}" type="presParOf" srcId="{7FDD789A-22C1-4BFF-AB24-00BD6EB70364}" destId="{13E1A45F-08EA-4A99-A1A2-2F6DDAF4A945}" srcOrd="6" destOrd="0" presId="urn:microsoft.com/office/officeart/2008/layout/LinedList"/>
    <dgm:cxn modelId="{25DDA9FD-E05D-4ECB-9868-2236A9AD4262}" type="presParOf" srcId="{7FDD789A-22C1-4BFF-AB24-00BD6EB70364}" destId="{F134701A-7EF3-4F58-8B81-712324FDD163}" srcOrd="7" destOrd="0" presId="urn:microsoft.com/office/officeart/2008/layout/LinedList"/>
    <dgm:cxn modelId="{D8439E0B-C6CE-4E8F-AFA9-9FCB21022320}" type="presParOf" srcId="{F134701A-7EF3-4F58-8B81-712324FDD163}" destId="{44F67309-E980-4589-A008-FC50379EEA7A}" srcOrd="0" destOrd="0" presId="urn:microsoft.com/office/officeart/2008/layout/LinedList"/>
    <dgm:cxn modelId="{8EDE14D7-33D3-45E7-91B1-6D28D83813DE}" type="presParOf" srcId="{F134701A-7EF3-4F58-8B81-712324FDD163}" destId="{B762685E-42B9-42E9-8909-5AC7CA8A6DA7}" srcOrd="1" destOrd="0" presId="urn:microsoft.com/office/officeart/2008/layout/LinedList"/>
    <dgm:cxn modelId="{ABD053D7-8D7C-4EAC-AAA8-32C51CF2F6F9}" type="presParOf" srcId="{7FDD789A-22C1-4BFF-AB24-00BD6EB70364}" destId="{0457A357-0342-4238-BC46-2A6496597ED6}" srcOrd="8" destOrd="0" presId="urn:microsoft.com/office/officeart/2008/layout/LinedList"/>
    <dgm:cxn modelId="{D663E3BD-6348-4B57-81C7-E24FFB027327}" type="presParOf" srcId="{7FDD789A-22C1-4BFF-AB24-00BD6EB70364}" destId="{B10124FA-7144-4688-8CB4-A48C42AEE2F3}" srcOrd="9" destOrd="0" presId="urn:microsoft.com/office/officeart/2008/layout/LinedList"/>
    <dgm:cxn modelId="{0DE2E590-8F22-486B-9E69-E7C88855EF56}" type="presParOf" srcId="{B10124FA-7144-4688-8CB4-A48C42AEE2F3}" destId="{B9ACE046-4E95-44DA-85AD-9C0BB77E627A}" srcOrd="0" destOrd="0" presId="urn:microsoft.com/office/officeart/2008/layout/LinedList"/>
    <dgm:cxn modelId="{2215BF19-6B09-42A9-96F8-1A2F4AA9B0A1}" type="presParOf" srcId="{B10124FA-7144-4688-8CB4-A48C42AEE2F3}" destId="{ABD47E8A-3390-42D2-B067-E1BB24B912E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0F8519-31D7-48B6-B4F7-E8210CCC21DD}" type="doc">
      <dgm:prSet loTypeId="urn:microsoft.com/office/officeart/2005/8/layout/vList2" loCatId="list" qsTypeId="urn:microsoft.com/office/officeart/2005/8/quickstyle/simple3" qsCatId="simple" csTypeId="urn:microsoft.com/office/officeart/2005/8/colors/accent1_1" csCatId="accent1"/>
      <dgm:spPr/>
      <dgm:t>
        <a:bodyPr/>
        <a:lstStyle/>
        <a:p>
          <a:endParaRPr lang="tr-TR"/>
        </a:p>
      </dgm:t>
    </dgm:pt>
    <dgm:pt modelId="{3B824D6D-4031-4DAD-8DB5-2469FC2FBEC2}">
      <dgm:prSet custT="1"/>
      <dgm:spPr/>
      <dgm:t>
        <a:bodyPr/>
        <a:lstStyle/>
        <a:p>
          <a:pPr rtl="0"/>
          <a:r>
            <a:rPr lang="tr-TR" sz="1400"/>
            <a:t>Sorumlu üreme ve cinsel davranış, sorumlu ebeveynlik için bilgilendirme, eğitim iletişim,</a:t>
          </a:r>
        </a:p>
      </dgm:t>
    </dgm:pt>
    <dgm:pt modelId="{87440BDA-4C45-4F1F-B748-89CCC36FE990}" type="parTrans" cxnId="{2EB7896E-59C0-46EE-A68C-2317CB9D6CFC}">
      <dgm:prSet/>
      <dgm:spPr/>
      <dgm:t>
        <a:bodyPr/>
        <a:lstStyle/>
        <a:p>
          <a:endParaRPr lang="tr-TR" sz="2000"/>
        </a:p>
      </dgm:t>
    </dgm:pt>
    <dgm:pt modelId="{16AE096E-4444-4AD6-9D74-68DF950DF795}" type="sibTrans" cxnId="{2EB7896E-59C0-46EE-A68C-2317CB9D6CFC}">
      <dgm:prSet/>
      <dgm:spPr/>
      <dgm:t>
        <a:bodyPr/>
        <a:lstStyle/>
        <a:p>
          <a:endParaRPr lang="tr-TR" sz="2000"/>
        </a:p>
      </dgm:t>
    </dgm:pt>
    <dgm:pt modelId="{C7E3DDFC-A0F9-4826-A297-01035D9D499E}">
      <dgm:prSet custT="1"/>
      <dgm:spPr/>
      <dgm:t>
        <a:bodyPr/>
        <a:lstStyle/>
        <a:p>
          <a:pPr rtl="0"/>
          <a:r>
            <a:rPr lang="tr-TR" sz="1400"/>
            <a:t>Yaygın aile planlaması hizmetleri, aile planlamasında bilgilendirme, eğitim, iletişim ve danışmanlık,</a:t>
          </a:r>
        </a:p>
      </dgm:t>
    </dgm:pt>
    <dgm:pt modelId="{E113783A-2746-45DE-A362-1D29025DE432}" type="parTrans" cxnId="{C14DFC05-A34D-4171-9AD6-2815A73E604A}">
      <dgm:prSet/>
      <dgm:spPr/>
      <dgm:t>
        <a:bodyPr/>
        <a:lstStyle/>
        <a:p>
          <a:endParaRPr lang="tr-TR" sz="2000"/>
        </a:p>
      </dgm:t>
    </dgm:pt>
    <dgm:pt modelId="{9421CF4D-5A41-4EA1-A37B-3169073EE5EA}" type="sibTrans" cxnId="{C14DFC05-A34D-4171-9AD6-2815A73E604A}">
      <dgm:prSet/>
      <dgm:spPr/>
      <dgm:t>
        <a:bodyPr/>
        <a:lstStyle/>
        <a:p>
          <a:endParaRPr lang="tr-TR" sz="2000"/>
        </a:p>
      </dgm:t>
    </dgm:pt>
    <dgm:pt modelId="{91205CED-5CF5-47E6-8564-DBCE1DA5F56F}">
      <dgm:prSet custT="1"/>
      <dgm:spPr/>
      <dgm:t>
        <a:bodyPr/>
        <a:lstStyle/>
        <a:p>
          <a:pPr rtl="0"/>
          <a:r>
            <a:rPr lang="tr-TR" sz="1400"/>
            <a:t>Etkin ana sağlığı hizmetleri ve güvenli annelik; doğum öncesi bakım, sağlıklı doğum, doğum sonrası bakım ve emzirme,</a:t>
          </a:r>
        </a:p>
      </dgm:t>
    </dgm:pt>
    <dgm:pt modelId="{55115CCB-56D0-4C37-9A09-0D0D35CDA5A6}" type="parTrans" cxnId="{A7AAB2C1-08FD-4E97-9DAD-8F1332DEE58F}">
      <dgm:prSet/>
      <dgm:spPr/>
      <dgm:t>
        <a:bodyPr/>
        <a:lstStyle/>
        <a:p>
          <a:endParaRPr lang="tr-TR" sz="2000"/>
        </a:p>
      </dgm:t>
    </dgm:pt>
    <dgm:pt modelId="{99124DD6-EA5E-4F38-A742-0BCEDEB9CB49}" type="sibTrans" cxnId="{A7AAB2C1-08FD-4E97-9DAD-8F1332DEE58F}">
      <dgm:prSet/>
      <dgm:spPr/>
      <dgm:t>
        <a:bodyPr/>
        <a:lstStyle/>
        <a:p>
          <a:endParaRPr lang="tr-TR" sz="2000"/>
        </a:p>
      </dgm:t>
    </dgm:pt>
    <dgm:pt modelId="{49C86379-78EC-4EEC-8E87-4B6DC7978E31}">
      <dgm:prSet custT="1"/>
      <dgm:spPr/>
      <dgm:t>
        <a:bodyPr/>
        <a:lstStyle/>
        <a:p>
          <a:pPr rtl="0"/>
          <a:r>
            <a:rPr lang="tr-TR" sz="1400"/>
            <a:t>Genital yol enfeksiyonlarının (GYE) etkin kontrolü,</a:t>
          </a:r>
        </a:p>
      </dgm:t>
    </dgm:pt>
    <dgm:pt modelId="{AFBC6462-883E-41D0-A9A8-2721A1B35E37}" type="parTrans" cxnId="{3603D7A5-8C3C-4F35-8AC8-01E480C4FFD2}">
      <dgm:prSet/>
      <dgm:spPr/>
      <dgm:t>
        <a:bodyPr/>
        <a:lstStyle/>
        <a:p>
          <a:endParaRPr lang="tr-TR" sz="2000"/>
        </a:p>
      </dgm:t>
    </dgm:pt>
    <dgm:pt modelId="{71BD4C8C-F9D9-434D-9E36-569EF6995591}" type="sibTrans" cxnId="{3603D7A5-8C3C-4F35-8AC8-01E480C4FFD2}">
      <dgm:prSet/>
      <dgm:spPr/>
      <dgm:t>
        <a:bodyPr/>
        <a:lstStyle/>
        <a:p>
          <a:endParaRPr lang="tr-TR" sz="2000"/>
        </a:p>
      </dgm:t>
    </dgm:pt>
    <dgm:pt modelId="{12842D37-9289-4F70-BF64-3DEE2F7FF830}">
      <dgm:prSet custT="1"/>
      <dgm:spPr/>
      <dgm:t>
        <a:bodyPr/>
        <a:lstStyle/>
        <a:p>
          <a:pPr rtl="0"/>
          <a:r>
            <a:rPr lang="tr-TR" sz="1400"/>
            <a:t>Cinsel yolla bulaşan enfeksiyonların (CYBE) önlenmesi ve AIDS ile mücadele,</a:t>
          </a:r>
        </a:p>
      </dgm:t>
    </dgm:pt>
    <dgm:pt modelId="{7424F539-2C54-47B5-961E-B6D05F8BC0B9}" type="parTrans" cxnId="{AE7E91A4-B5BE-425E-B09A-F48AEAEAA649}">
      <dgm:prSet/>
      <dgm:spPr/>
      <dgm:t>
        <a:bodyPr/>
        <a:lstStyle/>
        <a:p>
          <a:endParaRPr lang="tr-TR" sz="2000"/>
        </a:p>
      </dgm:t>
    </dgm:pt>
    <dgm:pt modelId="{A99BC686-DF81-48EA-B671-73A4967A5488}" type="sibTrans" cxnId="{AE7E91A4-B5BE-425E-B09A-F48AEAEAA649}">
      <dgm:prSet/>
      <dgm:spPr/>
      <dgm:t>
        <a:bodyPr/>
        <a:lstStyle/>
        <a:p>
          <a:endParaRPr lang="tr-TR" sz="2000"/>
        </a:p>
      </dgm:t>
    </dgm:pt>
    <dgm:pt modelId="{400EB119-03E2-4F9E-B7B0-0CA200A7C59F}">
      <dgm:prSet custT="1"/>
      <dgm:spPr/>
      <dgm:t>
        <a:bodyPr/>
        <a:lstStyle/>
        <a:p>
          <a:pPr rtl="0"/>
          <a:r>
            <a:rPr lang="tr-TR" sz="1400"/>
            <a:t>İnfertilitenin Önlenmesi ve tedavisi,</a:t>
          </a:r>
        </a:p>
      </dgm:t>
    </dgm:pt>
    <dgm:pt modelId="{A1A91ECD-4212-4B2B-AC47-89564E2A1036}" type="parTrans" cxnId="{06B2BE41-5D1E-4461-8CCC-A70CB13D21B4}">
      <dgm:prSet/>
      <dgm:spPr/>
      <dgm:t>
        <a:bodyPr/>
        <a:lstStyle/>
        <a:p>
          <a:endParaRPr lang="tr-TR" sz="2000"/>
        </a:p>
      </dgm:t>
    </dgm:pt>
    <dgm:pt modelId="{B3568EAF-F103-4BE2-B9BA-61C6A011623A}" type="sibTrans" cxnId="{06B2BE41-5D1E-4461-8CCC-A70CB13D21B4}">
      <dgm:prSet/>
      <dgm:spPr/>
      <dgm:t>
        <a:bodyPr/>
        <a:lstStyle/>
        <a:p>
          <a:endParaRPr lang="tr-TR" sz="2000"/>
        </a:p>
      </dgm:t>
    </dgm:pt>
    <dgm:pt modelId="{244DD3ED-8915-438C-ADCB-A26A31FEAC39}">
      <dgm:prSet custT="1"/>
      <dgm:spPr/>
      <dgm:t>
        <a:bodyPr/>
        <a:lstStyle/>
        <a:p>
          <a:pPr rtl="0"/>
          <a:r>
            <a:rPr lang="tr-TR" sz="1400"/>
            <a:t>Güvenli olmayan düşüklere son verilmesi ve düşüğe bağlı sonuçlarda gerekenin yapılması,</a:t>
          </a:r>
        </a:p>
      </dgm:t>
    </dgm:pt>
    <dgm:pt modelId="{C7447BA6-59CA-4357-86AC-A8BC038B2684}" type="parTrans" cxnId="{6B0D127D-1E61-42C8-8B2D-6CFE04FA8E48}">
      <dgm:prSet/>
      <dgm:spPr/>
      <dgm:t>
        <a:bodyPr/>
        <a:lstStyle/>
        <a:p>
          <a:endParaRPr lang="tr-TR" sz="2000"/>
        </a:p>
      </dgm:t>
    </dgm:pt>
    <dgm:pt modelId="{48BA47F1-CF98-4093-B5F9-063A1F82DBAC}" type="sibTrans" cxnId="{6B0D127D-1E61-42C8-8B2D-6CFE04FA8E48}">
      <dgm:prSet/>
      <dgm:spPr/>
      <dgm:t>
        <a:bodyPr/>
        <a:lstStyle/>
        <a:p>
          <a:endParaRPr lang="tr-TR" sz="2000"/>
        </a:p>
      </dgm:t>
    </dgm:pt>
    <dgm:pt modelId="{F66EDE82-0F75-44E4-83FC-2FF273138518}">
      <dgm:prSet custT="1"/>
      <dgm:spPr/>
      <dgm:t>
        <a:bodyPr/>
        <a:lstStyle/>
        <a:p>
          <a:pPr rtl="0"/>
          <a:r>
            <a:rPr lang="tr-TR" sz="1400"/>
            <a:t>Üreme organları malignensilerinin önlenmesi ve teda­visi,</a:t>
          </a:r>
        </a:p>
      </dgm:t>
    </dgm:pt>
    <dgm:pt modelId="{985F0E74-150F-4F5E-BA9E-54C19799B40F}" type="parTrans" cxnId="{65BB76D9-3DEB-464A-B728-0AB79BF60996}">
      <dgm:prSet/>
      <dgm:spPr/>
      <dgm:t>
        <a:bodyPr/>
        <a:lstStyle/>
        <a:p>
          <a:endParaRPr lang="tr-TR" sz="2000"/>
        </a:p>
      </dgm:t>
    </dgm:pt>
    <dgm:pt modelId="{B4F00274-C8A8-4E13-BA14-6C5B0713A037}" type="sibTrans" cxnId="{65BB76D9-3DEB-464A-B728-0AB79BF60996}">
      <dgm:prSet/>
      <dgm:spPr/>
      <dgm:t>
        <a:bodyPr/>
        <a:lstStyle/>
        <a:p>
          <a:endParaRPr lang="tr-TR" sz="2000"/>
        </a:p>
      </dgm:t>
    </dgm:pt>
    <dgm:pt modelId="{FA23A8E6-893A-4A0C-828C-F01479D234E6}">
      <dgm:prSet custT="1"/>
      <dgm:spPr/>
      <dgm:t>
        <a:bodyPr/>
        <a:lstStyle/>
        <a:p>
          <a:pPr rtl="0"/>
          <a:r>
            <a:rPr lang="tr-TR" sz="1400"/>
            <a:t>Beslenme,</a:t>
          </a:r>
        </a:p>
      </dgm:t>
    </dgm:pt>
    <dgm:pt modelId="{A6F9EAAC-A0D5-46CA-B301-D0DA0EAABE51}" type="parTrans" cxnId="{81B5632F-A328-4685-B6F9-9AEB8BBAB940}">
      <dgm:prSet/>
      <dgm:spPr/>
      <dgm:t>
        <a:bodyPr/>
        <a:lstStyle/>
        <a:p>
          <a:endParaRPr lang="tr-TR" sz="2000"/>
        </a:p>
      </dgm:t>
    </dgm:pt>
    <dgm:pt modelId="{70404D82-31C2-40D8-B3E0-CF8506C59E7C}" type="sibTrans" cxnId="{81B5632F-A328-4685-B6F9-9AEB8BBAB940}">
      <dgm:prSet/>
      <dgm:spPr/>
      <dgm:t>
        <a:bodyPr/>
        <a:lstStyle/>
        <a:p>
          <a:endParaRPr lang="tr-TR" sz="2000"/>
        </a:p>
      </dgm:t>
    </dgm:pt>
    <dgm:pt modelId="{514986B4-2892-4BD8-8107-B29446C2ACF4}">
      <dgm:prSet custT="1"/>
      <dgm:spPr/>
      <dgm:t>
        <a:bodyPr/>
        <a:lstStyle/>
        <a:p>
          <a:pPr rtl="0"/>
          <a:r>
            <a:rPr lang="tr-TR" sz="1400"/>
            <a:t>Bebek ve çocuk Sağlığı,</a:t>
          </a:r>
        </a:p>
      </dgm:t>
    </dgm:pt>
    <dgm:pt modelId="{4D1E6C32-1E87-42C9-80AD-C00095206389}" type="parTrans" cxnId="{EE4B0B72-4976-4CD3-85BC-6E0D32D5D3DF}">
      <dgm:prSet/>
      <dgm:spPr/>
      <dgm:t>
        <a:bodyPr/>
        <a:lstStyle/>
        <a:p>
          <a:endParaRPr lang="tr-TR" sz="2000"/>
        </a:p>
      </dgm:t>
    </dgm:pt>
    <dgm:pt modelId="{2CB55F80-0AA2-4874-A739-C6DA3C883372}" type="sibTrans" cxnId="{EE4B0B72-4976-4CD3-85BC-6E0D32D5D3DF}">
      <dgm:prSet/>
      <dgm:spPr/>
      <dgm:t>
        <a:bodyPr/>
        <a:lstStyle/>
        <a:p>
          <a:endParaRPr lang="tr-TR" sz="2000"/>
        </a:p>
      </dgm:t>
    </dgm:pt>
    <dgm:pt modelId="{F3FE91B4-BD1B-4E85-ADE0-2E471DFE3218}">
      <dgm:prSet custT="1"/>
      <dgm:spPr/>
      <dgm:t>
        <a:bodyPr/>
        <a:lstStyle/>
        <a:p>
          <a:pPr rtl="0"/>
          <a:r>
            <a:rPr lang="tr-TR" sz="1400"/>
            <a:t>Adölesan sağlığı ve cinselliği,</a:t>
          </a:r>
        </a:p>
      </dgm:t>
    </dgm:pt>
    <dgm:pt modelId="{630E6156-FC91-4844-BA28-1BCEFDC64804}" type="parTrans" cxnId="{63BF8CD5-831B-41DB-B54D-1F7773649C47}">
      <dgm:prSet/>
      <dgm:spPr/>
      <dgm:t>
        <a:bodyPr/>
        <a:lstStyle/>
        <a:p>
          <a:endParaRPr lang="tr-TR" sz="2000"/>
        </a:p>
      </dgm:t>
    </dgm:pt>
    <dgm:pt modelId="{F898559E-CC23-46C4-8B24-9B4B88E36DA6}" type="sibTrans" cxnId="{63BF8CD5-831B-41DB-B54D-1F7773649C47}">
      <dgm:prSet/>
      <dgm:spPr/>
      <dgm:t>
        <a:bodyPr/>
        <a:lstStyle/>
        <a:p>
          <a:endParaRPr lang="tr-TR" sz="2000"/>
        </a:p>
      </dgm:t>
    </dgm:pt>
    <dgm:pt modelId="{334181A3-6F10-46E7-8785-59AEBC7D2078}">
      <dgm:prSet custT="1"/>
      <dgm:spPr/>
      <dgm:t>
        <a:bodyPr/>
        <a:lstStyle/>
        <a:p>
          <a:pPr rtl="0"/>
          <a:r>
            <a:rPr lang="tr-TR" sz="1400"/>
            <a:t>Sağlıklı yaşam biçimi,</a:t>
          </a:r>
        </a:p>
      </dgm:t>
    </dgm:pt>
    <dgm:pt modelId="{1D09E741-A5DE-4926-B09D-5D415BDD5E90}" type="parTrans" cxnId="{6A2246A7-FCB5-47C9-BC95-07AF6D225232}">
      <dgm:prSet/>
      <dgm:spPr/>
      <dgm:t>
        <a:bodyPr/>
        <a:lstStyle/>
        <a:p>
          <a:endParaRPr lang="tr-TR" sz="2000"/>
        </a:p>
      </dgm:t>
    </dgm:pt>
    <dgm:pt modelId="{1497965C-9EDF-4707-96F7-EC6B6C6CE2CF}" type="sibTrans" cxnId="{6A2246A7-FCB5-47C9-BC95-07AF6D225232}">
      <dgm:prSet/>
      <dgm:spPr/>
      <dgm:t>
        <a:bodyPr/>
        <a:lstStyle/>
        <a:p>
          <a:endParaRPr lang="tr-TR" sz="2000"/>
        </a:p>
      </dgm:t>
    </dgm:pt>
    <dgm:pt modelId="{BDD42E9D-B3FE-4A99-B69E-2173452554CD}">
      <dgm:prSet custT="1"/>
      <dgm:spPr/>
      <dgm:t>
        <a:bodyPr/>
        <a:lstStyle/>
        <a:p>
          <a:pPr rtl="0"/>
          <a:r>
            <a:rPr lang="tr-TR" sz="1400"/>
            <a:t>Çevresel faktörlerin düzenlenmesi,</a:t>
          </a:r>
        </a:p>
      </dgm:t>
    </dgm:pt>
    <dgm:pt modelId="{E4D60481-5513-4775-870C-34C913581238}" type="parTrans" cxnId="{61626F8D-E5BE-47EE-B16E-63AD24DC1136}">
      <dgm:prSet/>
      <dgm:spPr/>
      <dgm:t>
        <a:bodyPr/>
        <a:lstStyle/>
        <a:p>
          <a:endParaRPr lang="tr-TR" sz="2000"/>
        </a:p>
      </dgm:t>
    </dgm:pt>
    <dgm:pt modelId="{900FCC8C-E4F7-43D1-AAA2-4C4C94723F39}" type="sibTrans" cxnId="{61626F8D-E5BE-47EE-B16E-63AD24DC1136}">
      <dgm:prSet/>
      <dgm:spPr/>
      <dgm:t>
        <a:bodyPr/>
        <a:lstStyle/>
        <a:p>
          <a:endParaRPr lang="tr-TR" sz="2000"/>
        </a:p>
      </dgm:t>
    </dgm:pt>
    <dgm:pt modelId="{C789326B-6DB1-4962-9484-A4B77E3BB855}">
      <dgm:prSet custT="1"/>
      <dgm:spPr/>
      <dgm:t>
        <a:bodyPr/>
        <a:lstStyle/>
        <a:p>
          <a:pPr rtl="0"/>
          <a:r>
            <a:rPr lang="tr-TR" sz="1400"/>
            <a:t>Sosyal, kültürel ve davranışsal faktörlerin düzenlen­mesi.</a:t>
          </a:r>
        </a:p>
      </dgm:t>
    </dgm:pt>
    <dgm:pt modelId="{CC7B7444-40C3-43F3-8A33-0AE2187208D4}" type="parTrans" cxnId="{DEF9912B-99CD-4A9F-B25C-FA3FF580A448}">
      <dgm:prSet/>
      <dgm:spPr/>
      <dgm:t>
        <a:bodyPr/>
        <a:lstStyle/>
        <a:p>
          <a:endParaRPr lang="tr-TR" sz="2000"/>
        </a:p>
      </dgm:t>
    </dgm:pt>
    <dgm:pt modelId="{54817FF0-E4B9-406F-9739-0A789F92725D}" type="sibTrans" cxnId="{DEF9912B-99CD-4A9F-B25C-FA3FF580A448}">
      <dgm:prSet/>
      <dgm:spPr/>
      <dgm:t>
        <a:bodyPr/>
        <a:lstStyle/>
        <a:p>
          <a:endParaRPr lang="tr-TR" sz="2000"/>
        </a:p>
      </dgm:t>
    </dgm:pt>
    <dgm:pt modelId="{50018C04-F0E9-47E6-A2A2-B1C91B41DB97}" type="pres">
      <dgm:prSet presAssocID="{8C0F8519-31D7-48B6-B4F7-E8210CCC21DD}" presName="linear" presStyleCnt="0">
        <dgm:presLayoutVars>
          <dgm:animLvl val="lvl"/>
          <dgm:resizeHandles val="exact"/>
        </dgm:presLayoutVars>
      </dgm:prSet>
      <dgm:spPr/>
      <dgm:t>
        <a:bodyPr/>
        <a:lstStyle/>
        <a:p>
          <a:endParaRPr lang="tr-TR"/>
        </a:p>
      </dgm:t>
    </dgm:pt>
    <dgm:pt modelId="{C4A1C78F-8474-42F1-88F2-FDB5E9B4E285}" type="pres">
      <dgm:prSet presAssocID="{3B824D6D-4031-4DAD-8DB5-2469FC2FBEC2}" presName="parentText" presStyleLbl="node1" presStyleIdx="0" presStyleCnt="14">
        <dgm:presLayoutVars>
          <dgm:chMax val="0"/>
          <dgm:bulletEnabled val="1"/>
        </dgm:presLayoutVars>
      </dgm:prSet>
      <dgm:spPr/>
      <dgm:t>
        <a:bodyPr/>
        <a:lstStyle/>
        <a:p>
          <a:endParaRPr lang="tr-TR"/>
        </a:p>
      </dgm:t>
    </dgm:pt>
    <dgm:pt modelId="{64114023-5120-48E4-BEB3-F15114337DF5}" type="pres">
      <dgm:prSet presAssocID="{16AE096E-4444-4AD6-9D74-68DF950DF795}" presName="spacer" presStyleCnt="0"/>
      <dgm:spPr/>
    </dgm:pt>
    <dgm:pt modelId="{EE77A77A-15FE-4C6C-9DE4-34E5A77E75F3}" type="pres">
      <dgm:prSet presAssocID="{C7E3DDFC-A0F9-4826-A297-01035D9D499E}" presName="parentText" presStyleLbl="node1" presStyleIdx="1" presStyleCnt="14">
        <dgm:presLayoutVars>
          <dgm:chMax val="0"/>
          <dgm:bulletEnabled val="1"/>
        </dgm:presLayoutVars>
      </dgm:prSet>
      <dgm:spPr/>
      <dgm:t>
        <a:bodyPr/>
        <a:lstStyle/>
        <a:p>
          <a:endParaRPr lang="tr-TR"/>
        </a:p>
      </dgm:t>
    </dgm:pt>
    <dgm:pt modelId="{B7B8B077-1A34-485A-B758-F72424F2043E}" type="pres">
      <dgm:prSet presAssocID="{9421CF4D-5A41-4EA1-A37B-3169073EE5EA}" presName="spacer" presStyleCnt="0"/>
      <dgm:spPr/>
    </dgm:pt>
    <dgm:pt modelId="{8FF75FD0-5BA2-4751-9F83-92E3F0FB8ED7}" type="pres">
      <dgm:prSet presAssocID="{91205CED-5CF5-47E6-8564-DBCE1DA5F56F}" presName="parentText" presStyleLbl="node1" presStyleIdx="2" presStyleCnt="14">
        <dgm:presLayoutVars>
          <dgm:chMax val="0"/>
          <dgm:bulletEnabled val="1"/>
        </dgm:presLayoutVars>
      </dgm:prSet>
      <dgm:spPr/>
      <dgm:t>
        <a:bodyPr/>
        <a:lstStyle/>
        <a:p>
          <a:endParaRPr lang="tr-TR"/>
        </a:p>
      </dgm:t>
    </dgm:pt>
    <dgm:pt modelId="{2A58E5F7-7375-4B09-9DBE-4BD2ABDFFBE5}" type="pres">
      <dgm:prSet presAssocID="{99124DD6-EA5E-4F38-A742-0BCEDEB9CB49}" presName="spacer" presStyleCnt="0"/>
      <dgm:spPr/>
    </dgm:pt>
    <dgm:pt modelId="{59E4E3D3-917B-4B23-9E57-04B186A91C22}" type="pres">
      <dgm:prSet presAssocID="{49C86379-78EC-4EEC-8E87-4B6DC7978E31}" presName="parentText" presStyleLbl="node1" presStyleIdx="3" presStyleCnt="14">
        <dgm:presLayoutVars>
          <dgm:chMax val="0"/>
          <dgm:bulletEnabled val="1"/>
        </dgm:presLayoutVars>
      </dgm:prSet>
      <dgm:spPr/>
      <dgm:t>
        <a:bodyPr/>
        <a:lstStyle/>
        <a:p>
          <a:endParaRPr lang="tr-TR"/>
        </a:p>
      </dgm:t>
    </dgm:pt>
    <dgm:pt modelId="{A9EEEFB9-7C6B-48B3-8FDB-7779A4CEB9C5}" type="pres">
      <dgm:prSet presAssocID="{71BD4C8C-F9D9-434D-9E36-569EF6995591}" presName="spacer" presStyleCnt="0"/>
      <dgm:spPr/>
    </dgm:pt>
    <dgm:pt modelId="{92C78F44-D783-49B4-BD2D-8C4751044706}" type="pres">
      <dgm:prSet presAssocID="{12842D37-9289-4F70-BF64-3DEE2F7FF830}" presName="parentText" presStyleLbl="node1" presStyleIdx="4" presStyleCnt="14">
        <dgm:presLayoutVars>
          <dgm:chMax val="0"/>
          <dgm:bulletEnabled val="1"/>
        </dgm:presLayoutVars>
      </dgm:prSet>
      <dgm:spPr/>
      <dgm:t>
        <a:bodyPr/>
        <a:lstStyle/>
        <a:p>
          <a:endParaRPr lang="tr-TR"/>
        </a:p>
      </dgm:t>
    </dgm:pt>
    <dgm:pt modelId="{F8553DCC-81F5-4C1E-8A42-6813EEB5BE87}" type="pres">
      <dgm:prSet presAssocID="{A99BC686-DF81-48EA-B671-73A4967A5488}" presName="spacer" presStyleCnt="0"/>
      <dgm:spPr/>
    </dgm:pt>
    <dgm:pt modelId="{0B82B41C-65BA-4892-B63E-1C6ABC8C6B16}" type="pres">
      <dgm:prSet presAssocID="{400EB119-03E2-4F9E-B7B0-0CA200A7C59F}" presName="parentText" presStyleLbl="node1" presStyleIdx="5" presStyleCnt="14">
        <dgm:presLayoutVars>
          <dgm:chMax val="0"/>
          <dgm:bulletEnabled val="1"/>
        </dgm:presLayoutVars>
      </dgm:prSet>
      <dgm:spPr/>
      <dgm:t>
        <a:bodyPr/>
        <a:lstStyle/>
        <a:p>
          <a:endParaRPr lang="tr-TR"/>
        </a:p>
      </dgm:t>
    </dgm:pt>
    <dgm:pt modelId="{CBBBF969-B1FD-475D-9CA8-921613133863}" type="pres">
      <dgm:prSet presAssocID="{B3568EAF-F103-4BE2-B9BA-61C6A011623A}" presName="spacer" presStyleCnt="0"/>
      <dgm:spPr/>
    </dgm:pt>
    <dgm:pt modelId="{0C3F16F2-F16F-4D5B-9A1E-3CED6604EF23}" type="pres">
      <dgm:prSet presAssocID="{244DD3ED-8915-438C-ADCB-A26A31FEAC39}" presName="parentText" presStyleLbl="node1" presStyleIdx="6" presStyleCnt="14">
        <dgm:presLayoutVars>
          <dgm:chMax val="0"/>
          <dgm:bulletEnabled val="1"/>
        </dgm:presLayoutVars>
      </dgm:prSet>
      <dgm:spPr/>
      <dgm:t>
        <a:bodyPr/>
        <a:lstStyle/>
        <a:p>
          <a:endParaRPr lang="tr-TR"/>
        </a:p>
      </dgm:t>
    </dgm:pt>
    <dgm:pt modelId="{DEDA7904-62A2-47AE-AE4C-0C1167DD335C}" type="pres">
      <dgm:prSet presAssocID="{48BA47F1-CF98-4093-B5F9-063A1F82DBAC}" presName="spacer" presStyleCnt="0"/>
      <dgm:spPr/>
    </dgm:pt>
    <dgm:pt modelId="{A805CD18-5E90-4FAF-877E-0FED8E979A9E}" type="pres">
      <dgm:prSet presAssocID="{F66EDE82-0F75-44E4-83FC-2FF273138518}" presName="parentText" presStyleLbl="node1" presStyleIdx="7" presStyleCnt="14">
        <dgm:presLayoutVars>
          <dgm:chMax val="0"/>
          <dgm:bulletEnabled val="1"/>
        </dgm:presLayoutVars>
      </dgm:prSet>
      <dgm:spPr/>
      <dgm:t>
        <a:bodyPr/>
        <a:lstStyle/>
        <a:p>
          <a:endParaRPr lang="tr-TR"/>
        </a:p>
      </dgm:t>
    </dgm:pt>
    <dgm:pt modelId="{5C90C7D9-A43C-47A8-A818-2577663B80E6}" type="pres">
      <dgm:prSet presAssocID="{B4F00274-C8A8-4E13-BA14-6C5B0713A037}" presName="spacer" presStyleCnt="0"/>
      <dgm:spPr/>
    </dgm:pt>
    <dgm:pt modelId="{226C1254-E3C8-4843-983B-0F7C29BD087F}" type="pres">
      <dgm:prSet presAssocID="{FA23A8E6-893A-4A0C-828C-F01479D234E6}" presName="parentText" presStyleLbl="node1" presStyleIdx="8" presStyleCnt="14">
        <dgm:presLayoutVars>
          <dgm:chMax val="0"/>
          <dgm:bulletEnabled val="1"/>
        </dgm:presLayoutVars>
      </dgm:prSet>
      <dgm:spPr/>
      <dgm:t>
        <a:bodyPr/>
        <a:lstStyle/>
        <a:p>
          <a:endParaRPr lang="tr-TR"/>
        </a:p>
      </dgm:t>
    </dgm:pt>
    <dgm:pt modelId="{80187369-33FB-4800-8E5F-4AD008F10215}" type="pres">
      <dgm:prSet presAssocID="{70404D82-31C2-40D8-B3E0-CF8506C59E7C}" presName="spacer" presStyleCnt="0"/>
      <dgm:spPr/>
    </dgm:pt>
    <dgm:pt modelId="{382EAC43-5023-4FE8-94BA-89D4B62A7E2D}" type="pres">
      <dgm:prSet presAssocID="{514986B4-2892-4BD8-8107-B29446C2ACF4}" presName="parentText" presStyleLbl="node1" presStyleIdx="9" presStyleCnt="14">
        <dgm:presLayoutVars>
          <dgm:chMax val="0"/>
          <dgm:bulletEnabled val="1"/>
        </dgm:presLayoutVars>
      </dgm:prSet>
      <dgm:spPr/>
      <dgm:t>
        <a:bodyPr/>
        <a:lstStyle/>
        <a:p>
          <a:endParaRPr lang="tr-TR"/>
        </a:p>
      </dgm:t>
    </dgm:pt>
    <dgm:pt modelId="{71B44E33-862A-47C4-AB69-D9737014F2B7}" type="pres">
      <dgm:prSet presAssocID="{2CB55F80-0AA2-4874-A739-C6DA3C883372}" presName="spacer" presStyleCnt="0"/>
      <dgm:spPr/>
    </dgm:pt>
    <dgm:pt modelId="{EDF4FE24-AEE8-489D-97DC-42631C9E8C3E}" type="pres">
      <dgm:prSet presAssocID="{F3FE91B4-BD1B-4E85-ADE0-2E471DFE3218}" presName="parentText" presStyleLbl="node1" presStyleIdx="10" presStyleCnt="14">
        <dgm:presLayoutVars>
          <dgm:chMax val="0"/>
          <dgm:bulletEnabled val="1"/>
        </dgm:presLayoutVars>
      </dgm:prSet>
      <dgm:spPr/>
      <dgm:t>
        <a:bodyPr/>
        <a:lstStyle/>
        <a:p>
          <a:endParaRPr lang="tr-TR"/>
        </a:p>
      </dgm:t>
    </dgm:pt>
    <dgm:pt modelId="{4B5B8629-ED95-48D4-A857-12BEC38D9100}" type="pres">
      <dgm:prSet presAssocID="{F898559E-CC23-46C4-8B24-9B4B88E36DA6}" presName="spacer" presStyleCnt="0"/>
      <dgm:spPr/>
    </dgm:pt>
    <dgm:pt modelId="{2E22948D-5E6B-4EF8-8AA1-E45D9DDF7EA1}" type="pres">
      <dgm:prSet presAssocID="{334181A3-6F10-46E7-8785-59AEBC7D2078}" presName="parentText" presStyleLbl="node1" presStyleIdx="11" presStyleCnt="14">
        <dgm:presLayoutVars>
          <dgm:chMax val="0"/>
          <dgm:bulletEnabled val="1"/>
        </dgm:presLayoutVars>
      </dgm:prSet>
      <dgm:spPr/>
      <dgm:t>
        <a:bodyPr/>
        <a:lstStyle/>
        <a:p>
          <a:endParaRPr lang="tr-TR"/>
        </a:p>
      </dgm:t>
    </dgm:pt>
    <dgm:pt modelId="{1474D617-A112-4F24-A7F0-D4CAFFB49E1B}" type="pres">
      <dgm:prSet presAssocID="{1497965C-9EDF-4707-96F7-EC6B6C6CE2CF}" presName="spacer" presStyleCnt="0"/>
      <dgm:spPr/>
    </dgm:pt>
    <dgm:pt modelId="{5A7E706A-73A1-4464-9F1E-12397632FDC3}" type="pres">
      <dgm:prSet presAssocID="{BDD42E9D-B3FE-4A99-B69E-2173452554CD}" presName="parentText" presStyleLbl="node1" presStyleIdx="12" presStyleCnt="14">
        <dgm:presLayoutVars>
          <dgm:chMax val="0"/>
          <dgm:bulletEnabled val="1"/>
        </dgm:presLayoutVars>
      </dgm:prSet>
      <dgm:spPr/>
      <dgm:t>
        <a:bodyPr/>
        <a:lstStyle/>
        <a:p>
          <a:endParaRPr lang="tr-TR"/>
        </a:p>
      </dgm:t>
    </dgm:pt>
    <dgm:pt modelId="{0545903A-4BD1-4C4F-89FF-60D574BD884E}" type="pres">
      <dgm:prSet presAssocID="{900FCC8C-E4F7-43D1-AAA2-4C4C94723F39}" presName="spacer" presStyleCnt="0"/>
      <dgm:spPr/>
    </dgm:pt>
    <dgm:pt modelId="{1B2EC1B2-E079-44BB-ACF7-4A4DE6E57AA4}" type="pres">
      <dgm:prSet presAssocID="{C789326B-6DB1-4962-9484-A4B77E3BB855}" presName="parentText" presStyleLbl="node1" presStyleIdx="13" presStyleCnt="14">
        <dgm:presLayoutVars>
          <dgm:chMax val="0"/>
          <dgm:bulletEnabled val="1"/>
        </dgm:presLayoutVars>
      </dgm:prSet>
      <dgm:spPr/>
      <dgm:t>
        <a:bodyPr/>
        <a:lstStyle/>
        <a:p>
          <a:endParaRPr lang="tr-TR"/>
        </a:p>
      </dgm:t>
    </dgm:pt>
  </dgm:ptLst>
  <dgm:cxnLst>
    <dgm:cxn modelId="{EAD16C31-5DCA-4AA2-8727-400D7F11E57F}" type="presOf" srcId="{F66EDE82-0F75-44E4-83FC-2FF273138518}" destId="{A805CD18-5E90-4FAF-877E-0FED8E979A9E}" srcOrd="0" destOrd="0" presId="urn:microsoft.com/office/officeart/2005/8/layout/vList2"/>
    <dgm:cxn modelId="{BBDBBA66-89C7-4C2F-B53A-80A01F390A7D}" type="presOf" srcId="{8C0F8519-31D7-48B6-B4F7-E8210CCC21DD}" destId="{50018C04-F0E9-47E6-A2A2-B1C91B41DB97}" srcOrd="0" destOrd="0" presId="urn:microsoft.com/office/officeart/2005/8/layout/vList2"/>
    <dgm:cxn modelId="{A7AAB2C1-08FD-4E97-9DAD-8F1332DEE58F}" srcId="{8C0F8519-31D7-48B6-B4F7-E8210CCC21DD}" destId="{91205CED-5CF5-47E6-8564-DBCE1DA5F56F}" srcOrd="2" destOrd="0" parTransId="{55115CCB-56D0-4C37-9A09-0D0D35CDA5A6}" sibTransId="{99124DD6-EA5E-4F38-A742-0BCEDEB9CB49}"/>
    <dgm:cxn modelId="{42D67ECE-8D26-4172-9601-47415B0A0F99}" type="presOf" srcId="{12842D37-9289-4F70-BF64-3DEE2F7FF830}" destId="{92C78F44-D783-49B4-BD2D-8C4751044706}" srcOrd="0" destOrd="0" presId="urn:microsoft.com/office/officeart/2005/8/layout/vList2"/>
    <dgm:cxn modelId="{B0CB3E62-5CE6-40C6-8018-EC78E8FE718E}" type="presOf" srcId="{334181A3-6F10-46E7-8785-59AEBC7D2078}" destId="{2E22948D-5E6B-4EF8-8AA1-E45D9DDF7EA1}" srcOrd="0" destOrd="0" presId="urn:microsoft.com/office/officeart/2005/8/layout/vList2"/>
    <dgm:cxn modelId="{DEF9912B-99CD-4A9F-B25C-FA3FF580A448}" srcId="{8C0F8519-31D7-48B6-B4F7-E8210CCC21DD}" destId="{C789326B-6DB1-4962-9484-A4B77E3BB855}" srcOrd="13" destOrd="0" parTransId="{CC7B7444-40C3-43F3-8A33-0AE2187208D4}" sibTransId="{54817FF0-E4B9-406F-9739-0A789F92725D}"/>
    <dgm:cxn modelId="{E350BE66-A5B7-4F66-AE04-07227D514273}" type="presOf" srcId="{514986B4-2892-4BD8-8107-B29446C2ACF4}" destId="{382EAC43-5023-4FE8-94BA-89D4B62A7E2D}" srcOrd="0" destOrd="0" presId="urn:microsoft.com/office/officeart/2005/8/layout/vList2"/>
    <dgm:cxn modelId="{B82B1A23-F26F-4BC5-8C49-ECE51D473EBD}" type="presOf" srcId="{49C86379-78EC-4EEC-8E87-4B6DC7978E31}" destId="{59E4E3D3-917B-4B23-9E57-04B186A91C22}" srcOrd="0" destOrd="0" presId="urn:microsoft.com/office/officeart/2005/8/layout/vList2"/>
    <dgm:cxn modelId="{06B2BE41-5D1E-4461-8CCC-A70CB13D21B4}" srcId="{8C0F8519-31D7-48B6-B4F7-E8210CCC21DD}" destId="{400EB119-03E2-4F9E-B7B0-0CA200A7C59F}" srcOrd="5" destOrd="0" parTransId="{A1A91ECD-4212-4B2B-AC47-89564E2A1036}" sibTransId="{B3568EAF-F103-4BE2-B9BA-61C6A011623A}"/>
    <dgm:cxn modelId="{C0A212CA-8468-4FA5-AD95-945DC21C635C}" type="presOf" srcId="{C7E3DDFC-A0F9-4826-A297-01035D9D499E}" destId="{EE77A77A-15FE-4C6C-9DE4-34E5A77E75F3}" srcOrd="0" destOrd="0" presId="urn:microsoft.com/office/officeart/2005/8/layout/vList2"/>
    <dgm:cxn modelId="{D455E0DC-00BC-462A-BBC3-9C15AC5B2A64}" type="presOf" srcId="{244DD3ED-8915-438C-ADCB-A26A31FEAC39}" destId="{0C3F16F2-F16F-4D5B-9A1E-3CED6604EF23}" srcOrd="0" destOrd="0" presId="urn:microsoft.com/office/officeart/2005/8/layout/vList2"/>
    <dgm:cxn modelId="{1877D7C3-E8B0-4F4E-9CA5-D4B265CD69E5}" type="presOf" srcId="{91205CED-5CF5-47E6-8564-DBCE1DA5F56F}" destId="{8FF75FD0-5BA2-4751-9F83-92E3F0FB8ED7}" srcOrd="0" destOrd="0" presId="urn:microsoft.com/office/officeart/2005/8/layout/vList2"/>
    <dgm:cxn modelId="{AE7E91A4-B5BE-425E-B09A-F48AEAEAA649}" srcId="{8C0F8519-31D7-48B6-B4F7-E8210CCC21DD}" destId="{12842D37-9289-4F70-BF64-3DEE2F7FF830}" srcOrd="4" destOrd="0" parTransId="{7424F539-2C54-47B5-961E-B6D05F8BC0B9}" sibTransId="{A99BC686-DF81-48EA-B671-73A4967A5488}"/>
    <dgm:cxn modelId="{61626F8D-E5BE-47EE-B16E-63AD24DC1136}" srcId="{8C0F8519-31D7-48B6-B4F7-E8210CCC21DD}" destId="{BDD42E9D-B3FE-4A99-B69E-2173452554CD}" srcOrd="12" destOrd="0" parTransId="{E4D60481-5513-4775-870C-34C913581238}" sibTransId="{900FCC8C-E4F7-43D1-AAA2-4C4C94723F39}"/>
    <dgm:cxn modelId="{C14DFC05-A34D-4171-9AD6-2815A73E604A}" srcId="{8C0F8519-31D7-48B6-B4F7-E8210CCC21DD}" destId="{C7E3DDFC-A0F9-4826-A297-01035D9D499E}" srcOrd="1" destOrd="0" parTransId="{E113783A-2746-45DE-A362-1D29025DE432}" sibTransId="{9421CF4D-5A41-4EA1-A37B-3169073EE5EA}"/>
    <dgm:cxn modelId="{6B0D127D-1E61-42C8-8B2D-6CFE04FA8E48}" srcId="{8C0F8519-31D7-48B6-B4F7-E8210CCC21DD}" destId="{244DD3ED-8915-438C-ADCB-A26A31FEAC39}" srcOrd="6" destOrd="0" parTransId="{C7447BA6-59CA-4357-86AC-A8BC038B2684}" sibTransId="{48BA47F1-CF98-4093-B5F9-063A1F82DBAC}"/>
    <dgm:cxn modelId="{41765B67-3D82-4369-A7BD-81BA2A5FDF2C}" type="presOf" srcId="{BDD42E9D-B3FE-4A99-B69E-2173452554CD}" destId="{5A7E706A-73A1-4464-9F1E-12397632FDC3}" srcOrd="0" destOrd="0" presId="urn:microsoft.com/office/officeart/2005/8/layout/vList2"/>
    <dgm:cxn modelId="{81B5632F-A328-4685-B6F9-9AEB8BBAB940}" srcId="{8C0F8519-31D7-48B6-B4F7-E8210CCC21DD}" destId="{FA23A8E6-893A-4A0C-828C-F01479D234E6}" srcOrd="8" destOrd="0" parTransId="{A6F9EAAC-A0D5-46CA-B301-D0DA0EAABE51}" sibTransId="{70404D82-31C2-40D8-B3E0-CF8506C59E7C}"/>
    <dgm:cxn modelId="{63BF8CD5-831B-41DB-B54D-1F7773649C47}" srcId="{8C0F8519-31D7-48B6-B4F7-E8210CCC21DD}" destId="{F3FE91B4-BD1B-4E85-ADE0-2E471DFE3218}" srcOrd="10" destOrd="0" parTransId="{630E6156-FC91-4844-BA28-1BCEFDC64804}" sibTransId="{F898559E-CC23-46C4-8B24-9B4B88E36DA6}"/>
    <dgm:cxn modelId="{9C5CDBC8-D9B2-44F9-9ECA-61A4BA00D43C}" type="presOf" srcId="{F3FE91B4-BD1B-4E85-ADE0-2E471DFE3218}" destId="{EDF4FE24-AEE8-489D-97DC-42631C9E8C3E}" srcOrd="0" destOrd="0" presId="urn:microsoft.com/office/officeart/2005/8/layout/vList2"/>
    <dgm:cxn modelId="{6A2246A7-FCB5-47C9-BC95-07AF6D225232}" srcId="{8C0F8519-31D7-48B6-B4F7-E8210CCC21DD}" destId="{334181A3-6F10-46E7-8785-59AEBC7D2078}" srcOrd="11" destOrd="0" parTransId="{1D09E741-A5DE-4926-B09D-5D415BDD5E90}" sibTransId="{1497965C-9EDF-4707-96F7-EC6B6C6CE2CF}"/>
    <dgm:cxn modelId="{3603D7A5-8C3C-4F35-8AC8-01E480C4FFD2}" srcId="{8C0F8519-31D7-48B6-B4F7-E8210CCC21DD}" destId="{49C86379-78EC-4EEC-8E87-4B6DC7978E31}" srcOrd="3" destOrd="0" parTransId="{AFBC6462-883E-41D0-A9A8-2721A1B35E37}" sibTransId="{71BD4C8C-F9D9-434D-9E36-569EF6995591}"/>
    <dgm:cxn modelId="{2EB7896E-59C0-46EE-A68C-2317CB9D6CFC}" srcId="{8C0F8519-31D7-48B6-B4F7-E8210CCC21DD}" destId="{3B824D6D-4031-4DAD-8DB5-2469FC2FBEC2}" srcOrd="0" destOrd="0" parTransId="{87440BDA-4C45-4F1F-B748-89CCC36FE990}" sibTransId="{16AE096E-4444-4AD6-9D74-68DF950DF795}"/>
    <dgm:cxn modelId="{EE4B0B72-4976-4CD3-85BC-6E0D32D5D3DF}" srcId="{8C0F8519-31D7-48B6-B4F7-E8210CCC21DD}" destId="{514986B4-2892-4BD8-8107-B29446C2ACF4}" srcOrd="9" destOrd="0" parTransId="{4D1E6C32-1E87-42C9-80AD-C00095206389}" sibTransId="{2CB55F80-0AA2-4874-A739-C6DA3C883372}"/>
    <dgm:cxn modelId="{97DF7C8E-FEA7-4E3D-9CE1-BAC60D7418D0}" type="presOf" srcId="{400EB119-03E2-4F9E-B7B0-0CA200A7C59F}" destId="{0B82B41C-65BA-4892-B63E-1C6ABC8C6B16}" srcOrd="0" destOrd="0" presId="urn:microsoft.com/office/officeart/2005/8/layout/vList2"/>
    <dgm:cxn modelId="{5327BB9C-FB41-4BD4-AFBF-D2BEFADCDE19}" type="presOf" srcId="{C789326B-6DB1-4962-9484-A4B77E3BB855}" destId="{1B2EC1B2-E079-44BB-ACF7-4A4DE6E57AA4}" srcOrd="0" destOrd="0" presId="urn:microsoft.com/office/officeart/2005/8/layout/vList2"/>
    <dgm:cxn modelId="{65BB76D9-3DEB-464A-B728-0AB79BF60996}" srcId="{8C0F8519-31D7-48B6-B4F7-E8210CCC21DD}" destId="{F66EDE82-0F75-44E4-83FC-2FF273138518}" srcOrd="7" destOrd="0" parTransId="{985F0E74-150F-4F5E-BA9E-54C19799B40F}" sibTransId="{B4F00274-C8A8-4E13-BA14-6C5B0713A037}"/>
    <dgm:cxn modelId="{EBCC2EF8-D080-4A4F-B2DD-5811E95DE454}" type="presOf" srcId="{3B824D6D-4031-4DAD-8DB5-2469FC2FBEC2}" destId="{C4A1C78F-8474-42F1-88F2-FDB5E9B4E285}" srcOrd="0" destOrd="0" presId="urn:microsoft.com/office/officeart/2005/8/layout/vList2"/>
    <dgm:cxn modelId="{98121CDC-416A-496A-99D0-2D9D762B8BAB}" type="presOf" srcId="{FA23A8E6-893A-4A0C-828C-F01479D234E6}" destId="{226C1254-E3C8-4843-983B-0F7C29BD087F}" srcOrd="0" destOrd="0" presId="urn:microsoft.com/office/officeart/2005/8/layout/vList2"/>
    <dgm:cxn modelId="{E981F461-24C9-49C1-87EA-EEB27F9C6C1A}" type="presParOf" srcId="{50018C04-F0E9-47E6-A2A2-B1C91B41DB97}" destId="{C4A1C78F-8474-42F1-88F2-FDB5E9B4E285}" srcOrd="0" destOrd="0" presId="urn:microsoft.com/office/officeart/2005/8/layout/vList2"/>
    <dgm:cxn modelId="{C0DCB44A-D910-4CF0-8E92-7A386B7F30C9}" type="presParOf" srcId="{50018C04-F0E9-47E6-A2A2-B1C91B41DB97}" destId="{64114023-5120-48E4-BEB3-F15114337DF5}" srcOrd="1" destOrd="0" presId="urn:microsoft.com/office/officeart/2005/8/layout/vList2"/>
    <dgm:cxn modelId="{B1BA4D38-6AAC-410A-9B81-091AAED72F7C}" type="presParOf" srcId="{50018C04-F0E9-47E6-A2A2-B1C91B41DB97}" destId="{EE77A77A-15FE-4C6C-9DE4-34E5A77E75F3}" srcOrd="2" destOrd="0" presId="urn:microsoft.com/office/officeart/2005/8/layout/vList2"/>
    <dgm:cxn modelId="{1E2A66F6-22C9-446B-865E-F77120EA6117}" type="presParOf" srcId="{50018C04-F0E9-47E6-A2A2-B1C91B41DB97}" destId="{B7B8B077-1A34-485A-B758-F72424F2043E}" srcOrd="3" destOrd="0" presId="urn:microsoft.com/office/officeart/2005/8/layout/vList2"/>
    <dgm:cxn modelId="{CC080196-6713-4B73-9C0C-DCF4E3F3493A}" type="presParOf" srcId="{50018C04-F0E9-47E6-A2A2-B1C91B41DB97}" destId="{8FF75FD0-5BA2-4751-9F83-92E3F0FB8ED7}" srcOrd="4" destOrd="0" presId="urn:microsoft.com/office/officeart/2005/8/layout/vList2"/>
    <dgm:cxn modelId="{C890C276-F594-4953-8259-6A09F8A8C719}" type="presParOf" srcId="{50018C04-F0E9-47E6-A2A2-B1C91B41DB97}" destId="{2A58E5F7-7375-4B09-9DBE-4BD2ABDFFBE5}" srcOrd="5" destOrd="0" presId="urn:microsoft.com/office/officeart/2005/8/layout/vList2"/>
    <dgm:cxn modelId="{841A2FB4-F714-45CF-A23C-C6E2082DF68A}" type="presParOf" srcId="{50018C04-F0E9-47E6-A2A2-B1C91B41DB97}" destId="{59E4E3D3-917B-4B23-9E57-04B186A91C22}" srcOrd="6" destOrd="0" presId="urn:microsoft.com/office/officeart/2005/8/layout/vList2"/>
    <dgm:cxn modelId="{43C01C9A-0A08-4390-8AFD-6EE319C6795E}" type="presParOf" srcId="{50018C04-F0E9-47E6-A2A2-B1C91B41DB97}" destId="{A9EEEFB9-7C6B-48B3-8FDB-7779A4CEB9C5}" srcOrd="7" destOrd="0" presId="urn:microsoft.com/office/officeart/2005/8/layout/vList2"/>
    <dgm:cxn modelId="{A5DF3C13-1589-4C45-9AD2-4D5E28D96F0E}" type="presParOf" srcId="{50018C04-F0E9-47E6-A2A2-B1C91B41DB97}" destId="{92C78F44-D783-49B4-BD2D-8C4751044706}" srcOrd="8" destOrd="0" presId="urn:microsoft.com/office/officeart/2005/8/layout/vList2"/>
    <dgm:cxn modelId="{69360FA5-8953-4721-A19C-1E673D8CB852}" type="presParOf" srcId="{50018C04-F0E9-47E6-A2A2-B1C91B41DB97}" destId="{F8553DCC-81F5-4C1E-8A42-6813EEB5BE87}" srcOrd="9" destOrd="0" presId="urn:microsoft.com/office/officeart/2005/8/layout/vList2"/>
    <dgm:cxn modelId="{568BF20C-3042-4455-A1DD-B452C307B757}" type="presParOf" srcId="{50018C04-F0E9-47E6-A2A2-B1C91B41DB97}" destId="{0B82B41C-65BA-4892-B63E-1C6ABC8C6B16}" srcOrd="10" destOrd="0" presId="urn:microsoft.com/office/officeart/2005/8/layout/vList2"/>
    <dgm:cxn modelId="{AECFA3F9-7BE3-4092-ADF5-BC54708BE455}" type="presParOf" srcId="{50018C04-F0E9-47E6-A2A2-B1C91B41DB97}" destId="{CBBBF969-B1FD-475D-9CA8-921613133863}" srcOrd="11" destOrd="0" presId="urn:microsoft.com/office/officeart/2005/8/layout/vList2"/>
    <dgm:cxn modelId="{3B692912-8DD5-43CE-B054-053C9BEBBF4D}" type="presParOf" srcId="{50018C04-F0E9-47E6-A2A2-B1C91B41DB97}" destId="{0C3F16F2-F16F-4D5B-9A1E-3CED6604EF23}" srcOrd="12" destOrd="0" presId="urn:microsoft.com/office/officeart/2005/8/layout/vList2"/>
    <dgm:cxn modelId="{61F1103D-C0B4-471F-B210-7B9A905EFB71}" type="presParOf" srcId="{50018C04-F0E9-47E6-A2A2-B1C91B41DB97}" destId="{DEDA7904-62A2-47AE-AE4C-0C1167DD335C}" srcOrd="13" destOrd="0" presId="urn:microsoft.com/office/officeart/2005/8/layout/vList2"/>
    <dgm:cxn modelId="{AA8E404E-9A91-4F86-AD2A-AD861468EC1B}" type="presParOf" srcId="{50018C04-F0E9-47E6-A2A2-B1C91B41DB97}" destId="{A805CD18-5E90-4FAF-877E-0FED8E979A9E}" srcOrd="14" destOrd="0" presId="urn:microsoft.com/office/officeart/2005/8/layout/vList2"/>
    <dgm:cxn modelId="{1D4FF998-28BF-46CA-B768-F36D15E5528F}" type="presParOf" srcId="{50018C04-F0E9-47E6-A2A2-B1C91B41DB97}" destId="{5C90C7D9-A43C-47A8-A818-2577663B80E6}" srcOrd="15" destOrd="0" presId="urn:microsoft.com/office/officeart/2005/8/layout/vList2"/>
    <dgm:cxn modelId="{D1513725-3637-40A0-A184-145218C5F140}" type="presParOf" srcId="{50018C04-F0E9-47E6-A2A2-B1C91B41DB97}" destId="{226C1254-E3C8-4843-983B-0F7C29BD087F}" srcOrd="16" destOrd="0" presId="urn:microsoft.com/office/officeart/2005/8/layout/vList2"/>
    <dgm:cxn modelId="{F0E753ED-5C48-43D3-A7E8-FBC04A738196}" type="presParOf" srcId="{50018C04-F0E9-47E6-A2A2-B1C91B41DB97}" destId="{80187369-33FB-4800-8E5F-4AD008F10215}" srcOrd="17" destOrd="0" presId="urn:microsoft.com/office/officeart/2005/8/layout/vList2"/>
    <dgm:cxn modelId="{9A86D415-1E63-425D-90D9-783ED1C4B268}" type="presParOf" srcId="{50018C04-F0E9-47E6-A2A2-B1C91B41DB97}" destId="{382EAC43-5023-4FE8-94BA-89D4B62A7E2D}" srcOrd="18" destOrd="0" presId="urn:microsoft.com/office/officeart/2005/8/layout/vList2"/>
    <dgm:cxn modelId="{A579189D-E715-4AD3-8C85-F47C3613223D}" type="presParOf" srcId="{50018C04-F0E9-47E6-A2A2-B1C91B41DB97}" destId="{71B44E33-862A-47C4-AB69-D9737014F2B7}" srcOrd="19" destOrd="0" presId="urn:microsoft.com/office/officeart/2005/8/layout/vList2"/>
    <dgm:cxn modelId="{3262944B-B8B8-43AF-9400-462F8FE8EAC4}" type="presParOf" srcId="{50018C04-F0E9-47E6-A2A2-B1C91B41DB97}" destId="{EDF4FE24-AEE8-489D-97DC-42631C9E8C3E}" srcOrd="20" destOrd="0" presId="urn:microsoft.com/office/officeart/2005/8/layout/vList2"/>
    <dgm:cxn modelId="{1F3E952F-D5BF-4154-B90A-25D12F0C02DB}" type="presParOf" srcId="{50018C04-F0E9-47E6-A2A2-B1C91B41DB97}" destId="{4B5B8629-ED95-48D4-A857-12BEC38D9100}" srcOrd="21" destOrd="0" presId="urn:microsoft.com/office/officeart/2005/8/layout/vList2"/>
    <dgm:cxn modelId="{368725EC-DA1D-4FF8-BB97-7817F5F67AF5}" type="presParOf" srcId="{50018C04-F0E9-47E6-A2A2-B1C91B41DB97}" destId="{2E22948D-5E6B-4EF8-8AA1-E45D9DDF7EA1}" srcOrd="22" destOrd="0" presId="urn:microsoft.com/office/officeart/2005/8/layout/vList2"/>
    <dgm:cxn modelId="{356FD21C-1DAD-457F-B75C-23419A60895E}" type="presParOf" srcId="{50018C04-F0E9-47E6-A2A2-B1C91B41DB97}" destId="{1474D617-A112-4F24-A7F0-D4CAFFB49E1B}" srcOrd="23" destOrd="0" presId="urn:microsoft.com/office/officeart/2005/8/layout/vList2"/>
    <dgm:cxn modelId="{83F23F3E-3112-4593-8E8F-1BCCB6BB48D2}" type="presParOf" srcId="{50018C04-F0E9-47E6-A2A2-B1C91B41DB97}" destId="{5A7E706A-73A1-4464-9F1E-12397632FDC3}" srcOrd="24" destOrd="0" presId="urn:microsoft.com/office/officeart/2005/8/layout/vList2"/>
    <dgm:cxn modelId="{341FC630-33EF-4A1F-A94C-8A45428B86D3}" type="presParOf" srcId="{50018C04-F0E9-47E6-A2A2-B1C91B41DB97}" destId="{0545903A-4BD1-4C4F-89FF-60D574BD884E}" srcOrd="25" destOrd="0" presId="urn:microsoft.com/office/officeart/2005/8/layout/vList2"/>
    <dgm:cxn modelId="{9E7EFAFD-2ABB-4741-A9B6-AA676759C10E}" type="presParOf" srcId="{50018C04-F0E9-47E6-A2A2-B1C91B41DB97}" destId="{1B2EC1B2-E079-44BB-ACF7-4A4DE6E57AA4}" srcOrd="2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F1E560B-CB74-4598-9D14-636AB60738B9}"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tr-TR"/>
        </a:p>
      </dgm:t>
    </dgm:pt>
    <dgm:pt modelId="{FFA4CB6B-A00F-41B4-BFCF-3655326702B8}">
      <dgm:prSet/>
      <dgm:spPr/>
      <dgm:t>
        <a:bodyPr/>
        <a:lstStyle/>
        <a:p>
          <a:pPr rtl="0"/>
          <a:r>
            <a:rPr lang="tr-TR"/>
            <a:t>Gençlere yönelik hiz­metler, kültürel değerlerine, dini inanışlarına, gizliliğe ve mahremiyete saygı gösterme, bilinçli bir şekilde karar verme gibi haklarına saygı duyacak şekilde düzenlenmelidir.</a:t>
          </a:r>
        </a:p>
      </dgm:t>
    </dgm:pt>
    <dgm:pt modelId="{23610BEE-0854-4FF1-8D17-793FAB4409DC}" type="parTrans" cxnId="{0DF9EA6A-6647-48DC-846C-97C9884FBA67}">
      <dgm:prSet/>
      <dgm:spPr/>
      <dgm:t>
        <a:bodyPr/>
        <a:lstStyle/>
        <a:p>
          <a:endParaRPr lang="tr-TR"/>
        </a:p>
      </dgm:t>
    </dgm:pt>
    <dgm:pt modelId="{85043CEF-CB18-4045-8D09-2801EB3E5407}" type="sibTrans" cxnId="{0DF9EA6A-6647-48DC-846C-97C9884FBA67}">
      <dgm:prSet/>
      <dgm:spPr/>
      <dgm:t>
        <a:bodyPr/>
        <a:lstStyle/>
        <a:p>
          <a:endParaRPr lang="tr-TR"/>
        </a:p>
      </dgm:t>
    </dgm:pt>
    <dgm:pt modelId="{747F0DE0-BBD5-4A0F-A453-431882F481CA}">
      <dgm:prSet/>
      <dgm:spPr/>
      <dgm:t>
        <a:bodyPr/>
        <a:lstStyle/>
        <a:p>
          <a:pPr rtl="0"/>
          <a:r>
            <a:rPr lang="tr-TR"/>
            <a:t>Cinsel bilgiler konusunda gençleri bilgilendirme husu­sunda yapılacak atılımlar gençlerle işbirliğine yardımcı ola­caktır.</a:t>
          </a:r>
        </a:p>
      </dgm:t>
    </dgm:pt>
    <dgm:pt modelId="{466332C9-9B79-4BC4-A48B-71D487731372}" type="parTrans" cxnId="{72A602B4-9F0F-4672-A450-F06FB709831B}">
      <dgm:prSet/>
      <dgm:spPr/>
      <dgm:t>
        <a:bodyPr/>
        <a:lstStyle/>
        <a:p>
          <a:endParaRPr lang="tr-TR"/>
        </a:p>
      </dgm:t>
    </dgm:pt>
    <dgm:pt modelId="{BB9A1796-8547-48FF-91D2-AD7819D868D1}" type="sibTrans" cxnId="{72A602B4-9F0F-4672-A450-F06FB709831B}">
      <dgm:prSet/>
      <dgm:spPr/>
      <dgm:t>
        <a:bodyPr/>
        <a:lstStyle/>
        <a:p>
          <a:endParaRPr lang="tr-TR"/>
        </a:p>
      </dgm:t>
    </dgm:pt>
    <dgm:pt modelId="{AB8B5B9C-743E-4CE6-923C-8410D6AADE57}">
      <dgm:prSet/>
      <dgm:spPr/>
      <dgm:t>
        <a:bodyPr/>
        <a:lstStyle/>
        <a:p>
          <a:pPr rtl="0"/>
          <a:r>
            <a:rPr lang="tr-TR"/>
            <a:t>Gençlerin cinsel eğitiminde yer alan tek yetişkin anne babalar olmamalıdır. </a:t>
          </a:r>
        </a:p>
      </dgm:t>
    </dgm:pt>
    <dgm:pt modelId="{E6BD4A27-D48D-463D-9785-81DA85FD4769}" type="parTrans" cxnId="{D126BB89-8875-44EC-8A0C-32D2529BDB30}">
      <dgm:prSet/>
      <dgm:spPr/>
      <dgm:t>
        <a:bodyPr/>
        <a:lstStyle/>
        <a:p>
          <a:endParaRPr lang="tr-TR"/>
        </a:p>
      </dgm:t>
    </dgm:pt>
    <dgm:pt modelId="{CDE8E4A5-36E6-4905-AB94-224613D7117E}" type="sibTrans" cxnId="{D126BB89-8875-44EC-8A0C-32D2529BDB30}">
      <dgm:prSet/>
      <dgm:spPr/>
      <dgm:t>
        <a:bodyPr/>
        <a:lstStyle/>
        <a:p>
          <a:endParaRPr lang="tr-TR"/>
        </a:p>
      </dgm:t>
    </dgm:pt>
    <dgm:pt modelId="{D2F2590E-5993-4E09-AF8F-4B1111089DEE}">
      <dgm:prSet/>
      <dgm:spPr/>
      <dgm:t>
        <a:bodyPr/>
        <a:lstStyle/>
        <a:p>
          <a:pPr rtl="0"/>
          <a:r>
            <a:rPr lang="tr-TR"/>
            <a:t>Dünya Kız Rehber ve İzci Birliği gibi geleneksel grup­lar da kızların üreme haklarını desteklemektedirler.</a:t>
          </a:r>
        </a:p>
      </dgm:t>
    </dgm:pt>
    <dgm:pt modelId="{8F4FB9B1-A480-4288-A853-C309AC6A8096}" type="parTrans" cxnId="{C51C82E8-E73F-45F2-B280-D22A525D8347}">
      <dgm:prSet/>
      <dgm:spPr/>
      <dgm:t>
        <a:bodyPr/>
        <a:lstStyle/>
        <a:p>
          <a:endParaRPr lang="tr-TR"/>
        </a:p>
      </dgm:t>
    </dgm:pt>
    <dgm:pt modelId="{D7F65616-6D38-4B0C-B14D-8997F5B7AE34}" type="sibTrans" cxnId="{C51C82E8-E73F-45F2-B280-D22A525D8347}">
      <dgm:prSet/>
      <dgm:spPr/>
      <dgm:t>
        <a:bodyPr/>
        <a:lstStyle/>
        <a:p>
          <a:endParaRPr lang="tr-TR"/>
        </a:p>
      </dgm:t>
    </dgm:pt>
    <dgm:pt modelId="{4827FB16-F71D-46FA-8E04-5235F6235341}" type="pres">
      <dgm:prSet presAssocID="{6F1E560B-CB74-4598-9D14-636AB60738B9}" presName="vert0" presStyleCnt="0">
        <dgm:presLayoutVars>
          <dgm:dir/>
          <dgm:animOne val="branch"/>
          <dgm:animLvl val="lvl"/>
        </dgm:presLayoutVars>
      </dgm:prSet>
      <dgm:spPr/>
      <dgm:t>
        <a:bodyPr/>
        <a:lstStyle/>
        <a:p>
          <a:endParaRPr lang="tr-TR"/>
        </a:p>
      </dgm:t>
    </dgm:pt>
    <dgm:pt modelId="{9746AF95-F952-45F0-9E3A-84F1C0520438}" type="pres">
      <dgm:prSet presAssocID="{FFA4CB6B-A00F-41B4-BFCF-3655326702B8}" presName="thickLine" presStyleLbl="alignNode1" presStyleIdx="0" presStyleCnt="4"/>
      <dgm:spPr/>
    </dgm:pt>
    <dgm:pt modelId="{63AC540A-C5D8-4E8A-A921-DC54A27C304C}" type="pres">
      <dgm:prSet presAssocID="{FFA4CB6B-A00F-41B4-BFCF-3655326702B8}" presName="horz1" presStyleCnt="0"/>
      <dgm:spPr/>
    </dgm:pt>
    <dgm:pt modelId="{6A27B18A-2F89-476B-B355-5899B05A3310}" type="pres">
      <dgm:prSet presAssocID="{FFA4CB6B-A00F-41B4-BFCF-3655326702B8}" presName="tx1" presStyleLbl="revTx" presStyleIdx="0" presStyleCnt="4"/>
      <dgm:spPr/>
      <dgm:t>
        <a:bodyPr/>
        <a:lstStyle/>
        <a:p>
          <a:endParaRPr lang="tr-TR"/>
        </a:p>
      </dgm:t>
    </dgm:pt>
    <dgm:pt modelId="{0FB5F87A-7877-42F6-B167-16827E1B4122}" type="pres">
      <dgm:prSet presAssocID="{FFA4CB6B-A00F-41B4-BFCF-3655326702B8}" presName="vert1" presStyleCnt="0"/>
      <dgm:spPr/>
    </dgm:pt>
    <dgm:pt modelId="{36512B66-5737-40C7-94C5-CF34D1C94769}" type="pres">
      <dgm:prSet presAssocID="{747F0DE0-BBD5-4A0F-A453-431882F481CA}" presName="thickLine" presStyleLbl="alignNode1" presStyleIdx="1" presStyleCnt="4"/>
      <dgm:spPr/>
    </dgm:pt>
    <dgm:pt modelId="{67A3877B-7878-43B5-9FBC-A77FA4F21938}" type="pres">
      <dgm:prSet presAssocID="{747F0DE0-BBD5-4A0F-A453-431882F481CA}" presName="horz1" presStyleCnt="0"/>
      <dgm:spPr/>
    </dgm:pt>
    <dgm:pt modelId="{D4BF60BD-0728-43DE-85CD-31D8BACE15B5}" type="pres">
      <dgm:prSet presAssocID="{747F0DE0-BBD5-4A0F-A453-431882F481CA}" presName="tx1" presStyleLbl="revTx" presStyleIdx="1" presStyleCnt="4"/>
      <dgm:spPr/>
      <dgm:t>
        <a:bodyPr/>
        <a:lstStyle/>
        <a:p>
          <a:endParaRPr lang="tr-TR"/>
        </a:p>
      </dgm:t>
    </dgm:pt>
    <dgm:pt modelId="{071CCD4F-4560-44FA-9C3A-E8CFBF66819A}" type="pres">
      <dgm:prSet presAssocID="{747F0DE0-BBD5-4A0F-A453-431882F481CA}" presName="vert1" presStyleCnt="0"/>
      <dgm:spPr/>
    </dgm:pt>
    <dgm:pt modelId="{6F0E0646-128D-4C49-B50A-DBF67D3BC491}" type="pres">
      <dgm:prSet presAssocID="{AB8B5B9C-743E-4CE6-923C-8410D6AADE57}" presName="thickLine" presStyleLbl="alignNode1" presStyleIdx="2" presStyleCnt="4"/>
      <dgm:spPr/>
    </dgm:pt>
    <dgm:pt modelId="{D9E4D6F7-A414-4775-A74D-7201FE7D8BD1}" type="pres">
      <dgm:prSet presAssocID="{AB8B5B9C-743E-4CE6-923C-8410D6AADE57}" presName="horz1" presStyleCnt="0"/>
      <dgm:spPr/>
    </dgm:pt>
    <dgm:pt modelId="{69CA76BF-6681-43AD-B0CA-78D1FB0B56FD}" type="pres">
      <dgm:prSet presAssocID="{AB8B5B9C-743E-4CE6-923C-8410D6AADE57}" presName="tx1" presStyleLbl="revTx" presStyleIdx="2" presStyleCnt="4"/>
      <dgm:spPr/>
      <dgm:t>
        <a:bodyPr/>
        <a:lstStyle/>
        <a:p>
          <a:endParaRPr lang="tr-TR"/>
        </a:p>
      </dgm:t>
    </dgm:pt>
    <dgm:pt modelId="{494136E3-B01C-4B7B-A821-8B093BF7EFE5}" type="pres">
      <dgm:prSet presAssocID="{AB8B5B9C-743E-4CE6-923C-8410D6AADE57}" presName="vert1" presStyleCnt="0"/>
      <dgm:spPr/>
    </dgm:pt>
    <dgm:pt modelId="{03261892-9B4A-4FF8-84BC-50587092A7CB}" type="pres">
      <dgm:prSet presAssocID="{D2F2590E-5993-4E09-AF8F-4B1111089DEE}" presName="thickLine" presStyleLbl="alignNode1" presStyleIdx="3" presStyleCnt="4"/>
      <dgm:spPr/>
    </dgm:pt>
    <dgm:pt modelId="{EC72EACD-80AA-423A-9056-83E38BF75F7C}" type="pres">
      <dgm:prSet presAssocID="{D2F2590E-5993-4E09-AF8F-4B1111089DEE}" presName="horz1" presStyleCnt="0"/>
      <dgm:spPr/>
    </dgm:pt>
    <dgm:pt modelId="{05FECE78-4374-4FB7-8E19-D46D25694C4F}" type="pres">
      <dgm:prSet presAssocID="{D2F2590E-5993-4E09-AF8F-4B1111089DEE}" presName="tx1" presStyleLbl="revTx" presStyleIdx="3" presStyleCnt="4"/>
      <dgm:spPr/>
      <dgm:t>
        <a:bodyPr/>
        <a:lstStyle/>
        <a:p>
          <a:endParaRPr lang="tr-TR"/>
        </a:p>
      </dgm:t>
    </dgm:pt>
    <dgm:pt modelId="{EED9A494-8B7E-4EBF-9F82-95A32466E90E}" type="pres">
      <dgm:prSet presAssocID="{D2F2590E-5993-4E09-AF8F-4B1111089DEE}" presName="vert1" presStyleCnt="0"/>
      <dgm:spPr/>
    </dgm:pt>
  </dgm:ptLst>
  <dgm:cxnLst>
    <dgm:cxn modelId="{0DF9EA6A-6647-48DC-846C-97C9884FBA67}" srcId="{6F1E560B-CB74-4598-9D14-636AB60738B9}" destId="{FFA4CB6B-A00F-41B4-BFCF-3655326702B8}" srcOrd="0" destOrd="0" parTransId="{23610BEE-0854-4FF1-8D17-793FAB4409DC}" sibTransId="{85043CEF-CB18-4045-8D09-2801EB3E5407}"/>
    <dgm:cxn modelId="{D126BB89-8875-44EC-8A0C-32D2529BDB30}" srcId="{6F1E560B-CB74-4598-9D14-636AB60738B9}" destId="{AB8B5B9C-743E-4CE6-923C-8410D6AADE57}" srcOrd="2" destOrd="0" parTransId="{E6BD4A27-D48D-463D-9785-81DA85FD4769}" sibTransId="{CDE8E4A5-36E6-4905-AB94-224613D7117E}"/>
    <dgm:cxn modelId="{C51C82E8-E73F-45F2-B280-D22A525D8347}" srcId="{6F1E560B-CB74-4598-9D14-636AB60738B9}" destId="{D2F2590E-5993-4E09-AF8F-4B1111089DEE}" srcOrd="3" destOrd="0" parTransId="{8F4FB9B1-A480-4288-A853-C309AC6A8096}" sibTransId="{D7F65616-6D38-4B0C-B14D-8997F5B7AE34}"/>
    <dgm:cxn modelId="{F6A77BC8-9034-4CD6-8ECF-ECA694B4C53B}" type="presOf" srcId="{6F1E560B-CB74-4598-9D14-636AB60738B9}" destId="{4827FB16-F71D-46FA-8E04-5235F6235341}" srcOrd="0" destOrd="0" presId="urn:microsoft.com/office/officeart/2008/layout/LinedList"/>
    <dgm:cxn modelId="{BB39F8F8-F3E0-4B7F-AF7A-DAFCBC67DB9D}" type="presOf" srcId="{AB8B5B9C-743E-4CE6-923C-8410D6AADE57}" destId="{69CA76BF-6681-43AD-B0CA-78D1FB0B56FD}" srcOrd="0" destOrd="0" presId="urn:microsoft.com/office/officeart/2008/layout/LinedList"/>
    <dgm:cxn modelId="{12383768-5BC3-41EE-85FB-AF5F8B8A93D4}" type="presOf" srcId="{747F0DE0-BBD5-4A0F-A453-431882F481CA}" destId="{D4BF60BD-0728-43DE-85CD-31D8BACE15B5}" srcOrd="0" destOrd="0" presId="urn:microsoft.com/office/officeart/2008/layout/LinedList"/>
    <dgm:cxn modelId="{72A602B4-9F0F-4672-A450-F06FB709831B}" srcId="{6F1E560B-CB74-4598-9D14-636AB60738B9}" destId="{747F0DE0-BBD5-4A0F-A453-431882F481CA}" srcOrd="1" destOrd="0" parTransId="{466332C9-9B79-4BC4-A48B-71D487731372}" sibTransId="{BB9A1796-8547-48FF-91D2-AD7819D868D1}"/>
    <dgm:cxn modelId="{B840660C-BB5B-4726-9E80-27D73CE3E2D6}" type="presOf" srcId="{D2F2590E-5993-4E09-AF8F-4B1111089DEE}" destId="{05FECE78-4374-4FB7-8E19-D46D25694C4F}" srcOrd="0" destOrd="0" presId="urn:microsoft.com/office/officeart/2008/layout/LinedList"/>
    <dgm:cxn modelId="{B25F8F45-1583-458A-8445-0B4B1EFB7063}" type="presOf" srcId="{FFA4CB6B-A00F-41B4-BFCF-3655326702B8}" destId="{6A27B18A-2F89-476B-B355-5899B05A3310}" srcOrd="0" destOrd="0" presId="urn:microsoft.com/office/officeart/2008/layout/LinedList"/>
    <dgm:cxn modelId="{5E7FA7C7-3261-4ED3-9B65-6AC93D5AC9DF}" type="presParOf" srcId="{4827FB16-F71D-46FA-8E04-5235F6235341}" destId="{9746AF95-F952-45F0-9E3A-84F1C0520438}" srcOrd="0" destOrd="0" presId="urn:microsoft.com/office/officeart/2008/layout/LinedList"/>
    <dgm:cxn modelId="{369799D6-B1FF-470E-BF06-2D2913005719}" type="presParOf" srcId="{4827FB16-F71D-46FA-8E04-5235F6235341}" destId="{63AC540A-C5D8-4E8A-A921-DC54A27C304C}" srcOrd="1" destOrd="0" presId="urn:microsoft.com/office/officeart/2008/layout/LinedList"/>
    <dgm:cxn modelId="{0D37F212-9D73-4524-9626-E7B6EE488ED5}" type="presParOf" srcId="{63AC540A-C5D8-4E8A-A921-DC54A27C304C}" destId="{6A27B18A-2F89-476B-B355-5899B05A3310}" srcOrd="0" destOrd="0" presId="urn:microsoft.com/office/officeart/2008/layout/LinedList"/>
    <dgm:cxn modelId="{2A73888C-A3A8-4DDC-A8C5-7EEC7794A1AA}" type="presParOf" srcId="{63AC540A-C5D8-4E8A-A921-DC54A27C304C}" destId="{0FB5F87A-7877-42F6-B167-16827E1B4122}" srcOrd="1" destOrd="0" presId="urn:microsoft.com/office/officeart/2008/layout/LinedList"/>
    <dgm:cxn modelId="{717E35A5-B9BD-42F8-9891-7D58F6A2B0A7}" type="presParOf" srcId="{4827FB16-F71D-46FA-8E04-5235F6235341}" destId="{36512B66-5737-40C7-94C5-CF34D1C94769}" srcOrd="2" destOrd="0" presId="urn:microsoft.com/office/officeart/2008/layout/LinedList"/>
    <dgm:cxn modelId="{5E05B840-DB0A-46C7-849A-500B22EDDEE8}" type="presParOf" srcId="{4827FB16-F71D-46FA-8E04-5235F6235341}" destId="{67A3877B-7878-43B5-9FBC-A77FA4F21938}" srcOrd="3" destOrd="0" presId="urn:microsoft.com/office/officeart/2008/layout/LinedList"/>
    <dgm:cxn modelId="{11712FF9-70AB-42BC-A526-A53D38081218}" type="presParOf" srcId="{67A3877B-7878-43B5-9FBC-A77FA4F21938}" destId="{D4BF60BD-0728-43DE-85CD-31D8BACE15B5}" srcOrd="0" destOrd="0" presId="urn:microsoft.com/office/officeart/2008/layout/LinedList"/>
    <dgm:cxn modelId="{E4A93E04-8C78-4136-8C45-89A5461026E0}" type="presParOf" srcId="{67A3877B-7878-43B5-9FBC-A77FA4F21938}" destId="{071CCD4F-4560-44FA-9C3A-E8CFBF66819A}" srcOrd="1" destOrd="0" presId="urn:microsoft.com/office/officeart/2008/layout/LinedList"/>
    <dgm:cxn modelId="{5D5CCC41-3E37-4613-BDB9-227F1E7B9BB4}" type="presParOf" srcId="{4827FB16-F71D-46FA-8E04-5235F6235341}" destId="{6F0E0646-128D-4C49-B50A-DBF67D3BC491}" srcOrd="4" destOrd="0" presId="urn:microsoft.com/office/officeart/2008/layout/LinedList"/>
    <dgm:cxn modelId="{99ED1CC4-4D03-4AF3-BEA0-B08480B9EBD1}" type="presParOf" srcId="{4827FB16-F71D-46FA-8E04-5235F6235341}" destId="{D9E4D6F7-A414-4775-A74D-7201FE7D8BD1}" srcOrd="5" destOrd="0" presId="urn:microsoft.com/office/officeart/2008/layout/LinedList"/>
    <dgm:cxn modelId="{87808BD3-696E-4A4F-AA2D-65955D21EFC5}" type="presParOf" srcId="{D9E4D6F7-A414-4775-A74D-7201FE7D8BD1}" destId="{69CA76BF-6681-43AD-B0CA-78D1FB0B56FD}" srcOrd="0" destOrd="0" presId="urn:microsoft.com/office/officeart/2008/layout/LinedList"/>
    <dgm:cxn modelId="{7E859BE8-F7AF-43E2-AC5C-876C75F6A7C5}" type="presParOf" srcId="{D9E4D6F7-A414-4775-A74D-7201FE7D8BD1}" destId="{494136E3-B01C-4B7B-A821-8B093BF7EFE5}" srcOrd="1" destOrd="0" presId="urn:microsoft.com/office/officeart/2008/layout/LinedList"/>
    <dgm:cxn modelId="{BFFF1FE9-04B4-40B7-95EB-21DD5A2C142E}" type="presParOf" srcId="{4827FB16-F71D-46FA-8E04-5235F6235341}" destId="{03261892-9B4A-4FF8-84BC-50587092A7CB}" srcOrd="6" destOrd="0" presId="urn:microsoft.com/office/officeart/2008/layout/LinedList"/>
    <dgm:cxn modelId="{C9E8A36A-1D3A-42B9-B4FE-B8061B1222C0}" type="presParOf" srcId="{4827FB16-F71D-46FA-8E04-5235F6235341}" destId="{EC72EACD-80AA-423A-9056-83E38BF75F7C}" srcOrd="7" destOrd="0" presId="urn:microsoft.com/office/officeart/2008/layout/LinedList"/>
    <dgm:cxn modelId="{23D28419-4194-4939-9FFF-DC0FE2A5784D}" type="presParOf" srcId="{EC72EACD-80AA-423A-9056-83E38BF75F7C}" destId="{05FECE78-4374-4FB7-8E19-D46D25694C4F}" srcOrd="0" destOrd="0" presId="urn:microsoft.com/office/officeart/2008/layout/LinedList"/>
    <dgm:cxn modelId="{072D28CB-38A9-49F0-882D-44B7DFD6DE72}" type="presParOf" srcId="{EC72EACD-80AA-423A-9056-83E38BF75F7C}" destId="{EED9A494-8B7E-4EBF-9F82-95A32466E90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7B05BE4-D8CB-43C5-B883-ED55263A02FA}" type="doc">
      <dgm:prSet loTypeId="urn:microsoft.com/office/officeart/2008/layout/VerticalCurvedList" loCatId="list" qsTypeId="urn:microsoft.com/office/officeart/2005/8/quickstyle/3d3" qsCatId="3D" csTypeId="urn:microsoft.com/office/officeart/2005/8/colors/colorful2" csCatId="colorful" phldr="1"/>
      <dgm:spPr/>
      <dgm:t>
        <a:bodyPr/>
        <a:lstStyle/>
        <a:p>
          <a:endParaRPr lang="tr-TR"/>
        </a:p>
      </dgm:t>
    </dgm:pt>
    <dgm:pt modelId="{E2FA9967-6B2A-444F-B2F6-5E7C74A3F70E}">
      <dgm:prSet custT="1"/>
      <dgm:spPr/>
      <dgm:t>
        <a:bodyPr/>
        <a:lstStyle/>
        <a:p>
          <a:pPr rtl="0"/>
          <a:r>
            <a:rPr lang="tr-TR" sz="1800"/>
            <a:t>Bazı toplumlarda kadın hamileliği sü­resince çevresi tarafından hasta gibi kabul edilmekte ve yaşam biçimim buna göre ayarlaması beklenmektedir.</a:t>
          </a:r>
        </a:p>
      </dgm:t>
    </dgm:pt>
    <dgm:pt modelId="{B94FC804-B3E6-41A2-862F-DB67F2E09481}" type="parTrans" cxnId="{12D52F8E-C7DE-4004-B5C8-324C270180F0}">
      <dgm:prSet/>
      <dgm:spPr/>
      <dgm:t>
        <a:bodyPr/>
        <a:lstStyle/>
        <a:p>
          <a:endParaRPr lang="tr-TR" sz="2000"/>
        </a:p>
      </dgm:t>
    </dgm:pt>
    <dgm:pt modelId="{BE290EF8-36B5-4154-B219-64199F1B09ED}" type="sibTrans" cxnId="{12D52F8E-C7DE-4004-B5C8-324C270180F0}">
      <dgm:prSet/>
      <dgm:spPr/>
      <dgm:t>
        <a:bodyPr/>
        <a:lstStyle/>
        <a:p>
          <a:endParaRPr lang="tr-TR" sz="2000"/>
        </a:p>
      </dgm:t>
    </dgm:pt>
    <dgm:pt modelId="{7AB7BF55-903E-4549-8EBB-28A6137FA1C8}">
      <dgm:prSet custT="1"/>
      <dgm:spPr/>
      <dgm:t>
        <a:bodyPr/>
        <a:lstStyle/>
        <a:p>
          <a:pPr rtl="0"/>
          <a:r>
            <a:rPr lang="tr-TR" sz="1800" dirty="0"/>
            <a:t>Anadolu'da çok yaygın olan bir inanışa göre hamile kadının hamileliği süresince; çirkin insanlara ve hayvanlara bakmaması, cenazeye gitmemesi, gizli saklı bir şeyi alıp ye­memesi gerekmektedir. Buna karşın kadından aya, gökyü­züne bakması, güzel kimselere bakması, güzel hayaller kurması istenmektedir. Böylece doğacak bebeğin sağlıklı ve güzel olacağına inanılmaktadır.</a:t>
          </a:r>
        </a:p>
      </dgm:t>
    </dgm:pt>
    <dgm:pt modelId="{2765E7A1-4675-40DA-A00B-BF2E2E2E5094}" type="parTrans" cxnId="{AC82777F-995C-4CC8-899E-2C1F8C161A35}">
      <dgm:prSet/>
      <dgm:spPr/>
      <dgm:t>
        <a:bodyPr/>
        <a:lstStyle/>
        <a:p>
          <a:endParaRPr lang="tr-TR" sz="2000"/>
        </a:p>
      </dgm:t>
    </dgm:pt>
    <dgm:pt modelId="{2127573D-50E4-4E42-871E-D627E2F355F8}" type="sibTrans" cxnId="{AC82777F-995C-4CC8-899E-2C1F8C161A35}">
      <dgm:prSet/>
      <dgm:spPr/>
      <dgm:t>
        <a:bodyPr/>
        <a:lstStyle/>
        <a:p>
          <a:endParaRPr lang="tr-TR" sz="2000"/>
        </a:p>
      </dgm:t>
    </dgm:pt>
    <dgm:pt modelId="{68A42CCC-9C7A-4FDD-8233-D9299433A82E}" type="pres">
      <dgm:prSet presAssocID="{47B05BE4-D8CB-43C5-B883-ED55263A02FA}" presName="Name0" presStyleCnt="0">
        <dgm:presLayoutVars>
          <dgm:chMax val="7"/>
          <dgm:chPref val="7"/>
          <dgm:dir/>
        </dgm:presLayoutVars>
      </dgm:prSet>
      <dgm:spPr/>
      <dgm:t>
        <a:bodyPr/>
        <a:lstStyle/>
        <a:p>
          <a:endParaRPr lang="tr-TR"/>
        </a:p>
      </dgm:t>
    </dgm:pt>
    <dgm:pt modelId="{884FE38F-562C-49D7-8372-4AC6E5EC4EE5}" type="pres">
      <dgm:prSet presAssocID="{47B05BE4-D8CB-43C5-B883-ED55263A02FA}" presName="Name1" presStyleCnt="0"/>
      <dgm:spPr/>
    </dgm:pt>
    <dgm:pt modelId="{940C6450-0308-4A7F-BCE4-024945A2C18F}" type="pres">
      <dgm:prSet presAssocID="{47B05BE4-D8CB-43C5-B883-ED55263A02FA}" presName="cycle" presStyleCnt="0"/>
      <dgm:spPr/>
    </dgm:pt>
    <dgm:pt modelId="{B541888C-C9A3-4562-A6D2-9ABE685AA01B}" type="pres">
      <dgm:prSet presAssocID="{47B05BE4-D8CB-43C5-B883-ED55263A02FA}" presName="srcNode" presStyleLbl="node1" presStyleIdx="0" presStyleCnt="2"/>
      <dgm:spPr/>
    </dgm:pt>
    <dgm:pt modelId="{A1D743B1-4B5C-4F9F-AD47-8AB46D496854}" type="pres">
      <dgm:prSet presAssocID="{47B05BE4-D8CB-43C5-B883-ED55263A02FA}" presName="conn" presStyleLbl="parChTrans1D2" presStyleIdx="0" presStyleCnt="1"/>
      <dgm:spPr/>
      <dgm:t>
        <a:bodyPr/>
        <a:lstStyle/>
        <a:p>
          <a:endParaRPr lang="tr-TR"/>
        </a:p>
      </dgm:t>
    </dgm:pt>
    <dgm:pt modelId="{A14E5929-D0F2-429B-8567-87BBF94730A7}" type="pres">
      <dgm:prSet presAssocID="{47B05BE4-D8CB-43C5-B883-ED55263A02FA}" presName="extraNode" presStyleLbl="node1" presStyleIdx="0" presStyleCnt="2"/>
      <dgm:spPr/>
    </dgm:pt>
    <dgm:pt modelId="{DCF83E51-5A25-4C21-9FCE-7EA7B8293626}" type="pres">
      <dgm:prSet presAssocID="{47B05BE4-D8CB-43C5-B883-ED55263A02FA}" presName="dstNode" presStyleLbl="node1" presStyleIdx="0" presStyleCnt="2"/>
      <dgm:spPr/>
    </dgm:pt>
    <dgm:pt modelId="{91506A00-D102-447E-B622-20CE98A0D048}" type="pres">
      <dgm:prSet presAssocID="{E2FA9967-6B2A-444F-B2F6-5E7C74A3F70E}" presName="text_1" presStyleLbl="node1" presStyleIdx="0" presStyleCnt="2">
        <dgm:presLayoutVars>
          <dgm:bulletEnabled val="1"/>
        </dgm:presLayoutVars>
      </dgm:prSet>
      <dgm:spPr/>
      <dgm:t>
        <a:bodyPr/>
        <a:lstStyle/>
        <a:p>
          <a:endParaRPr lang="tr-TR"/>
        </a:p>
      </dgm:t>
    </dgm:pt>
    <dgm:pt modelId="{3DC7AF66-D7AA-4C87-AF55-7CF0EC48A050}" type="pres">
      <dgm:prSet presAssocID="{E2FA9967-6B2A-444F-B2F6-5E7C74A3F70E}" presName="accent_1" presStyleCnt="0"/>
      <dgm:spPr/>
    </dgm:pt>
    <dgm:pt modelId="{0024F6E9-5E0C-475B-BF5B-A05211ECA118}" type="pres">
      <dgm:prSet presAssocID="{E2FA9967-6B2A-444F-B2F6-5E7C74A3F70E}" presName="accentRepeatNode" presStyleLbl="solidFgAcc1" presStyleIdx="0" presStyleCnt="2"/>
      <dgm:spPr/>
    </dgm:pt>
    <dgm:pt modelId="{F7F95CC8-989B-4895-AD37-0C4CC86E2A46}" type="pres">
      <dgm:prSet presAssocID="{7AB7BF55-903E-4549-8EBB-28A6137FA1C8}" presName="text_2" presStyleLbl="node1" presStyleIdx="1" presStyleCnt="2" custScaleY="112787">
        <dgm:presLayoutVars>
          <dgm:bulletEnabled val="1"/>
        </dgm:presLayoutVars>
      </dgm:prSet>
      <dgm:spPr/>
      <dgm:t>
        <a:bodyPr/>
        <a:lstStyle/>
        <a:p>
          <a:endParaRPr lang="tr-TR"/>
        </a:p>
      </dgm:t>
    </dgm:pt>
    <dgm:pt modelId="{43D3062E-AC92-4EA4-9343-BBBF6E4170F3}" type="pres">
      <dgm:prSet presAssocID="{7AB7BF55-903E-4549-8EBB-28A6137FA1C8}" presName="accent_2" presStyleCnt="0"/>
      <dgm:spPr/>
    </dgm:pt>
    <dgm:pt modelId="{4D36AB82-6467-4313-A086-252E7E3E3302}" type="pres">
      <dgm:prSet presAssocID="{7AB7BF55-903E-4549-8EBB-28A6137FA1C8}" presName="accentRepeatNode" presStyleLbl="solidFgAcc1" presStyleIdx="1" presStyleCnt="2"/>
      <dgm:spPr/>
    </dgm:pt>
  </dgm:ptLst>
  <dgm:cxnLst>
    <dgm:cxn modelId="{A64F1B24-A041-416A-92A3-5287F4CCD7DD}" type="presOf" srcId="{BE290EF8-36B5-4154-B219-64199F1B09ED}" destId="{A1D743B1-4B5C-4F9F-AD47-8AB46D496854}" srcOrd="0" destOrd="0" presId="urn:microsoft.com/office/officeart/2008/layout/VerticalCurvedList"/>
    <dgm:cxn modelId="{E10C4F7F-CB61-473E-AD5C-5202C3D51718}" type="presOf" srcId="{E2FA9967-6B2A-444F-B2F6-5E7C74A3F70E}" destId="{91506A00-D102-447E-B622-20CE98A0D048}" srcOrd="0" destOrd="0" presId="urn:microsoft.com/office/officeart/2008/layout/VerticalCurvedList"/>
    <dgm:cxn modelId="{3E8D5C1D-0F92-49E8-B0FD-571CE69723DD}" type="presOf" srcId="{7AB7BF55-903E-4549-8EBB-28A6137FA1C8}" destId="{F7F95CC8-989B-4895-AD37-0C4CC86E2A46}" srcOrd="0" destOrd="0" presId="urn:microsoft.com/office/officeart/2008/layout/VerticalCurvedList"/>
    <dgm:cxn modelId="{AC82777F-995C-4CC8-899E-2C1F8C161A35}" srcId="{47B05BE4-D8CB-43C5-B883-ED55263A02FA}" destId="{7AB7BF55-903E-4549-8EBB-28A6137FA1C8}" srcOrd="1" destOrd="0" parTransId="{2765E7A1-4675-40DA-A00B-BF2E2E2E5094}" sibTransId="{2127573D-50E4-4E42-871E-D627E2F355F8}"/>
    <dgm:cxn modelId="{7B8095D1-F2AB-492C-8BBE-96E931A1777D}" type="presOf" srcId="{47B05BE4-D8CB-43C5-B883-ED55263A02FA}" destId="{68A42CCC-9C7A-4FDD-8233-D9299433A82E}" srcOrd="0" destOrd="0" presId="urn:microsoft.com/office/officeart/2008/layout/VerticalCurvedList"/>
    <dgm:cxn modelId="{12D52F8E-C7DE-4004-B5C8-324C270180F0}" srcId="{47B05BE4-D8CB-43C5-B883-ED55263A02FA}" destId="{E2FA9967-6B2A-444F-B2F6-5E7C74A3F70E}" srcOrd="0" destOrd="0" parTransId="{B94FC804-B3E6-41A2-862F-DB67F2E09481}" sibTransId="{BE290EF8-36B5-4154-B219-64199F1B09ED}"/>
    <dgm:cxn modelId="{77EBE7AB-AFDC-47DA-B814-1B0A71C64521}" type="presParOf" srcId="{68A42CCC-9C7A-4FDD-8233-D9299433A82E}" destId="{884FE38F-562C-49D7-8372-4AC6E5EC4EE5}" srcOrd="0" destOrd="0" presId="urn:microsoft.com/office/officeart/2008/layout/VerticalCurvedList"/>
    <dgm:cxn modelId="{78965DC5-1DC5-4F01-AD23-3CA13A138F8F}" type="presParOf" srcId="{884FE38F-562C-49D7-8372-4AC6E5EC4EE5}" destId="{940C6450-0308-4A7F-BCE4-024945A2C18F}" srcOrd="0" destOrd="0" presId="urn:microsoft.com/office/officeart/2008/layout/VerticalCurvedList"/>
    <dgm:cxn modelId="{E9E18359-85DD-4B7C-B54E-592D148CF3B1}" type="presParOf" srcId="{940C6450-0308-4A7F-BCE4-024945A2C18F}" destId="{B541888C-C9A3-4562-A6D2-9ABE685AA01B}" srcOrd="0" destOrd="0" presId="urn:microsoft.com/office/officeart/2008/layout/VerticalCurvedList"/>
    <dgm:cxn modelId="{D70C831A-8E12-4342-A4CE-2A811A100B1E}" type="presParOf" srcId="{940C6450-0308-4A7F-BCE4-024945A2C18F}" destId="{A1D743B1-4B5C-4F9F-AD47-8AB46D496854}" srcOrd="1" destOrd="0" presId="urn:microsoft.com/office/officeart/2008/layout/VerticalCurvedList"/>
    <dgm:cxn modelId="{3EC3EF99-84B9-4775-97F7-5799420064E6}" type="presParOf" srcId="{940C6450-0308-4A7F-BCE4-024945A2C18F}" destId="{A14E5929-D0F2-429B-8567-87BBF94730A7}" srcOrd="2" destOrd="0" presId="urn:microsoft.com/office/officeart/2008/layout/VerticalCurvedList"/>
    <dgm:cxn modelId="{8DA4631C-51DD-4855-8482-59500B69894C}" type="presParOf" srcId="{940C6450-0308-4A7F-BCE4-024945A2C18F}" destId="{DCF83E51-5A25-4C21-9FCE-7EA7B8293626}" srcOrd="3" destOrd="0" presId="urn:microsoft.com/office/officeart/2008/layout/VerticalCurvedList"/>
    <dgm:cxn modelId="{6BDC69DA-78AC-4358-ACCC-074E1379B575}" type="presParOf" srcId="{884FE38F-562C-49D7-8372-4AC6E5EC4EE5}" destId="{91506A00-D102-447E-B622-20CE98A0D048}" srcOrd="1" destOrd="0" presId="urn:microsoft.com/office/officeart/2008/layout/VerticalCurvedList"/>
    <dgm:cxn modelId="{58170A25-E3BD-4375-9809-80085CEA2291}" type="presParOf" srcId="{884FE38F-562C-49D7-8372-4AC6E5EC4EE5}" destId="{3DC7AF66-D7AA-4C87-AF55-7CF0EC48A050}" srcOrd="2" destOrd="0" presId="urn:microsoft.com/office/officeart/2008/layout/VerticalCurvedList"/>
    <dgm:cxn modelId="{AEA4BC3C-682E-4F9D-B60C-75FB3D8CACF2}" type="presParOf" srcId="{3DC7AF66-D7AA-4C87-AF55-7CF0EC48A050}" destId="{0024F6E9-5E0C-475B-BF5B-A05211ECA118}" srcOrd="0" destOrd="0" presId="urn:microsoft.com/office/officeart/2008/layout/VerticalCurvedList"/>
    <dgm:cxn modelId="{9145D09F-7659-4A7F-A4FE-BDF0021765CB}" type="presParOf" srcId="{884FE38F-562C-49D7-8372-4AC6E5EC4EE5}" destId="{F7F95CC8-989B-4895-AD37-0C4CC86E2A46}" srcOrd="3" destOrd="0" presId="urn:microsoft.com/office/officeart/2008/layout/VerticalCurvedList"/>
    <dgm:cxn modelId="{63D78A68-1331-4886-B983-687D4B270BEA}" type="presParOf" srcId="{884FE38F-562C-49D7-8372-4AC6E5EC4EE5}" destId="{43D3062E-AC92-4EA4-9343-BBBF6E4170F3}" srcOrd="4" destOrd="0" presId="urn:microsoft.com/office/officeart/2008/layout/VerticalCurvedList"/>
    <dgm:cxn modelId="{BB611462-6CA5-48AB-8C7F-945381FC38B1}" type="presParOf" srcId="{43D3062E-AC92-4EA4-9343-BBBF6E4170F3}" destId="{4D36AB82-6467-4313-A086-252E7E3E330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16FA7B8-1792-4122-9D37-EA1BD4E3FB32}" type="doc">
      <dgm:prSet loTypeId="urn:microsoft.com/office/officeart/2005/8/layout/list1" loCatId="list" qsTypeId="urn:microsoft.com/office/officeart/2005/8/quickstyle/simple2" qsCatId="simple" csTypeId="urn:microsoft.com/office/officeart/2005/8/colors/colorful1" csCatId="colorful"/>
      <dgm:spPr/>
      <dgm:t>
        <a:bodyPr/>
        <a:lstStyle/>
        <a:p>
          <a:endParaRPr lang="tr-TR"/>
        </a:p>
      </dgm:t>
    </dgm:pt>
    <dgm:pt modelId="{7D107276-D4FC-4DE0-9246-8F90D0DD7638}">
      <dgm:prSet/>
      <dgm:spPr/>
      <dgm:t>
        <a:bodyPr/>
        <a:lstStyle/>
        <a:p>
          <a:pPr rtl="0"/>
          <a:r>
            <a:rPr lang="tr-TR"/>
            <a:t>Doğum sırasındaki uygulamalarla ilgili bazı örnekler</a:t>
          </a:r>
        </a:p>
      </dgm:t>
    </dgm:pt>
    <dgm:pt modelId="{958275B9-22BA-472F-A850-9B27F41A034E}" type="parTrans" cxnId="{010D8693-0656-4A1B-8071-EE1DF9117A56}">
      <dgm:prSet/>
      <dgm:spPr/>
      <dgm:t>
        <a:bodyPr/>
        <a:lstStyle/>
        <a:p>
          <a:endParaRPr lang="tr-TR"/>
        </a:p>
      </dgm:t>
    </dgm:pt>
    <dgm:pt modelId="{C2B892AA-BDEC-45E3-80BB-34B966F02515}" type="sibTrans" cxnId="{010D8693-0656-4A1B-8071-EE1DF9117A56}">
      <dgm:prSet/>
      <dgm:spPr/>
      <dgm:t>
        <a:bodyPr/>
        <a:lstStyle/>
        <a:p>
          <a:endParaRPr lang="tr-TR"/>
        </a:p>
      </dgm:t>
    </dgm:pt>
    <dgm:pt modelId="{393BE221-18F7-4BFA-8AB6-0C598144DA9F}">
      <dgm:prSet/>
      <dgm:spPr/>
      <dgm:t>
        <a:bodyPr/>
        <a:lstStyle/>
        <a:p>
          <a:pPr rtl="0"/>
          <a:r>
            <a:rPr lang="tr-TR"/>
            <a:t>Doğumun kolay olmasını sağlamak için doğum sı­rasında "kilit açma", "örgülü saçları çözme", "dilenciye sabun verme, zor doğumlarda yumurta kabuğu dövülerek sütle veya çayla içirilme, gebeyi kusturmak için bol tuzlu su içirilme, rahmin daha çabuk açılması için "Meryem ana" denilen bir ot kökünü sıcak suya atma, gebe kadın bebeğini doğurduktan sonra plasentayı zamanında düşürmezse ka­dının karnına temiz bir süpürge ile bastırma, kusturma, ka­dını ayağa kaldırılıp sıçratma, aynı şekilde ateşte ısıtılmış tuğlayı temiz bir beze sararak lohusanın karnına bastırma, bol dövülmüş sarımsak yedirme ve gebeye şişe üfletilirse plasentanın düşeceğine inanma,</a:t>
          </a:r>
        </a:p>
      </dgm:t>
    </dgm:pt>
    <dgm:pt modelId="{62C1FAD3-816C-4457-9616-A21B97E17A47}" type="parTrans" cxnId="{E1450AC2-E721-41B5-B10C-EB4D712BB902}">
      <dgm:prSet/>
      <dgm:spPr/>
      <dgm:t>
        <a:bodyPr/>
        <a:lstStyle/>
        <a:p>
          <a:endParaRPr lang="tr-TR"/>
        </a:p>
      </dgm:t>
    </dgm:pt>
    <dgm:pt modelId="{AF170B42-A0B9-41F6-A663-45BBDE852641}" type="sibTrans" cxnId="{E1450AC2-E721-41B5-B10C-EB4D712BB902}">
      <dgm:prSet/>
      <dgm:spPr/>
      <dgm:t>
        <a:bodyPr/>
        <a:lstStyle/>
        <a:p>
          <a:endParaRPr lang="tr-TR"/>
        </a:p>
      </dgm:t>
    </dgm:pt>
    <dgm:pt modelId="{5475B834-73FF-4B68-82E4-1A87079DBC83}">
      <dgm:prSet/>
      <dgm:spPr/>
      <dgm:t>
        <a:bodyPr/>
        <a:lstStyle/>
        <a:p>
          <a:pPr rtl="0"/>
          <a:r>
            <a:rPr lang="tr-TR"/>
            <a:t>Japonya'da doğumun kolay olması için gebe kadının beline pamuklu beyaz bezin dualarla bağlanması ve göbek kordonunun saklanarak ev­lendiği zaman eşine hatıra olarak verilmesi gibi.</a:t>
          </a:r>
        </a:p>
      </dgm:t>
    </dgm:pt>
    <dgm:pt modelId="{6E009ED0-207B-4F38-B389-0AA02DD1CF1C}" type="parTrans" cxnId="{D948C7D6-4571-4A79-A809-E0767EEA31D0}">
      <dgm:prSet/>
      <dgm:spPr/>
      <dgm:t>
        <a:bodyPr/>
        <a:lstStyle/>
        <a:p>
          <a:endParaRPr lang="tr-TR"/>
        </a:p>
      </dgm:t>
    </dgm:pt>
    <dgm:pt modelId="{987C3121-D5AE-4EDD-A8D7-76F2923A6D38}" type="sibTrans" cxnId="{D948C7D6-4571-4A79-A809-E0767EEA31D0}">
      <dgm:prSet/>
      <dgm:spPr/>
      <dgm:t>
        <a:bodyPr/>
        <a:lstStyle/>
        <a:p>
          <a:endParaRPr lang="tr-TR"/>
        </a:p>
      </dgm:t>
    </dgm:pt>
    <dgm:pt modelId="{30AC0304-9424-4D30-8506-B17472C47826}" type="pres">
      <dgm:prSet presAssocID="{816FA7B8-1792-4122-9D37-EA1BD4E3FB32}" presName="linear" presStyleCnt="0">
        <dgm:presLayoutVars>
          <dgm:dir/>
          <dgm:animLvl val="lvl"/>
          <dgm:resizeHandles val="exact"/>
        </dgm:presLayoutVars>
      </dgm:prSet>
      <dgm:spPr/>
      <dgm:t>
        <a:bodyPr/>
        <a:lstStyle/>
        <a:p>
          <a:endParaRPr lang="tr-TR"/>
        </a:p>
      </dgm:t>
    </dgm:pt>
    <dgm:pt modelId="{745FC67B-8589-4B6E-98A2-BA2A9E73652D}" type="pres">
      <dgm:prSet presAssocID="{7D107276-D4FC-4DE0-9246-8F90D0DD7638}" presName="parentLin" presStyleCnt="0"/>
      <dgm:spPr/>
    </dgm:pt>
    <dgm:pt modelId="{462059E6-6206-47E2-B628-948124E366B7}" type="pres">
      <dgm:prSet presAssocID="{7D107276-D4FC-4DE0-9246-8F90D0DD7638}" presName="parentLeftMargin" presStyleLbl="node1" presStyleIdx="0" presStyleCnt="1"/>
      <dgm:spPr/>
      <dgm:t>
        <a:bodyPr/>
        <a:lstStyle/>
        <a:p>
          <a:endParaRPr lang="tr-TR"/>
        </a:p>
      </dgm:t>
    </dgm:pt>
    <dgm:pt modelId="{A4E63A12-295C-4658-8849-E6498C9FC36A}" type="pres">
      <dgm:prSet presAssocID="{7D107276-D4FC-4DE0-9246-8F90D0DD7638}" presName="parentText" presStyleLbl="node1" presStyleIdx="0" presStyleCnt="1">
        <dgm:presLayoutVars>
          <dgm:chMax val="0"/>
          <dgm:bulletEnabled val="1"/>
        </dgm:presLayoutVars>
      </dgm:prSet>
      <dgm:spPr/>
      <dgm:t>
        <a:bodyPr/>
        <a:lstStyle/>
        <a:p>
          <a:endParaRPr lang="tr-TR"/>
        </a:p>
      </dgm:t>
    </dgm:pt>
    <dgm:pt modelId="{DAB5D348-DFF4-4D47-9B43-74E4DC9CBAA8}" type="pres">
      <dgm:prSet presAssocID="{7D107276-D4FC-4DE0-9246-8F90D0DD7638}" presName="negativeSpace" presStyleCnt="0"/>
      <dgm:spPr/>
    </dgm:pt>
    <dgm:pt modelId="{61C30261-7F08-4AD8-B4E9-A37BCC5E90D7}" type="pres">
      <dgm:prSet presAssocID="{7D107276-D4FC-4DE0-9246-8F90D0DD7638}" presName="childText" presStyleLbl="conFgAcc1" presStyleIdx="0" presStyleCnt="1">
        <dgm:presLayoutVars>
          <dgm:bulletEnabled val="1"/>
        </dgm:presLayoutVars>
      </dgm:prSet>
      <dgm:spPr/>
      <dgm:t>
        <a:bodyPr/>
        <a:lstStyle/>
        <a:p>
          <a:endParaRPr lang="tr-TR"/>
        </a:p>
      </dgm:t>
    </dgm:pt>
  </dgm:ptLst>
  <dgm:cxnLst>
    <dgm:cxn modelId="{F0F4C90E-933E-45BB-A55A-0CBEA4B79ADC}" type="presOf" srcId="{816FA7B8-1792-4122-9D37-EA1BD4E3FB32}" destId="{30AC0304-9424-4D30-8506-B17472C47826}" srcOrd="0" destOrd="0" presId="urn:microsoft.com/office/officeart/2005/8/layout/list1"/>
    <dgm:cxn modelId="{D948C7D6-4571-4A79-A809-E0767EEA31D0}" srcId="{7D107276-D4FC-4DE0-9246-8F90D0DD7638}" destId="{5475B834-73FF-4B68-82E4-1A87079DBC83}" srcOrd="1" destOrd="0" parTransId="{6E009ED0-207B-4F38-B389-0AA02DD1CF1C}" sibTransId="{987C3121-D5AE-4EDD-A8D7-76F2923A6D38}"/>
    <dgm:cxn modelId="{412B8209-B330-45BD-B1A9-AC42F2C7CBAB}" type="presOf" srcId="{393BE221-18F7-4BFA-8AB6-0C598144DA9F}" destId="{61C30261-7F08-4AD8-B4E9-A37BCC5E90D7}" srcOrd="0" destOrd="0" presId="urn:microsoft.com/office/officeart/2005/8/layout/list1"/>
    <dgm:cxn modelId="{684DE17B-B4BB-4D6A-A29D-B07A7C3265FD}" type="presOf" srcId="{7D107276-D4FC-4DE0-9246-8F90D0DD7638}" destId="{A4E63A12-295C-4658-8849-E6498C9FC36A}" srcOrd="1" destOrd="0" presId="urn:microsoft.com/office/officeart/2005/8/layout/list1"/>
    <dgm:cxn modelId="{010D8693-0656-4A1B-8071-EE1DF9117A56}" srcId="{816FA7B8-1792-4122-9D37-EA1BD4E3FB32}" destId="{7D107276-D4FC-4DE0-9246-8F90D0DD7638}" srcOrd="0" destOrd="0" parTransId="{958275B9-22BA-472F-A850-9B27F41A034E}" sibTransId="{C2B892AA-BDEC-45E3-80BB-34B966F02515}"/>
    <dgm:cxn modelId="{80A8B9E2-6FBC-48A1-81FF-EA8C4EFBD911}" type="presOf" srcId="{5475B834-73FF-4B68-82E4-1A87079DBC83}" destId="{61C30261-7F08-4AD8-B4E9-A37BCC5E90D7}" srcOrd="0" destOrd="1" presId="urn:microsoft.com/office/officeart/2005/8/layout/list1"/>
    <dgm:cxn modelId="{E1450AC2-E721-41B5-B10C-EB4D712BB902}" srcId="{7D107276-D4FC-4DE0-9246-8F90D0DD7638}" destId="{393BE221-18F7-4BFA-8AB6-0C598144DA9F}" srcOrd="0" destOrd="0" parTransId="{62C1FAD3-816C-4457-9616-A21B97E17A47}" sibTransId="{AF170B42-A0B9-41F6-A663-45BBDE852641}"/>
    <dgm:cxn modelId="{D3C5961D-43EB-44EA-B202-0D821FE2116C}" type="presOf" srcId="{7D107276-D4FC-4DE0-9246-8F90D0DD7638}" destId="{462059E6-6206-47E2-B628-948124E366B7}" srcOrd="0" destOrd="0" presId="urn:microsoft.com/office/officeart/2005/8/layout/list1"/>
    <dgm:cxn modelId="{7F96115C-2180-4B7E-ACA6-037BAE3FF58A}" type="presParOf" srcId="{30AC0304-9424-4D30-8506-B17472C47826}" destId="{745FC67B-8589-4B6E-98A2-BA2A9E73652D}" srcOrd="0" destOrd="0" presId="urn:microsoft.com/office/officeart/2005/8/layout/list1"/>
    <dgm:cxn modelId="{C1371B74-95F3-40F4-9724-F3B6339E16CF}" type="presParOf" srcId="{745FC67B-8589-4B6E-98A2-BA2A9E73652D}" destId="{462059E6-6206-47E2-B628-948124E366B7}" srcOrd="0" destOrd="0" presId="urn:microsoft.com/office/officeart/2005/8/layout/list1"/>
    <dgm:cxn modelId="{C8C71773-5F69-43A4-9C29-466398C8A430}" type="presParOf" srcId="{745FC67B-8589-4B6E-98A2-BA2A9E73652D}" destId="{A4E63A12-295C-4658-8849-E6498C9FC36A}" srcOrd="1" destOrd="0" presId="urn:microsoft.com/office/officeart/2005/8/layout/list1"/>
    <dgm:cxn modelId="{89234B5E-269F-44E7-8245-ABD0FB4FB2B2}" type="presParOf" srcId="{30AC0304-9424-4D30-8506-B17472C47826}" destId="{DAB5D348-DFF4-4D47-9B43-74E4DC9CBAA8}" srcOrd="1" destOrd="0" presId="urn:microsoft.com/office/officeart/2005/8/layout/list1"/>
    <dgm:cxn modelId="{9F351EFF-A11C-4700-9B3D-CF9F819396B4}" type="presParOf" srcId="{30AC0304-9424-4D30-8506-B17472C47826}" destId="{61C30261-7F08-4AD8-B4E9-A37BCC5E90D7}"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9C31926-41B6-441B-A5DF-3C87C9DB429C}" type="doc">
      <dgm:prSet loTypeId="urn:microsoft.com/office/officeart/2008/layout/VerticalAccentList" loCatId="list" qsTypeId="urn:microsoft.com/office/officeart/2005/8/quickstyle/simple1" qsCatId="simple" csTypeId="urn:microsoft.com/office/officeart/2005/8/colors/accent5_5" csCatId="accent5"/>
      <dgm:spPr/>
      <dgm:t>
        <a:bodyPr/>
        <a:lstStyle/>
        <a:p>
          <a:endParaRPr lang="tr-TR"/>
        </a:p>
      </dgm:t>
    </dgm:pt>
    <dgm:pt modelId="{4D81BF2D-0DA2-4D0B-89F3-27117093B6DB}">
      <dgm:prSet/>
      <dgm:spPr/>
      <dgm:t>
        <a:bodyPr/>
        <a:lstStyle/>
        <a:p>
          <a:pPr rtl="0"/>
          <a:r>
            <a:rPr lang="tr-TR"/>
            <a:t>Ülkemizde doğum sonrası ile ilgili bazı kültürel uygula­malar;</a:t>
          </a:r>
        </a:p>
      </dgm:t>
    </dgm:pt>
    <dgm:pt modelId="{3F84CA5F-E404-4114-A129-585EA5CEDD61}" type="parTrans" cxnId="{264CE763-71BB-481B-96C1-F0FA555DE6A8}">
      <dgm:prSet/>
      <dgm:spPr/>
      <dgm:t>
        <a:bodyPr/>
        <a:lstStyle/>
        <a:p>
          <a:endParaRPr lang="tr-TR"/>
        </a:p>
      </dgm:t>
    </dgm:pt>
    <dgm:pt modelId="{66D1A455-8516-4C0E-BF57-D26D7728D689}" type="sibTrans" cxnId="{264CE763-71BB-481B-96C1-F0FA555DE6A8}">
      <dgm:prSet/>
      <dgm:spPr/>
      <dgm:t>
        <a:bodyPr/>
        <a:lstStyle/>
        <a:p>
          <a:endParaRPr lang="tr-TR"/>
        </a:p>
      </dgm:t>
    </dgm:pt>
    <dgm:pt modelId="{50B9280F-4428-4A9B-862E-767541920973}">
      <dgm:prSet/>
      <dgm:spPr/>
      <dgm:t>
        <a:bodyPr/>
        <a:lstStyle/>
        <a:p>
          <a:pPr rtl="0"/>
          <a:r>
            <a:rPr lang="tr-TR"/>
            <a:t>Lohusanın mezarının 40 gün açık oldu­ğuna inanma, bazı yerlerde kadının doğumdan en erken 12 veya 20 gün sonra ebe tarafından yıkanması, kırk basmaması için kırkları çıkmamış bebekler ve annelerini bir araya getir­meme, lohusayı ziyarete gelenlere şerbet ikram etme ve lohusanın yatağına kırmızı-mavi bez veya kurdele bağlama gibi..</a:t>
          </a:r>
        </a:p>
      </dgm:t>
    </dgm:pt>
    <dgm:pt modelId="{47CDB909-1A25-42CF-8FA8-BB99D1EA0B61}" type="parTrans" cxnId="{7EE36384-EB14-4A2F-AB71-28736764C7F4}">
      <dgm:prSet/>
      <dgm:spPr/>
      <dgm:t>
        <a:bodyPr/>
        <a:lstStyle/>
        <a:p>
          <a:endParaRPr lang="tr-TR"/>
        </a:p>
      </dgm:t>
    </dgm:pt>
    <dgm:pt modelId="{290054D3-1442-419D-85A3-94FB6D31748B}" type="sibTrans" cxnId="{7EE36384-EB14-4A2F-AB71-28736764C7F4}">
      <dgm:prSet/>
      <dgm:spPr/>
      <dgm:t>
        <a:bodyPr/>
        <a:lstStyle/>
        <a:p>
          <a:endParaRPr lang="tr-TR"/>
        </a:p>
      </dgm:t>
    </dgm:pt>
    <dgm:pt modelId="{4F792362-DC30-423D-80A7-A43BBFF0D408}">
      <dgm:prSet/>
      <dgm:spPr/>
      <dgm:t>
        <a:bodyPr/>
        <a:lstStyle/>
        <a:p>
          <a:pPr rtl="0"/>
          <a:r>
            <a:rPr lang="tr-TR"/>
            <a:t>Dünyada </a:t>
          </a:r>
        </a:p>
      </dgm:t>
    </dgm:pt>
    <dgm:pt modelId="{8A6D7B86-ACA2-4DC0-A204-0E408B2E7305}" type="parTrans" cxnId="{CFE379E9-26E5-4869-B1F6-99D5724DB7AF}">
      <dgm:prSet/>
      <dgm:spPr/>
      <dgm:t>
        <a:bodyPr/>
        <a:lstStyle/>
        <a:p>
          <a:endParaRPr lang="tr-TR"/>
        </a:p>
      </dgm:t>
    </dgm:pt>
    <dgm:pt modelId="{782D135B-154E-4D1E-972C-F6E309B67663}" type="sibTrans" cxnId="{CFE379E9-26E5-4869-B1F6-99D5724DB7AF}">
      <dgm:prSet/>
      <dgm:spPr/>
      <dgm:t>
        <a:bodyPr/>
        <a:lstStyle/>
        <a:p>
          <a:endParaRPr lang="tr-TR"/>
        </a:p>
      </dgm:t>
    </dgm:pt>
    <dgm:pt modelId="{6BC05A94-6AEC-4FAA-800C-28E4872B5406}">
      <dgm:prSet/>
      <dgm:spPr/>
      <dgm:t>
        <a:bodyPr/>
        <a:lstStyle/>
        <a:p>
          <a:pPr rtl="0"/>
          <a:r>
            <a:rPr lang="tr-TR"/>
            <a:t>Çinli kadınların doğum sonrası sıcak içecekler içip so­ğuktan uzak kalması, annenin lohusalık sürecinde enfeksi­yondan korunmak için dışarı çıkmaması, banyo, saç yıkama, diş fırçalama gibi hijyen davranışlardan uzak kalması gibi davranışlar görülmektedir. </a:t>
          </a:r>
        </a:p>
      </dgm:t>
    </dgm:pt>
    <dgm:pt modelId="{F7F0E1E7-7A4A-4AF9-A4DD-9CF49E4CD2AF}" type="parTrans" cxnId="{933DF48F-FB9E-4973-AC0D-466C069282FE}">
      <dgm:prSet/>
      <dgm:spPr/>
      <dgm:t>
        <a:bodyPr/>
        <a:lstStyle/>
        <a:p>
          <a:endParaRPr lang="tr-TR"/>
        </a:p>
      </dgm:t>
    </dgm:pt>
    <dgm:pt modelId="{892739F6-E26F-4B8A-A3FB-9A692714F176}" type="sibTrans" cxnId="{933DF48F-FB9E-4973-AC0D-466C069282FE}">
      <dgm:prSet/>
      <dgm:spPr/>
      <dgm:t>
        <a:bodyPr/>
        <a:lstStyle/>
        <a:p>
          <a:endParaRPr lang="tr-TR"/>
        </a:p>
      </dgm:t>
    </dgm:pt>
    <dgm:pt modelId="{473F23A4-B214-48BE-9A93-04910008D457}" type="pres">
      <dgm:prSet presAssocID="{49C31926-41B6-441B-A5DF-3C87C9DB429C}" presName="Name0" presStyleCnt="0">
        <dgm:presLayoutVars>
          <dgm:chMax/>
          <dgm:chPref/>
          <dgm:dir/>
        </dgm:presLayoutVars>
      </dgm:prSet>
      <dgm:spPr/>
      <dgm:t>
        <a:bodyPr/>
        <a:lstStyle/>
        <a:p>
          <a:endParaRPr lang="tr-TR"/>
        </a:p>
      </dgm:t>
    </dgm:pt>
    <dgm:pt modelId="{416F50E0-4A64-4E29-B9A2-D9DDEA3DCEC1}" type="pres">
      <dgm:prSet presAssocID="{4D81BF2D-0DA2-4D0B-89F3-27117093B6DB}" presName="parenttextcomposite" presStyleCnt="0"/>
      <dgm:spPr/>
    </dgm:pt>
    <dgm:pt modelId="{2692646D-2E5D-460A-AB5F-3D23FBF0B1B0}" type="pres">
      <dgm:prSet presAssocID="{4D81BF2D-0DA2-4D0B-89F3-27117093B6DB}" presName="parenttext" presStyleLbl="revTx" presStyleIdx="0" presStyleCnt="2">
        <dgm:presLayoutVars>
          <dgm:chMax/>
          <dgm:chPref val="2"/>
          <dgm:bulletEnabled val="1"/>
        </dgm:presLayoutVars>
      </dgm:prSet>
      <dgm:spPr/>
      <dgm:t>
        <a:bodyPr/>
        <a:lstStyle/>
        <a:p>
          <a:endParaRPr lang="tr-TR"/>
        </a:p>
      </dgm:t>
    </dgm:pt>
    <dgm:pt modelId="{C59217D4-C98E-4288-A643-EED2321DA66F}" type="pres">
      <dgm:prSet presAssocID="{4D81BF2D-0DA2-4D0B-89F3-27117093B6DB}" presName="composite" presStyleCnt="0"/>
      <dgm:spPr/>
    </dgm:pt>
    <dgm:pt modelId="{7BC06B1A-0E16-4C0C-997E-0471868CDB38}" type="pres">
      <dgm:prSet presAssocID="{4D81BF2D-0DA2-4D0B-89F3-27117093B6DB}" presName="chevron1" presStyleLbl="alignNode1" presStyleIdx="0" presStyleCnt="14"/>
      <dgm:spPr/>
    </dgm:pt>
    <dgm:pt modelId="{571AD858-5DFC-45F1-9ABD-3C936CB521E1}" type="pres">
      <dgm:prSet presAssocID="{4D81BF2D-0DA2-4D0B-89F3-27117093B6DB}" presName="chevron2" presStyleLbl="alignNode1" presStyleIdx="1" presStyleCnt="14"/>
      <dgm:spPr/>
    </dgm:pt>
    <dgm:pt modelId="{676B97B1-9EAC-4958-B50A-658EA56E7153}" type="pres">
      <dgm:prSet presAssocID="{4D81BF2D-0DA2-4D0B-89F3-27117093B6DB}" presName="chevron3" presStyleLbl="alignNode1" presStyleIdx="2" presStyleCnt="14"/>
      <dgm:spPr/>
    </dgm:pt>
    <dgm:pt modelId="{515B5B13-FD69-4546-807B-55E1793D39EF}" type="pres">
      <dgm:prSet presAssocID="{4D81BF2D-0DA2-4D0B-89F3-27117093B6DB}" presName="chevron4" presStyleLbl="alignNode1" presStyleIdx="3" presStyleCnt="14"/>
      <dgm:spPr/>
    </dgm:pt>
    <dgm:pt modelId="{AC4D8820-79BD-4781-94F2-943BCB312298}" type="pres">
      <dgm:prSet presAssocID="{4D81BF2D-0DA2-4D0B-89F3-27117093B6DB}" presName="chevron5" presStyleLbl="alignNode1" presStyleIdx="4" presStyleCnt="14"/>
      <dgm:spPr/>
    </dgm:pt>
    <dgm:pt modelId="{32EED5EA-D6EC-44EA-8DC9-203153B3454C}" type="pres">
      <dgm:prSet presAssocID="{4D81BF2D-0DA2-4D0B-89F3-27117093B6DB}" presName="chevron6" presStyleLbl="alignNode1" presStyleIdx="5" presStyleCnt="14"/>
      <dgm:spPr/>
    </dgm:pt>
    <dgm:pt modelId="{E28D33A1-EBDE-48FA-9483-C25C04D2551C}" type="pres">
      <dgm:prSet presAssocID="{4D81BF2D-0DA2-4D0B-89F3-27117093B6DB}" presName="chevron7" presStyleLbl="alignNode1" presStyleIdx="6" presStyleCnt="14"/>
      <dgm:spPr/>
    </dgm:pt>
    <dgm:pt modelId="{815DB59A-3F0E-4702-B5BE-AA1D4F4DF942}" type="pres">
      <dgm:prSet presAssocID="{4D81BF2D-0DA2-4D0B-89F3-27117093B6DB}" presName="childtext" presStyleLbl="solidFgAcc1" presStyleIdx="0" presStyleCnt="2">
        <dgm:presLayoutVars>
          <dgm:chMax/>
          <dgm:chPref val="0"/>
          <dgm:bulletEnabled val="1"/>
        </dgm:presLayoutVars>
      </dgm:prSet>
      <dgm:spPr/>
      <dgm:t>
        <a:bodyPr/>
        <a:lstStyle/>
        <a:p>
          <a:endParaRPr lang="tr-TR"/>
        </a:p>
      </dgm:t>
    </dgm:pt>
    <dgm:pt modelId="{915E0D22-C5C3-4AFC-AE4D-7E3F7B2F3533}" type="pres">
      <dgm:prSet presAssocID="{66D1A455-8516-4C0E-BF57-D26D7728D689}" presName="sibTrans" presStyleCnt="0"/>
      <dgm:spPr/>
    </dgm:pt>
    <dgm:pt modelId="{BC8A6113-97D8-4EB5-AF0C-D9DB59B2218C}" type="pres">
      <dgm:prSet presAssocID="{4F792362-DC30-423D-80A7-A43BBFF0D408}" presName="parenttextcomposite" presStyleCnt="0"/>
      <dgm:spPr/>
    </dgm:pt>
    <dgm:pt modelId="{743E0AF8-ED0A-4BAB-BFD2-D27F67AAAFA7}" type="pres">
      <dgm:prSet presAssocID="{4F792362-DC30-423D-80A7-A43BBFF0D408}" presName="parenttext" presStyleLbl="revTx" presStyleIdx="1" presStyleCnt="2">
        <dgm:presLayoutVars>
          <dgm:chMax/>
          <dgm:chPref val="2"/>
          <dgm:bulletEnabled val="1"/>
        </dgm:presLayoutVars>
      </dgm:prSet>
      <dgm:spPr/>
      <dgm:t>
        <a:bodyPr/>
        <a:lstStyle/>
        <a:p>
          <a:endParaRPr lang="tr-TR"/>
        </a:p>
      </dgm:t>
    </dgm:pt>
    <dgm:pt modelId="{B2DFBB4B-7460-47E5-9F9E-0F854FC7EB1F}" type="pres">
      <dgm:prSet presAssocID="{4F792362-DC30-423D-80A7-A43BBFF0D408}" presName="composite" presStyleCnt="0"/>
      <dgm:spPr/>
    </dgm:pt>
    <dgm:pt modelId="{D2514121-AC5C-4F52-A2E5-F4E1B035E157}" type="pres">
      <dgm:prSet presAssocID="{4F792362-DC30-423D-80A7-A43BBFF0D408}" presName="chevron1" presStyleLbl="alignNode1" presStyleIdx="7" presStyleCnt="14"/>
      <dgm:spPr/>
    </dgm:pt>
    <dgm:pt modelId="{63A2F689-BA9E-4622-BE30-69BE8FCB07A6}" type="pres">
      <dgm:prSet presAssocID="{4F792362-DC30-423D-80A7-A43BBFF0D408}" presName="chevron2" presStyleLbl="alignNode1" presStyleIdx="8" presStyleCnt="14"/>
      <dgm:spPr/>
    </dgm:pt>
    <dgm:pt modelId="{660E0689-441D-4CC4-8B5E-22357D6F9648}" type="pres">
      <dgm:prSet presAssocID="{4F792362-DC30-423D-80A7-A43BBFF0D408}" presName="chevron3" presStyleLbl="alignNode1" presStyleIdx="9" presStyleCnt="14"/>
      <dgm:spPr/>
    </dgm:pt>
    <dgm:pt modelId="{D2B1C4F8-ECE7-45D0-9C66-240E967359C0}" type="pres">
      <dgm:prSet presAssocID="{4F792362-DC30-423D-80A7-A43BBFF0D408}" presName="chevron4" presStyleLbl="alignNode1" presStyleIdx="10" presStyleCnt="14"/>
      <dgm:spPr/>
    </dgm:pt>
    <dgm:pt modelId="{B1124AB6-652F-4D56-BC50-286B98F62958}" type="pres">
      <dgm:prSet presAssocID="{4F792362-DC30-423D-80A7-A43BBFF0D408}" presName="chevron5" presStyleLbl="alignNode1" presStyleIdx="11" presStyleCnt="14"/>
      <dgm:spPr/>
    </dgm:pt>
    <dgm:pt modelId="{B19DC660-9E09-40FF-8114-2FCFA901D7AA}" type="pres">
      <dgm:prSet presAssocID="{4F792362-DC30-423D-80A7-A43BBFF0D408}" presName="chevron6" presStyleLbl="alignNode1" presStyleIdx="12" presStyleCnt="14"/>
      <dgm:spPr/>
    </dgm:pt>
    <dgm:pt modelId="{880984C1-39C7-4757-BA71-65021552A3FC}" type="pres">
      <dgm:prSet presAssocID="{4F792362-DC30-423D-80A7-A43BBFF0D408}" presName="chevron7" presStyleLbl="alignNode1" presStyleIdx="13" presStyleCnt="14"/>
      <dgm:spPr/>
    </dgm:pt>
    <dgm:pt modelId="{BB414D35-E072-4002-8677-4D59895110E0}" type="pres">
      <dgm:prSet presAssocID="{4F792362-DC30-423D-80A7-A43BBFF0D408}" presName="childtext" presStyleLbl="solidFgAcc1" presStyleIdx="1" presStyleCnt="2">
        <dgm:presLayoutVars>
          <dgm:chMax/>
          <dgm:chPref val="0"/>
          <dgm:bulletEnabled val="1"/>
        </dgm:presLayoutVars>
      </dgm:prSet>
      <dgm:spPr/>
      <dgm:t>
        <a:bodyPr/>
        <a:lstStyle/>
        <a:p>
          <a:endParaRPr lang="tr-TR"/>
        </a:p>
      </dgm:t>
    </dgm:pt>
  </dgm:ptLst>
  <dgm:cxnLst>
    <dgm:cxn modelId="{DE74019B-6C2F-42D8-B283-9833FF4EC889}" type="presOf" srcId="{6BC05A94-6AEC-4FAA-800C-28E4872B5406}" destId="{BB414D35-E072-4002-8677-4D59895110E0}" srcOrd="0" destOrd="0" presId="urn:microsoft.com/office/officeart/2008/layout/VerticalAccentList"/>
    <dgm:cxn modelId="{7EE36384-EB14-4A2F-AB71-28736764C7F4}" srcId="{4D81BF2D-0DA2-4D0B-89F3-27117093B6DB}" destId="{50B9280F-4428-4A9B-862E-767541920973}" srcOrd="0" destOrd="0" parTransId="{47CDB909-1A25-42CF-8FA8-BB99D1EA0B61}" sibTransId="{290054D3-1442-419D-85A3-94FB6D31748B}"/>
    <dgm:cxn modelId="{933DF48F-FB9E-4973-AC0D-466C069282FE}" srcId="{4F792362-DC30-423D-80A7-A43BBFF0D408}" destId="{6BC05A94-6AEC-4FAA-800C-28E4872B5406}" srcOrd="0" destOrd="0" parTransId="{F7F0E1E7-7A4A-4AF9-A4DD-9CF49E4CD2AF}" sibTransId="{892739F6-E26F-4B8A-A3FB-9A692714F176}"/>
    <dgm:cxn modelId="{CFE379E9-26E5-4869-B1F6-99D5724DB7AF}" srcId="{49C31926-41B6-441B-A5DF-3C87C9DB429C}" destId="{4F792362-DC30-423D-80A7-A43BBFF0D408}" srcOrd="1" destOrd="0" parTransId="{8A6D7B86-ACA2-4DC0-A204-0E408B2E7305}" sibTransId="{782D135B-154E-4D1E-972C-F6E309B67663}"/>
    <dgm:cxn modelId="{4C3B5E6B-CB16-45B2-B022-D1A654ACE1B3}" type="presOf" srcId="{4F792362-DC30-423D-80A7-A43BBFF0D408}" destId="{743E0AF8-ED0A-4BAB-BFD2-D27F67AAAFA7}" srcOrd="0" destOrd="0" presId="urn:microsoft.com/office/officeart/2008/layout/VerticalAccentList"/>
    <dgm:cxn modelId="{151B2EAE-EC7A-42D1-AD07-F69FAE3342BF}" type="presOf" srcId="{50B9280F-4428-4A9B-862E-767541920973}" destId="{815DB59A-3F0E-4702-B5BE-AA1D4F4DF942}" srcOrd="0" destOrd="0" presId="urn:microsoft.com/office/officeart/2008/layout/VerticalAccentList"/>
    <dgm:cxn modelId="{264CE763-71BB-481B-96C1-F0FA555DE6A8}" srcId="{49C31926-41B6-441B-A5DF-3C87C9DB429C}" destId="{4D81BF2D-0DA2-4D0B-89F3-27117093B6DB}" srcOrd="0" destOrd="0" parTransId="{3F84CA5F-E404-4114-A129-585EA5CEDD61}" sibTransId="{66D1A455-8516-4C0E-BF57-D26D7728D689}"/>
    <dgm:cxn modelId="{BF5849BC-EFD6-4DD7-9A2C-DCB0FE4882E1}" type="presOf" srcId="{4D81BF2D-0DA2-4D0B-89F3-27117093B6DB}" destId="{2692646D-2E5D-460A-AB5F-3D23FBF0B1B0}" srcOrd="0" destOrd="0" presId="urn:microsoft.com/office/officeart/2008/layout/VerticalAccentList"/>
    <dgm:cxn modelId="{B3533D8E-EBDC-44F4-A552-047ECBFA5095}" type="presOf" srcId="{49C31926-41B6-441B-A5DF-3C87C9DB429C}" destId="{473F23A4-B214-48BE-9A93-04910008D457}" srcOrd="0" destOrd="0" presId="urn:microsoft.com/office/officeart/2008/layout/VerticalAccentList"/>
    <dgm:cxn modelId="{BF69FA75-1CCE-4CBB-BF4C-861C90B8F8B2}" type="presParOf" srcId="{473F23A4-B214-48BE-9A93-04910008D457}" destId="{416F50E0-4A64-4E29-B9A2-D9DDEA3DCEC1}" srcOrd="0" destOrd="0" presId="urn:microsoft.com/office/officeart/2008/layout/VerticalAccentList"/>
    <dgm:cxn modelId="{8E22E81B-DAF9-446C-8145-D3349E3A472C}" type="presParOf" srcId="{416F50E0-4A64-4E29-B9A2-D9DDEA3DCEC1}" destId="{2692646D-2E5D-460A-AB5F-3D23FBF0B1B0}" srcOrd="0" destOrd="0" presId="urn:microsoft.com/office/officeart/2008/layout/VerticalAccentList"/>
    <dgm:cxn modelId="{C5B9BB7E-E715-45B4-BD40-CD32F6F93A60}" type="presParOf" srcId="{473F23A4-B214-48BE-9A93-04910008D457}" destId="{C59217D4-C98E-4288-A643-EED2321DA66F}" srcOrd="1" destOrd="0" presId="urn:microsoft.com/office/officeart/2008/layout/VerticalAccentList"/>
    <dgm:cxn modelId="{E5CE9325-9552-4221-855B-02B0AAC4B749}" type="presParOf" srcId="{C59217D4-C98E-4288-A643-EED2321DA66F}" destId="{7BC06B1A-0E16-4C0C-997E-0471868CDB38}" srcOrd="0" destOrd="0" presId="urn:microsoft.com/office/officeart/2008/layout/VerticalAccentList"/>
    <dgm:cxn modelId="{61FC602F-36CB-42AE-A88A-3AFC4FF24E1F}" type="presParOf" srcId="{C59217D4-C98E-4288-A643-EED2321DA66F}" destId="{571AD858-5DFC-45F1-9ABD-3C936CB521E1}" srcOrd="1" destOrd="0" presId="urn:microsoft.com/office/officeart/2008/layout/VerticalAccentList"/>
    <dgm:cxn modelId="{1C40CC91-893C-4539-ABD7-B19740BBAC0A}" type="presParOf" srcId="{C59217D4-C98E-4288-A643-EED2321DA66F}" destId="{676B97B1-9EAC-4958-B50A-658EA56E7153}" srcOrd="2" destOrd="0" presId="urn:microsoft.com/office/officeart/2008/layout/VerticalAccentList"/>
    <dgm:cxn modelId="{8B72E3A8-DAA3-4C17-80A2-875E2CB8A27A}" type="presParOf" srcId="{C59217D4-C98E-4288-A643-EED2321DA66F}" destId="{515B5B13-FD69-4546-807B-55E1793D39EF}" srcOrd="3" destOrd="0" presId="urn:microsoft.com/office/officeart/2008/layout/VerticalAccentList"/>
    <dgm:cxn modelId="{D420B093-E5C2-4490-A813-634549E2DB96}" type="presParOf" srcId="{C59217D4-C98E-4288-A643-EED2321DA66F}" destId="{AC4D8820-79BD-4781-94F2-943BCB312298}" srcOrd="4" destOrd="0" presId="urn:microsoft.com/office/officeart/2008/layout/VerticalAccentList"/>
    <dgm:cxn modelId="{A32C298C-22FD-4A1F-8023-F4DDE52AC625}" type="presParOf" srcId="{C59217D4-C98E-4288-A643-EED2321DA66F}" destId="{32EED5EA-D6EC-44EA-8DC9-203153B3454C}" srcOrd="5" destOrd="0" presId="urn:microsoft.com/office/officeart/2008/layout/VerticalAccentList"/>
    <dgm:cxn modelId="{310F9563-0AEF-4307-9E1D-07A303262302}" type="presParOf" srcId="{C59217D4-C98E-4288-A643-EED2321DA66F}" destId="{E28D33A1-EBDE-48FA-9483-C25C04D2551C}" srcOrd="6" destOrd="0" presId="urn:microsoft.com/office/officeart/2008/layout/VerticalAccentList"/>
    <dgm:cxn modelId="{D8F5E432-C450-480D-A830-746C7CDB5445}" type="presParOf" srcId="{C59217D4-C98E-4288-A643-EED2321DA66F}" destId="{815DB59A-3F0E-4702-B5BE-AA1D4F4DF942}" srcOrd="7" destOrd="0" presId="urn:microsoft.com/office/officeart/2008/layout/VerticalAccentList"/>
    <dgm:cxn modelId="{3C950E1B-6FF2-41FE-86C2-5B6E892FF3E4}" type="presParOf" srcId="{473F23A4-B214-48BE-9A93-04910008D457}" destId="{915E0D22-C5C3-4AFC-AE4D-7E3F7B2F3533}" srcOrd="2" destOrd="0" presId="urn:microsoft.com/office/officeart/2008/layout/VerticalAccentList"/>
    <dgm:cxn modelId="{6F417024-3B1E-4CCF-ADE0-3D51D439EEC4}" type="presParOf" srcId="{473F23A4-B214-48BE-9A93-04910008D457}" destId="{BC8A6113-97D8-4EB5-AF0C-D9DB59B2218C}" srcOrd="3" destOrd="0" presId="urn:microsoft.com/office/officeart/2008/layout/VerticalAccentList"/>
    <dgm:cxn modelId="{E80C825B-77E2-4949-A3A2-9FF315AD4A42}" type="presParOf" srcId="{BC8A6113-97D8-4EB5-AF0C-D9DB59B2218C}" destId="{743E0AF8-ED0A-4BAB-BFD2-D27F67AAAFA7}" srcOrd="0" destOrd="0" presId="urn:microsoft.com/office/officeart/2008/layout/VerticalAccentList"/>
    <dgm:cxn modelId="{FDCBD44E-E7DC-4D18-9D5E-E81633EFD141}" type="presParOf" srcId="{473F23A4-B214-48BE-9A93-04910008D457}" destId="{B2DFBB4B-7460-47E5-9F9E-0F854FC7EB1F}" srcOrd="4" destOrd="0" presId="urn:microsoft.com/office/officeart/2008/layout/VerticalAccentList"/>
    <dgm:cxn modelId="{86FA9421-95C6-4BF6-983B-3E137E8140F3}" type="presParOf" srcId="{B2DFBB4B-7460-47E5-9F9E-0F854FC7EB1F}" destId="{D2514121-AC5C-4F52-A2E5-F4E1B035E157}" srcOrd="0" destOrd="0" presId="urn:microsoft.com/office/officeart/2008/layout/VerticalAccentList"/>
    <dgm:cxn modelId="{08DB966F-6982-47B4-BDDC-7722904A95B5}" type="presParOf" srcId="{B2DFBB4B-7460-47E5-9F9E-0F854FC7EB1F}" destId="{63A2F689-BA9E-4622-BE30-69BE8FCB07A6}" srcOrd="1" destOrd="0" presId="urn:microsoft.com/office/officeart/2008/layout/VerticalAccentList"/>
    <dgm:cxn modelId="{3A5E877F-2E78-4737-A011-F07CA06CF562}" type="presParOf" srcId="{B2DFBB4B-7460-47E5-9F9E-0F854FC7EB1F}" destId="{660E0689-441D-4CC4-8B5E-22357D6F9648}" srcOrd="2" destOrd="0" presId="urn:microsoft.com/office/officeart/2008/layout/VerticalAccentList"/>
    <dgm:cxn modelId="{F3C345A4-09E3-4F58-8927-DBACA1B5387E}" type="presParOf" srcId="{B2DFBB4B-7460-47E5-9F9E-0F854FC7EB1F}" destId="{D2B1C4F8-ECE7-45D0-9C66-240E967359C0}" srcOrd="3" destOrd="0" presId="urn:microsoft.com/office/officeart/2008/layout/VerticalAccentList"/>
    <dgm:cxn modelId="{790E4287-B3FA-4148-A2A5-45F7C3B6641A}" type="presParOf" srcId="{B2DFBB4B-7460-47E5-9F9E-0F854FC7EB1F}" destId="{B1124AB6-652F-4D56-BC50-286B98F62958}" srcOrd="4" destOrd="0" presId="urn:microsoft.com/office/officeart/2008/layout/VerticalAccentList"/>
    <dgm:cxn modelId="{CDF7DD42-B920-4D5C-88FB-50C347B3B9E6}" type="presParOf" srcId="{B2DFBB4B-7460-47E5-9F9E-0F854FC7EB1F}" destId="{B19DC660-9E09-40FF-8114-2FCFA901D7AA}" srcOrd="5" destOrd="0" presId="urn:microsoft.com/office/officeart/2008/layout/VerticalAccentList"/>
    <dgm:cxn modelId="{A9E9307D-4F22-41F1-B6BA-39A0D2BC0F72}" type="presParOf" srcId="{B2DFBB4B-7460-47E5-9F9E-0F854FC7EB1F}" destId="{880984C1-39C7-4757-BA71-65021552A3FC}" srcOrd="6" destOrd="0" presId="urn:microsoft.com/office/officeart/2008/layout/VerticalAccentList"/>
    <dgm:cxn modelId="{EFB91CF2-6C15-4F83-BB3A-5EFF5C9877E8}" type="presParOf" srcId="{B2DFBB4B-7460-47E5-9F9E-0F854FC7EB1F}" destId="{BB414D35-E072-4002-8677-4D59895110E0}"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3894189-70D6-4677-8F79-F631CDDC5CC9}" type="doc">
      <dgm:prSet loTypeId="urn:microsoft.com/office/officeart/2005/8/layout/vList4" loCatId="list" qsTypeId="urn:microsoft.com/office/officeart/2005/8/quickstyle/simple1" qsCatId="simple" csTypeId="urn:microsoft.com/office/officeart/2005/8/colors/colorful2" csCatId="colorful" phldr="1"/>
      <dgm:spPr/>
      <dgm:t>
        <a:bodyPr/>
        <a:lstStyle/>
        <a:p>
          <a:endParaRPr lang="tr-TR"/>
        </a:p>
      </dgm:t>
    </dgm:pt>
    <dgm:pt modelId="{8EF419FF-3ED7-4BEA-BA52-8130E39981E6}">
      <dgm:prSet/>
      <dgm:spPr/>
      <dgm:t>
        <a:bodyPr/>
        <a:lstStyle/>
        <a:p>
          <a:pPr rtl="0"/>
          <a:r>
            <a:rPr lang="tr-TR"/>
            <a:t>Gebelik, doğum ve doğum son­rası ile ilgili komplikasyonlar, dünyanın gelişmekte olan pek çok ülkesinde halen doğurgan yaştaki kadınların en önemli hastalık ve ölüm nedenlerinden biridir.</a:t>
          </a:r>
        </a:p>
      </dgm:t>
    </dgm:pt>
    <dgm:pt modelId="{CF7FF453-B158-4374-B848-5392B5B33753}" type="parTrans" cxnId="{C76B8D22-E271-4272-8862-AC39E6E1654B}">
      <dgm:prSet/>
      <dgm:spPr/>
      <dgm:t>
        <a:bodyPr/>
        <a:lstStyle/>
        <a:p>
          <a:endParaRPr lang="tr-TR"/>
        </a:p>
      </dgm:t>
    </dgm:pt>
    <dgm:pt modelId="{66543BA6-F974-460F-A4E8-A029F63A839E}" type="sibTrans" cxnId="{C76B8D22-E271-4272-8862-AC39E6E1654B}">
      <dgm:prSet/>
      <dgm:spPr/>
      <dgm:t>
        <a:bodyPr/>
        <a:lstStyle/>
        <a:p>
          <a:endParaRPr lang="tr-TR"/>
        </a:p>
      </dgm:t>
    </dgm:pt>
    <dgm:pt modelId="{1CF5AA5D-8E01-4C33-9F5C-44DB0CA5AC49}">
      <dgm:prSet/>
      <dgm:spPr/>
      <dgm:t>
        <a:bodyPr/>
        <a:lstStyle/>
        <a:p>
          <a:pPr rtl="0"/>
          <a:r>
            <a:rPr lang="tr-TR"/>
            <a:t>Her yıl </a:t>
          </a:r>
          <a:r>
            <a:rPr lang="tr-TR" i="1"/>
            <a:t>%99'u</a:t>
          </a:r>
          <a:r>
            <a:rPr lang="tr-TR"/>
            <a:t> geliş­mekte olan ülkelerde olmak üzere, yarım milyondan fazla kadın bu türden komplikasyonlar nedeni ile hayatını kaybetmektedir. </a:t>
          </a:r>
        </a:p>
      </dgm:t>
    </dgm:pt>
    <dgm:pt modelId="{4A1243F9-7203-4AD2-AA35-7551AABC7CDC}" type="parTrans" cxnId="{CF7E2E36-4162-4D26-985F-4B5C8A4F2481}">
      <dgm:prSet/>
      <dgm:spPr/>
      <dgm:t>
        <a:bodyPr/>
        <a:lstStyle/>
        <a:p>
          <a:endParaRPr lang="tr-TR"/>
        </a:p>
      </dgm:t>
    </dgm:pt>
    <dgm:pt modelId="{C65F3099-306E-47D2-ABAF-8868E13DCE4D}" type="sibTrans" cxnId="{CF7E2E36-4162-4D26-985F-4B5C8A4F2481}">
      <dgm:prSet/>
      <dgm:spPr/>
      <dgm:t>
        <a:bodyPr/>
        <a:lstStyle/>
        <a:p>
          <a:endParaRPr lang="tr-TR"/>
        </a:p>
      </dgm:t>
    </dgm:pt>
    <dgm:pt modelId="{C54567FB-9319-4D78-9C83-60E9F2914EAC}">
      <dgm:prSet/>
      <dgm:spPr/>
      <dgm:t>
        <a:bodyPr/>
        <a:lstStyle/>
        <a:p>
          <a:pPr rtl="0"/>
          <a:r>
            <a:rPr lang="tr-TR"/>
            <a:t>Gebelik, doğum ve doğum sonu dönem ile ilgili bazı geleneksel uygulamaların zararsız hatta yararlı olduğu ancak bazı uygulamalarında anne ve bebek sağlığı açısından riskli olabileceği gözlenmektedir.</a:t>
          </a:r>
        </a:p>
      </dgm:t>
    </dgm:pt>
    <dgm:pt modelId="{CA0F0E63-4562-4495-B9F9-143E93D92C2F}" type="parTrans" cxnId="{712EB401-526B-4560-8936-7C3D724360F1}">
      <dgm:prSet/>
      <dgm:spPr/>
      <dgm:t>
        <a:bodyPr/>
        <a:lstStyle/>
        <a:p>
          <a:endParaRPr lang="tr-TR"/>
        </a:p>
      </dgm:t>
    </dgm:pt>
    <dgm:pt modelId="{050FB578-4995-4BE2-ADD9-00D0B83AA7CE}" type="sibTrans" cxnId="{712EB401-526B-4560-8936-7C3D724360F1}">
      <dgm:prSet/>
      <dgm:spPr/>
      <dgm:t>
        <a:bodyPr/>
        <a:lstStyle/>
        <a:p>
          <a:endParaRPr lang="tr-TR"/>
        </a:p>
      </dgm:t>
    </dgm:pt>
    <dgm:pt modelId="{A0FF6635-0060-4C8F-8230-2B6BC54D349C}">
      <dgm:prSet/>
      <dgm:spPr/>
      <dgm:t>
        <a:bodyPr/>
        <a:lstStyle/>
        <a:p>
          <a:pPr rtl="0"/>
          <a:r>
            <a:rPr lang="tr-TR"/>
            <a:t>Sağlık profesyonelleri, ya­şadığı toplumu tanıyarak profesyonel bilgileri ışığında olumlu ve olumsuz uygulamaları ayırt edebilmeli, olumlu olanların devamını sağlamalı, olumsuzları ise toplumun değer yargıları ile zıtlaşmadan, küçümsemeden olumsuzdan olumluya doğru dönüştürmelidir.</a:t>
          </a:r>
        </a:p>
      </dgm:t>
    </dgm:pt>
    <dgm:pt modelId="{D4E8C328-58AF-4C0A-978E-5694B0887962}" type="parTrans" cxnId="{844ED77E-4F72-46F8-A9FD-1230384C1FD7}">
      <dgm:prSet/>
      <dgm:spPr/>
      <dgm:t>
        <a:bodyPr/>
        <a:lstStyle/>
        <a:p>
          <a:endParaRPr lang="tr-TR"/>
        </a:p>
      </dgm:t>
    </dgm:pt>
    <dgm:pt modelId="{DA14B170-AE8C-4B26-B4C1-0FE1C8BE61AF}" type="sibTrans" cxnId="{844ED77E-4F72-46F8-A9FD-1230384C1FD7}">
      <dgm:prSet/>
      <dgm:spPr/>
      <dgm:t>
        <a:bodyPr/>
        <a:lstStyle/>
        <a:p>
          <a:endParaRPr lang="tr-TR"/>
        </a:p>
      </dgm:t>
    </dgm:pt>
    <dgm:pt modelId="{11CF6826-9112-4125-BCBC-5A03D41D7ED2}" type="pres">
      <dgm:prSet presAssocID="{43894189-70D6-4677-8F79-F631CDDC5CC9}" presName="linear" presStyleCnt="0">
        <dgm:presLayoutVars>
          <dgm:dir/>
          <dgm:resizeHandles val="exact"/>
        </dgm:presLayoutVars>
      </dgm:prSet>
      <dgm:spPr/>
      <dgm:t>
        <a:bodyPr/>
        <a:lstStyle/>
        <a:p>
          <a:endParaRPr lang="tr-TR"/>
        </a:p>
      </dgm:t>
    </dgm:pt>
    <dgm:pt modelId="{46E4D030-3F82-4F4F-9598-6F85D90726F1}" type="pres">
      <dgm:prSet presAssocID="{8EF419FF-3ED7-4BEA-BA52-8130E39981E6}" presName="comp" presStyleCnt="0"/>
      <dgm:spPr/>
    </dgm:pt>
    <dgm:pt modelId="{36E05510-1547-401F-BA48-C38A36C90D2B}" type="pres">
      <dgm:prSet presAssocID="{8EF419FF-3ED7-4BEA-BA52-8130E39981E6}" presName="box" presStyleLbl="node1" presStyleIdx="0" presStyleCnt="4"/>
      <dgm:spPr/>
      <dgm:t>
        <a:bodyPr/>
        <a:lstStyle/>
        <a:p>
          <a:endParaRPr lang="tr-TR"/>
        </a:p>
      </dgm:t>
    </dgm:pt>
    <dgm:pt modelId="{E5745E69-D21A-44BF-B9D1-7275DE79B6AD}" type="pres">
      <dgm:prSet presAssocID="{8EF419FF-3ED7-4BEA-BA52-8130E39981E6}" presName="img" presStyleLbl="fgImgPlace1" presStyleIdx="0" presStyleCnt="4"/>
      <dgm:spPr/>
      <dgm:t>
        <a:bodyPr/>
        <a:lstStyle/>
        <a:p>
          <a:endParaRPr lang="tr-TR"/>
        </a:p>
      </dgm:t>
    </dgm:pt>
    <dgm:pt modelId="{3E24A687-307C-4619-AC8A-35465D85BB62}" type="pres">
      <dgm:prSet presAssocID="{8EF419FF-3ED7-4BEA-BA52-8130E39981E6}" presName="text" presStyleLbl="node1" presStyleIdx="0" presStyleCnt="4">
        <dgm:presLayoutVars>
          <dgm:bulletEnabled val="1"/>
        </dgm:presLayoutVars>
      </dgm:prSet>
      <dgm:spPr/>
      <dgm:t>
        <a:bodyPr/>
        <a:lstStyle/>
        <a:p>
          <a:endParaRPr lang="tr-TR"/>
        </a:p>
      </dgm:t>
    </dgm:pt>
    <dgm:pt modelId="{EE763C72-13CA-4E29-9A59-7C1A1612E124}" type="pres">
      <dgm:prSet presAssocID="{66543BA6-F974-460F-A4E8-A029F63A839E}" presName="spacer" presStyleCnt="0"/>
      <dgm:spPr/>
    </dgm:pt>
    <dgm:pt modelId="{CA80073F-D003-4F7B-A53A-2B93F8EFA095}" type="pres">
      <dgm:prSet presAssocID="{1CF5AA5D-8E01-4C33-9F5C-44DB0CA5AC49}" presName="comp" presStyleCnt="0"/>
      <dgm:spPr/>
    </dgm:pt>
    <dgm:pt modelId="{4F0FAA03-F43C-40AD-960D-64BA46D12C8C}" type="pres">
      <dgm:prSet presAssocID="{1CF5AA5D-8E01-4C33-9F5C-44DB0CA5AC49}" presName="box" presStyleLbl="node1" presStyleIdx="1" presStyleCnt="4"/>
      <dgm:spPr/>
      <dgm:t>
        <a:bodyPr/>
        <a:lstStyle/>
        <a:p>
          <a:endParaRPr lang="tr-TR"/>
        </a:p>
      </dgm:t>
    </dgm:pt>
    <dgm:pt modelId="{BF8BB360-38F3-49C0-960B-E693327BF58B}" type="pres">
      <dgm:prSet presAssocID="{1CF5AA5D-8E01-4C33-9F5C-44DB0CA5AC49}" presName="img" presStyleLbl="fgImgPlace1" presStyleIdx="1" presStyleCnt="4"/>
      <dgm:spPr/>
      <dgm:t>
        <a:bodyPr/>
        <a:lstStyle/>
        <a:p>
          <a:endParaRPr lang="tr-TR"/>
        </a:p>
      </dgm:t>
    </dgm:pt>
    <dgm:pt modelId="{EAF43D34-C7FF-40FA-B258-98226DC37FD1}" type="pres">
      <dgm:prSet presAssocID="{1CF5AA5D-8E01-4C33-9F5C-44DB0CA5AC49}" presName="text" presStyleLbl="node1" presStyleIdx="1" presStyleCnt="4">
        <dgm:presLayoutVars>
          <dgm:bulletEnabled val="1"/>
        </dgm:presLayoutVars>
      </dgm:prSet>
      <dgm:spPr/>
      <dgm:t>
        <a:bodyPr/>
        <a:lstStyle/>
        <a:p>
          <a:endParaRPr lang="tr-TR"/>
        </a:p>
      </dgm:t>
    </dgm:pt>
    <dgm:pt modelId="{008FCEB5-7119-4916-8F60-D55A58AFB2D6}" type="pres">
      <dgm:prSet presAssocID="{C65F3099-306E-47D2-ABAF-8868E13DCE4D}" presName="spacer" presStyleCnt="0"/>
      <dgm:spPr/>
    </dgm:pt>
    <dgm:pt modelId="{280B9C4F-B826-46FA-B2EC-F483BF25434D}" type="pres">
      <dgm:prSet presAssocID="{C54567FB-9319-4D78-9C83-60E9F2914EAC}" presName="comp" presStyleCnt="0"/>
      <dgm:spPr/>
    </dgm:pt>
    <dgm:pt modelId="{FB3F8CCC-0C4E-445E-BC68-9A87D7FEBAD0}" type="pres">
      <dgm:prSet presAssocID="{C54567FB-9319-4D78-9C83-60E9F2914EAC}" presName="box" presStyleLbl="node1" presStyleIdx="2" presStyleCnt="4"/>
      <dgm:spPr/>
      <dgm:t>
        <a:bodyPr/>
        <a:lstStyle/>
        <a:p>
          <a:endParaRPr lang="tr-TR"/>
        </a:p>
      </dgm:t>
    </dgm:pt>
    <dgm:pt modelId="{266275AE-F9CC-4702-A2F8-003544070097}" type="pres">
      <dgm:prSet presAssocID="{C54567FB-9319-4D78-9C83-60E9F2914EAC}" presName="img" presStyleLbl="fgImgPlace1" presStyleIdx="2" presStyleCnt="4"/>
      <dgm:spPr/>
      <dgm:t>
        <a:bodyPr/>
        <a:lstStyle/>
        <a:p>
          <a:endParaRPr lang="tr-TR"/>
        </a:p>
      </dgm:t>
    </dgm:pt>
    <dgm:pt modelId="{91ECD74F-C3D8-4657-ABC7-E93F3493D299}" type="pres">
      <dgm:prSet presAssocID="{C54567FB-9319-4D78-9C83-60E9F2914EAC}" presName="text" presStyleLbl="node1" presStyleIdx="2" presStyleCnt="4">
        <dgm:presLayoutVars>
          <dgm:bulletEnabled val="1"/>
        </dgm:presLayoutVars>
      </dgm:prSet>
      <dgm:spPr/>
      <dgm:t>
        <a:bodyPr/>
        <a:lstStyle/>
        <a:p>
          <a:endParaRPr lang="tr-TR"/>
        </a:p>
      </dgm:t>
    </dgm:pt>
    <dgm:pt modelId="{77CA7B6F-A793-4DFF-9654-18CA2A73B278}" type="pres">
      <dgm:prSet presAssocID="{050FB578-4995-4BE2-ADD9-00D0B83AA7CE}" presName="spacer" presStyleCnt="0"/>
      <dgm:spPr/>
    </dgm:pt>
    <dgm:pt modelId="{EFD55CAC-6639-4782-B4CC-894516466B21}" type="pres">
      <dgm:prSet presAssocID="{A0FF6635-0060-4C8F-8230-2B6BC54D349C}" presName="comp" presStyleCnt="0"/>
      <dgm:spPr/>
    </dgm:pt>
    <dgm:pt modelId="{6D5416FF-E0C9-4BA8-8FC0-6E20540DD27B}" type="pres">
      <dgm:prSet presAssocID="{A0FF6635-0060-4C8F-8230-2B6BC54D349C}" presName="box" presStyleLbl="node1" presStyleIdx="3" presStyleCnt="4"/>
      <dgm:spPr/>
      <dgm:t>
        <a:bodyPr/>
        <a:lstStyle/>
        <a:p>
          <a:endParaRPr lang="tr-TR"/>
        </a:p>
      </dgm:t>
    </dgm:pt>
    <dgm:pt modelId="{D9EE7B3D-CD78-41E9-82B8-B97B40532D65}" type="pres">
      <dgm:prSet presAssocID="{A0FF6635-0060-4C8F-8230-2B6BC54D349C}" presName="img" presStyleLbl="fgImgPlace1" presStyleIdx="3" presStyleCnt="4"/>
      <dgm:spPr/>
      <dgm:t>
        <a:bodyPr/>
        <a:lstStyle/>
        <a:p>
          <a:endParaRPr lang="tr-TR"/>
        </a:p>
      </dgm:t>
    </dgm:pt>
    <dgm:pt modelId="{6C4E4390-3858-4F4A-AE78-7C30DB698D7A}" type="pres">
      <dgm:prSet presAssocID="{A0FF6635-0060-4C8F-8230-2B6BC54D349C}" presName="text" presStyleLbl="node1" presStyleIdx="3" presStyleCnt="4">
        <dgm:presLayoutVars>
          <dgm:bulletEnabled val="1"/>
        </dgm:presLayoutVars>
      </dgm:prSet>
      <dgm:spPr/>
      <dgm:t>
        <a:bodyPr/>
        <a:lstStyle/>
        <a:p>
          <a:endParaRPr lang="tr-TR"/>
        </a:p>
      </dgm:t>
    </dgm:pt>
  </dgm:ptLst>
  <dgm:cxnLst>
    <dgm:cxn modelId="{3EE9109C-9A93-48FE-8441-7C5DFC89AC2E}" type="presOf" srcId="{43894189-70D6-4677-8F79-F631CDDC5CC9}" destId="{11CF6826-9112-4125-BCBC-5A03D41D7ED2}" srcOrd="0" destOrd="0" presId="urn:microsoft.com/office/officeart/2005/8/layout/vList4"/>
    <dgm:cxn modelId="{7058809E-0871-454F-AC78-BEC0D57FEE3D}" type="presOf" srcId="{1CF5AA5D-8E01-4C33-9F5C-44DB0CA5AC49}" destId="{4F0FAA03-F43C-40AD-960D-64BA46D12C8C}" srcOrd="0" destOrd="0" presId="urn:microsoft.com/office/officeart/2005/8/layout/vList4"/>
    <dgm:cxn modelId="{C81D6C46-9197-47CE-9CDC-76B6DFEBDDF2}" type="presOf" srcId="{8EF419FF-3ED7-4BEA-BA52-8130E39981E6}" destId="{36E05510-1547-401F-BA48-C38A36C90D2B}" srcOrd="0" destOrd="0" presId="urn:microsoft.com/office/officeart/2005/8/layout/vList4"/>
    <dgm:cxn modelId="{C76B8D22-E271-4272-8862-AC39E6E1654B}" srcId="{43894189-70D6-4677-8F79-F631CDDC5CC9}" destId="{8EF419FF-3ED7-4BEA-BA52-8130E39981E6}" srcOrd="0" destOrd="0" parTransId="{CF7FF453-B158-4374-B848-5392B5B33753}" sibTransId="{66543BA6-F974-460F-A4E8-A029F63A839E}"/>
    <dgm:cxn modelId="{5C7D0B5E-CB41-49F3-8432-9E3B572A7230}" type="presOf" srcId="{C54567FB-9319-4D78-9C83-60E9F2914EAC}" destId="{FB3F8CCC-0C4E-445E-BC68-9A87D7FEBAD0}" srcOrd="0" destOrd="0" presId="urn:microsoft.com/office/officeart/2005/8/layout/vList4"/>
    <dgm:cxn modelId="{CF7E2E36-4162-4D26-985F-4B5C8A4F2481}" srcId="{43894189-70D6-4677-8F79-F631CDDC5CC9}" destId="{1CF5AA5D-8E01-4C33-9F5C-44DB0CA5AC49}" srcOrd="1" destOrd="0" parTransId="{4A1243F9-7203-4AD2-AA35-7551AABC7CDC}" sibTransId="{C65F3099-306E-47D2-ABAF-8868E13DCE4D}"/>
    <dgm:cxn modelId="{438E4B5B-7E36-46D7-B3F0-B37D7CFEF3B2}" type="presOf" srcId="{A0FF6635-0060-4C8F-8230-2B6BC54D349C}" destId="{6C4E4390-3858-4F4A-AE78-7C30DB698D7A}" srcOrd="1" destOrd="0" presId="urn:microsoft.com/office/officeart/2005/8/layout/vList4"/>
    <dgm:cxn modelId="{DEA3D921-70DB-45E4-B4BB-B0DC517B011E}" type="presOf" srcId="{A0FF6635-0060-4C8F-8230-2B6BC54D349C}" destId="{6D5416FF-E0C9-4BA8-8FC0-6E20540DD27B}" srcOrd="0" destOrd="0" presId="urn:microsoft.com/office/officeart/2005/8/layout/vList4"/>
    <dgm:cxn modelId="{844ED77E-4F72-46F8-A9FD-1230384C1FD7}" srcId="{43894189-70D6-4677-8F79-F631CDDC5CC9}" destId="{A0FF6635-0060-4C8F-8230-2B6BC54D349C}" srcOrd="3" destOrd="0" parTransId="{D4E8C328-58AF-4C0A-978E-5694B0887962}" sibTransId="{DA14B170-AE8C-4B26-B4C1-0FE1C8BE61AF}"/>
    <dgm:cxn modelId="{AD904A52-042C-4952-ACDC-177B72EBB142}" type="presOf" srcId="{8EF419FF-3ED7-4BEA-BA52-8130E39981E6}" destId="{3E24A687-307C-4619-AC8A-35465D85BB62}" srcOrd="1" destOrd="0" presId="urn:microsoft.com/office/officeart/2005/8/layout/vList4"/>
    <dgm:cxn modelId="{A13EB86C-CD42-4F6F-9048-5E84C2CD3AE8}" type="presOf" srcId="{C54567FB-9319-4D78-9C83-60E9F2914EAC}" destId="{91ECD74F-C3D8-4657-ABC7-E93F3493D299}" srcOrd="1" destOrd="0" presId="urn:microsoft.com/office/officeart/2005/8/layout/vList4"/>
    <dgm:cxn modelId="{712EB401-526B-4560-8936-7C3D724360F1}" srcId="{43894189-70D6-4677-8F79-F631CDDC5CC9}" destId="{C54567FB-9319-4D78-9C83-60E9F2914EAC}" srcOrd="2" destOrd="0" parTransId="{CA0F0E63-4562-4495-B9F9-143E93D92C2F}" sibTransId="{050FB578-4995-4BE2-ADD9-00D0B83AA7CE}"/>
    <dgm:cxn modelId="{2401D4BE-5F31-484C-BC2F-B576C85494C0}" type="presOf" srcId="{1CF5AA5D-8E01-4C33-9F5C-44DB0CA5AC49}" destId="{EAF43D34-C7FF-40FA-B258-98226DC37FD1}" srcOrd="1" destOrd="0" presId="urn:microsoft.com/office/officeart/2005/8/layout/vList4"/>
    <dgm:cxn modelId="{7AAE0B52-BCBA-43A0-85A4-93BBEA9DA9FA}" type="presParOf" srcId="{11CF6826-9112-4125-BCBC-5A03D41D7ED2}" destId="{46E4D030-3F82-4F4F-9598-6F85D90726F1}" srcOrd="0" destOrd="0" presId="urn:microsoft.com/office/officeart/2005/8/layout/vList4"/>
    <dgm:cxn modelId="{6F5A9216-12F8-49D6-9D17-CD870026F4C3}" type="presParOf" srcId="{46E4D030-3F82-4F4F-9598-6F85D90726F1}" destId="{36E05510-1547-401F-BA48-C38A36C90D2B}" srcOrd="0" destOrd="0" presId="urn:microsoft.com/office/officeart/2005/8/layout/vList4"/>
    <dgm:cxn modelId="{D96B0EF5-1965-406B-B731-C116208C62C8}" type="presParOf" srcId="{46E4D030-3F82-4F4F-9598-6F85D90726F1}" destId="{E5745E69-D21A-44BF-B9D1-7275DE79B6AD}" srcOrd="1" destOrd="0" presId="urn:microsoft.com/office/officeart/2005/8/layout/vList4"/>
    <dgm:cxn modelId="{69AAB0F6-9B51-428D-B0F8-DE1C8D157D24}" type="presParOf" srcId="{46E4D030-3F82-4F4F-9598-6F85D90726F1}" destId="{3E24A687-307C-4619-AC8A-35465D85BB62}" srcOrd="2" destOrd="0" presId="urn:microsoft.com/office/officeart/2005/8/layout/vList4"/>
    <dgm:cxn modelId="{8F8C4A2C-8828-4361-B957-2124BEEA4F8D}" type="presParOf" srcId="{11CF6826-9112-4125-BCBC-5A03D41D7ED2}" destId="{EE763C72-13CA-4E29-9A59-7C1A1612E124}" srcOrd="1" destOrd="0" presId="urn:microsoft.com/office/officeart/2005/8/layout/vList4"/>
    <dgm:cxn modelId="{93F4068E-4073-4D5D-8B47-E77953B7DD5E}" type="presParOf" srcId="{11CF6826-9112-4125-BCBC-5A03D41D7ED2}" destId="{CA80073F-D003-4F7B-A53A-2B93F8EFA095}" srcOrd="2" destOrd="0" presId="urn:microsoft.com/office/officeart/2005/8/layout/vList4"/>
    <dgm:cxn modelId="{8FB796DA-C8C3-4A29-B296-027C5D02BAE0}" type="presParOf" srcId="{CA80073F-D003-4F7B-A53A-2B93F8EFA095}" destId="{4F0FAA03-F43C-40AD-960D-64BA46D12C8C}" srcOrd="0" destOrd="0" presId="urn:microsoft.com/office/officeart/2005/8/layout/vList4"/>
    <dgm:cxn modelId="{24518152-C976-45BB-AB48-2D79D9F7DA69}" type="presParOf" srcId="{CA80073F-D003-4F7B-A53A-2B93F8EFA095}" destId="{BF8BB360-38F3-49C0-960B-E693327BF58B}" srcOrd="1" destOrd="0" presId="urn:microsoft.com/office/officeart/2005/8/layout/vList4"/>
    <dgm:cxn modelId="{0DE0A611-81E7-49AA-A4E1-D9CDA440C77F}" type="presParOf" srcId="{CA80073F-D003-4F7B-A53A-2B93F8EFA095}" destId="{EAF43D34-C7FF-40FA-B258-98226DC37FD1}" srcOrd="2" destOrd="0" presId="urn:microsoft.com/office/officeart/2005/8/layout/vList4"/>
    <dgm:cxn modelId="{A806CA9D-05D6-4A16-AE45-4DFD1FAB7F19}" type="presParOf" srcId="{11CF6826-9112-4125-BCBC-5A03D41D7ED2}" destId="{008FCEB5-7119-4916-8F60-D55A58AFB2D6}" srcOrd="3" destOrd="0" presId="urn:microsoft.com/office/officeart/2005/8/layout/vList4"/>
    <dgm:cxn modelId="{1016958E-6105-47BB-949D-E6E575C782CE}" type="presParOf" srcId="{11CF6826-9112-4125-BCBC-5A03D41D7ED2}" destId="{280B9C4F-B826-46FA-B2EC-F483BF25434D}" srcOrd="4" destOrd="0" presId="urn:microsoft.com/office/officeart/2005/8/layout/vList4"/>
    <dgm:cxn modelId="{B5AD2CAD-114E-4830-B3E1-727F4660CD4B}" type="presParOf" srcId="{280B9C4F-B826-46FA-B2EC-F483BF25434D}" destId="{FB3F8CCC-0C4E-445E-BC68-9A87D7FEBAD0}" srcOrd="0" destOrd="0" presId="urn:microsoft.com/office/officeart/2005/8/layout/vList4"/>
    <dgm:cxn modelId="{87EEB869-0483-4F03-9431-043DB42DF5C6}" type="presParOf" srcId="{280B9C4F-B826-46FA-B2EC-F483BF25434D}" destId="{266275AE-F9CC-4702-A2F8-003544070097}" srcOrd="1" destOrd="0" presId="urn:microsoft.com/office/officeart/2005/8/layout/vList4"/>
    <dgm:cxn modelId="{AD86786F-302F-4626-808E-DAA15E3E7140}" type="presParOf" srcId="{280B9C4F-B826-46FA-B2EC-F483BF25434D}" destId="{91ECD74F-C3D8-4657-ABC7-E93F3493D299}" srcOrd="2" destOrd="0" presId="urn:microsoft.com/office/officeart/2005/8/layout/vList4"/>
    <dgm:cxn modelId="{E43BB87A-BADE-4B1C-8A96-BB3601E58FDF}" type="presParOf" srcId="{11CF6826-9112-4125-BCBC-5A03D41D7ED2}" destId="{77CA7B6F-A793-4DFF-9654-18CA2A73B278}" srcOrd="5" destOrd="0" presId="urn:microsoft.com/office/officeart/2005/8/layout/vList4"/>
    <dgm:cxn modelId="{7E28BDAA-613C-4C20-AAA1-5DAF44925FBE}" type="presParOf" srcId="{11CF6826-9112-4125-BCBC-5A03D41D7ED2}" destId="{EFD55CAC-6639-4782-B4CC-894516466B21}" srcOrd="6" destOrd="0" presId="urn:microsoft.com/office/officeart/2005/8/layout/vList4"/>
    <dgm:cxn modelId="{7EA72385-3056-40A4-9E04-CDFAA111F100}" type="presParOf" srcId="{EFD55CAC-6639-4782-B4CC-894516466B21}" destId="{6D5416FF-E0C9-4BA8-8FC0-6E20540DD27B}" srcOrd="0" destOrd="0" presId="urn:microsoft.com/office/officeart/2005/8/layout/vList4"/>
    <dgm:cxn modelId="{DEE4D532-7773-4A28-908C-D251CE47A5DB}" type="presParOf" srcId="{EFD55CAC-6639-4782-B4CC-894516466B21}" destId="{D9EE7B3D-CD78-41E9-82B8-B97B40532D65}" srcOrd="1" destOrd="0" presId="urn:microsoft.com/office/officeart/2005/8/layout/vList4"/>
    <dgm:cxn modelId="{C56AD95A-C0AE-4EBE-95D6-F9FDDD094211}" type="presParOf" srcId="{EFD55CAC-6639-4782-B4CC-894516466B21}" destId="{6C4E4390-3858-4F4A-AE78-7C30DB698D7A}"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9FE59BF-3A69-4D16-A0B3-74AD86CF2075}" type="doc">
      <dgm:prSet loTypeId="urn:microsoft.com/office/officeart/2005/8/layout/hierarchy3" loCatId="hierarchy" qsTypeId="urn:microsoft.com/office/officeart/2005/8/quickstyle/3d3" qsCatId="3D" csTypeId="urn:microsoft.com/office/officeart/2005/8/colors/accent3_4" csCatId="accent3"/>
      <dgm:spPr/>
      <dgm:t>
        <a:bodyPr/>
        <a:lstStyle/>
        <a:p>
          <a:endParaRPr lang="tr-TR"/>
        </a:p>
      </dgm:t>
    </dgm:pt>
    <dgm:pt modelId="{BA80AF70-FC07-4B7A-B6ED-9F7B808EA17B}">
      <dgm:prSet/>
      <dgm:spPr/>
      <dgm:t>
        <a:bodyPr/>
        <a:lstStyle/>
        <a:p>
          <a:pPr rtl="0"/>
          <a:r>
            <a:rPr lang="tr-TR"/>
            <a:t>Her yıl 20 milyonu güvenli olmayan 50 milyon düşük meydana gelmekte, 78000 kadın bu sebepten öl­mekte ve milyonlarcası bunun sonucunda yaralanmakta hasta olmaktadır. Dört düşükten en az biri 15-19 yaş arasındaki genç kızlarda meydana gelmektedir. Genç kadın­larda isteyerek yapılan düşüklerde pelvik enfeksiyonlar, </a:t>
          </a:r>
          <a:r>
            <a:rPr lang="fr-FR"/>
            <a:t>infertilit</a:t>
          </a:r>
          <a:r>
            <a:rPr lang="tr-TR"/>
            <a:t>e</a:t>
          </a:r>
          <a:r>
            <a:rPr lang="fr-FR"/>
            <a:t> </a:t>
          </a:r>
          <a:r>
            <a:rPr lang="tr-TR"/>
            <a:t>ve hatta ölüm riski daha yüksektir.</a:t>
          </a:r>
        </a:p>
      </dgm:t>
    </dgm:pt>
    <dgm:pt modelId="{34F813C5-DB06-4B65-A785-6324DAED6036}" type="parTrans" cxnId="{1E54F619-7806-4B48-B562-D2FC42CC2ACD}">
      <dgm:prSet/>
      <dgm:spPr/>
      <dgm:t>
        <a:bodyPr/>
        <a:lstStyle/>
        <a:p>
          <a:endParaRPr lang="tr-TR"/>
        </a:p>
      </dgm:t>
    </dgm:pt>
    <dgm:pt modelId="{4DF14B92-F73E-472D-93EC-DE6FC2F8EB9A}" type="sibTrans" cxnId="{1E54F619-7806-4B48-B562-D2FC42CC2ACD}">
      <dgm:prSet/>
      <dgm:spPr/>
      <dgm:t>
        <a:bodyPr/>
        <a:lstStyle/>
        <a:p>
          <a:endParaRPr lang="tr-TR"/>
        </a:p>
      </dgm:t>
    </dgm:pt>
    <dgm:pt modelId="{E2E3171E-3B24-478D-ABC2-7C601DA5D3D7}" type="pres">
      <dgm:prSet presAssocID="{A9FE59BF-3A69-4D16-A0B3-74AD86CF2075}" presName="diagram" presStyleCnt="0">
        <dgm:presLayoutVars>
          <dgm:chPref val="1"/>
          <dgm:dir/>
          <dgm:animOne val="branch"/>
          <dgm:animLvl val="lvl"/>
          <dgm:resizeHandles/>
        </dgm:presLayoutVars>
      </dgm:prSet>
      <dgm:spPr/>
      <dgm:t>
        <a:bodyPr/>
        <a:lstStyle/>
        <a:p>
          <a:endParaRPr lang="tr-TR"/>
        </a:p>
      </dgm:t>
    </dgm:pt>
    <dgm:pt modelId="{B55BDD44-4ACD-4845-98F7-598FC4E9F797}" type="pres">
      <dgm:prSet presAssocID="{BA80AF70-FC07-4B7A-B6ED-9F7B808EA17B}" presName="root" presStyleCnt="0"/>
      <dgm:spPr/>
    </dgm:pt>
    <dgm:pt modelId="{EEC19D3C-7102-40B0-9A84-BA3A2F6E93B7}" type="pres">
      <dgm:prSet presAssocID="{BA80AF70-FC07-4B7A-B6ED-9F7B808EA17B}" presName="rootComposite" presStyleCnt="0"/>
      <dgm:spPr/>
    </dgm:pt>
    <dgm:pt modelId="{F8DEBA86-2539-45DA-9C83-6FE738BEBB44}" type="pres">
      <dgm:prSet presAssocID="{BA80AF70-FC07-4B7A-B6ED-9F7B808EA17B}" presName="rootText" presStyleLbl="node1" presStyleIdx="0" presStyleCnt="1"/>
      <dgm:spPr/>
      <dgm:t>
        <a:bodyPr/>
        <a:lstStyle/>
        <a:p>
          <a:endParaRPr lang="tr-TR"/>
        </a:p>
      </dgm:t>
    </dgm:pt>
    <dgm:pt modelId="{7937B3F9-B244-4A43-87A5-42258E4DE66F}" type="pres">
      <dgm:prSet presAssocID="{BA80AF70-FC07-4B7A-B6ED-9F7B808EA17B}" presName="rootConnector" presStyleLbl="node1" presStyleIdx="0" presStyleCnt="1"/>
      <dgm:spPr/>
      <dgm:t>
        <a:bodyPr/>
        <a:lstStyle/>
        <a:p>
          <a:endParaRPr lang="tr-TR"/>
        </a:p>
      </dgm:t>
    </dgm:pt>
    <dgm:pt modelId="{21508DF3-9239-4D9C-A415-2CB3EEAE5DD0}" type="pres">
      <dgm:prSet presAssocID="{BA80AF70-FC07-4B7A-B6ED-9F7B808EA17B}" presName="childShape" presStyleCnt="0"/>
      <dgm:spPr/>
    </dgm:pt>
  </dgm:ptLst>
  <dgm:cxnLst>
    <dgm:cxn modelId="{DE1CA67A-346F-4225-BF25-9F88A5CEA443}" type="presOf" srcId="{BA80AF70-FC07-4B7A-B6ED-9F7B808EA17B}" destId="{F8DEBA86-2539-45DA-9C83-6FE738BEBB44}" srcOrd="0" destOrd="0" presId="urn:microsoft.com/office/officeart/2005/8/layout/hierarchy3"/>
    <dgm:cxn modelId="{18CB0111-0D56-4245-800B-C7208D19C753}" type="presOf" srcId="{A9FE59BF-3A69-4D16-A0B3-74AD86CF2075}" destId="{E2E3171E-3B24-478D-ABC2-7C601DA5D3D7}" srcOrd="0" destOrd="0" presId="urn:microsoft.com/office/officeart/2005/8/layout/hierarchy3"/>
    <dgm:cxn modelId="{1E54F619-7806-4B48-B562-D2FC42CC2ACD}" srcId="{A9FE59BF-3A69-4D16-A0B3-74AD86CF2075}" destId="{BA80AF70-FC07-4B7A-B6ED-9F7B808EA17B}" srcOrd="0" destOrd="0" parTransId="{34F813C5-DB06-4B65-A785-6324DAED6036}" sibTransId="{4DF14B92-F73E-472D-93EC-DE6FC2F8EB9A}"/>
    <dgm:cxn modelId="{F9AB4FB0-C1F4-43B7-B2D6-0DC24B5D6EF7}" type="presOf" srcId="{BA80AF70-FC07-4B7A-B6ED-9F7B808EA17B}" destId="{7937B3F9-B244-4A43-87A5-42258E4DE66F}" srcOrd="1" destOrd="0" presId="urn:microsoft.com/office/officeart/2005/8/layout/hierarchy3"/>
    <dgm:cxn modelId="{B6852FF1-539B-49AE-94A2-7FCA37E728FB}" type="presParOf" srcId="{E2E3171E-3B24-478D-ABC2-7C601DA5D3D7}" destId="{B55BDD44-4ACD-4845-98F7-598FC4E9F797}" srcOrd="0" destOrd="0" presId="urn:microsoft.com/office/officeart/2005/8/layout/hierarchy3"/>
    <dgm:cxn modelId="{ADE8C9FA-D1B1-4C01-BF6B-E9B74C235ED1}" type="presParOf" srcId="{B55BDD44-4ACD-4845-98F7-598FC4E9F797}" destId="{EEC19D3C-7102-40B0-9A84-BA3A2F6E93B7}" srcOrd="0" destOrd="0" presId="urn:microsoft.com/office/officeart/2005/8/layout/hierarchy3"/>
    <dgm:cxn modelId="{0BB99BF5-7ED9-4FFE-954B-BEDAF543D495}" type="presParOf" srcId="{EEC19D3C-7102-40B0-9A84-BA3A2F6E93B7}" destId="{F8DEBA86-2539-45DA-9C83-6FE738BEBB44}" srcOrd="0" destOrd="0" presId="urn:microsoft.com/office/officeart/2005/8/layout/hierarchy3"/>
    <dgm:cxn modelId="{E0EA8B75-44CC-440E-A49A-67C7963BA15B}" type="presParOf" srcId="{EEC19D3C-7102-40B0-9A84-BA3A2F6E93B7}" destId="{7937B3F9-B244-4A43-87A5-42258E4DE66F}" srcOrd="1" destOrd="0" presId="urn:microsoft.com/office/officeart/2005/8/layout/hierarchy3"/>
    <dgm:cxn modelId="{53B9471D-8F46-4FAA-ABB2-45F1742EBDB2}" type="presParOf" srcId="{B55BDD44-4ACD-4845-98F7-598FC4E9F797}" destId="{21508DF3-9239-4D9C-A415-2CB3EEAE5DD0}"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34FC3F7-717B-4525-AD4A-25E259DF2310}" type="doc">
      <dgm:prSet loTypeId="urn:microsoft.com/office/officeart/2005/8/layout/hierarchy4" loCatId="list" qsTypeId="urn:microsoft.com/office/officeart/2005/8/quickstyle/simple3" qsCatId="simple" csTypeId="urn:microsoft.com/office/officeart/2005/8/colors/colorful2" csCatId="colorful" phldr="1"/>
      <dgm:spPr/>
      <dgm:t>
        <a:bodyPr/>
        <a:lstStyle/>
        <a:p>
          <a:endParaRPr lang="tr-TR"/>
        </a:p>
      </dgm:t>
    </dgm:pt>
    <dgm:pt modelId="{2FAF0234-39A8-4BE0-912B-423572A59819}">
      <dgm:prSet/>
      <dgm:spPr/>
      <dgm:t>
        <a:bodyPr/>
        <a:lstStyle/>
        <a:p>
          <a:pPr rtl="0"/>
          <a:r>
            <a:rPr lang="tr-TR" dirty="0"/>
            <a:t>Düşük önemli bir sağlık sorunudur. Etkili, düşük sonrası bakım, düşük gelirli ülkelerde anlamlı bir şekilde </a:t>
          </a:r>
          <a:r>
            <a:rPr lang="fr-FR" dirty="0"/>
            <a:t>materna</a:t>
          </a:r>
          <a:r>
            <a:rPr lang="tr-TR" dirty="0"/>
            <a:t>l</a:t>
          </a:r>
          <a:r>
            <a:rPr lang="fr-FR" dirty="0"/>
            <a:t> </a:t>
          </a:r>
          <a:r>
            <a:rPr lang="fr-FR" dirty="0" err="1"/>
            <a:t>mortalit</a:t>
          </a:r>
          <a:r>
            <a:rPr lang="tr-TR" dirty="0"/>
            <a:t>e</a:t>
          </a:r>
          <a:r>
            <a:rPr lang="fr-FR" dirty="0"/>
            <a:t> </a:t>
          </a:r>
          <a:r>
            <a:rPr lang="tr-TR" dirty="0"/>
            <a:t>hızını azaltabilir. </a:t>
          </a:r>
        </a:p>
      </dgm:t>
    </dgm:pt>
    <dgm:pt modelId="{58CC55E9-98F6-45B3-9A86-9DD9A676C548}" type="parTrans" cxnId="{C3F91B36-4516-44ED-BB7F-658D5C0D6101}">
      <dgm:prSet/>
      <dgm:spPr/>
      <dgm:t>
        <a:bodyPr/>
        <a:lstStyle/>
        <a:p>
          <a:endParaRPr lang="tr-TR"/>
        </a:p>
      </dgm:t>
    </dgm:pt>
    <dgm:pt modelId="{AF0DD3F5-6255-4415-A37B-03A86E4BFAE6}" type="sibTrans" cxnId="{C3F91B36-4516-44ED-BB7F-658D5C0D6101}">
      <dgm:prSet/>
      <dgm:spPr/>
      <dgm:t>
        <a:bodyPr/>
        <a:lstStyle/>
        <a:p>
          <a:endParaRPr lang="tr-TR"/>
        </a:p>
      </dgm:t>
    </dgm:pt>
    <dgm:pt modelId="{5E39013B-EBC3-4FB7-872B-23D88EDEFF68}">
      <dgm:prSet/>
      <dgm:spPr/>
      <dgm:t>
        <a:bodyPr/>
        <a:lstStyle/>
        <a:p>
          <a:pPr rtl="0"/>
          <a:r>
            <a:rPr lang="tr-TR"/>
            <a:t>Latin Amerika'da güvenli olmayan düşükler tüm </a:t>
          </a:r>
          <a:r>
            <a:rPr lang="fr-FR"/>
            <a:t>materna</a:t>
          </a:r>
          <a:r>
            <a:rPr lang="tr-TR"/>
            <a:t>l</a:t>
          </a:r>
          <a:r>
            <a:rPr lang="fr-FR"/>
            <a:t> </a:t>
          </a:r>
          <a:r>
            <a:rPr lang="tr-TR"/>
            <a:t>ölümlerin yaklaşık yarısını oluşturur.</a:t>
          </a:r>
        </a:p>
      </dgm:t>
    </dgm:pt>
    <dgm:pt modelId="{60C5B5E5-2876-4EC9-8E60-5FF5BFCA4B60}" type="parTrans" cxnId="{3DE841A6-FC7F-4A5B-95A2-61A3F74DCEB7}">
      <dgm:prSet/>
      <dgm:spPr/>
      <dgm:t>
        <a:bodyPr/>
        <a:lstStyle/>
        <a:p>
          <a:endParaRPr lang="tr-TR"/>
        </a:p>
      </dgm:t>
    </dgm:pt>
    <dgm:pt modelId="{BEB49507-7A03-4BD5-BA20-40A1D1D5A469}" type="sibTrans" cxnId="{3DE841A6-FC7F-4A5B-95A2-61A3F74DCEB7}">
      <dgm:prSet/>
      <dgm:spPr/>
      <dgm:t>
        <a:bodyPr/>
        <a:lstStyle/>
        <a:p>
          <a:endParaRPr lang="tr-TR"/>
        </a:p>
      </dgm:t>
    </dgm:pt>
    <dgm:pt modelId="{A0F2D8F6-C31B-41DD-9E46-31FC4555E2F5}">
      <dgm:prSet/>
      <dgm:spPr/>
      <dgm:t>
        <a:bodyPr/>
        <a:lstStyle/>
        <a:p>
          <a:pPr rtl="0"/>
          <a:r>
            <a:rPr lang="tr-TR"/>
            <a:t>Romanya'da kürtaj 1992'den önce yasallaştırılmıştır, </a:t>
          </a:r>
          <a:r>
            <a:rPr lang="fr-FR"/>
            <a:t>materna</a:t>
          </a:r>
          <a:r>
            <a:rPr lang="tr-TR"/>
            <a:t>l</a:t>
          </a:r>
          <a:r>
            <a:rPr lang="fr-FR"/>
            <a:t> </a:t>
          </a:r>
          <a:r>
            <a:rPr lang="tr-TR"/>
            <a:t>ölümlerin %86'sının güvenli olmayan düşükler­den kaynakladığı tahmin edilmektedir. Yasallaştırıldıktan sonra ilk yılda </a:t>
          </a:r>
          <a:r>
            <a:rPr lang="fr-FR"/>
            <a:t>materna</a:t>
          </a:r>
          <a:r>
            <a:rPr lang="tr-TR"/>
            <a:t>l ölümler %40'a düşmüştür.</a:t>
          </a:r>
        </a:p>
      </dgm:t>
    </dgm:pt>
    <dgm:pt modelId="{EDDCD4C7-B650-44FF-A23A-9ECE88EFB75F}" type="parTrans" cxnId="{5ECF80C4-F44A-44BB-9346-876F37F8D926}">
      <dgm:prSet/>
      <dgm:spPr/>
      <dgm:t>
        <a:bodyPr/>
        <a:lstStyle/>
        <a:p>
          <a:endParaRPr lang="tr-TR"/>
        </a:p>
      </dgm:t>
    </dgm:pt>
    <dgm:pt modelId="{C6BDD5D5-74F2-4551-A5EF-8F84AB766D32}" type="sibTrans" cxnId="{5ECF80C4-F44A-44BB-9346-876F37F8D926}">
      <dgm:prSet/>
      <dgm:spPr/>
      <dgm:t>
        <a:bodyPr/>
        <a:lstStyle/>
        <a:p>
          <a:endParaRPr lang="tr-TR"/>
        </a:p>
      </dgm:t>
    </dgm:pt>
    <dgm:pt modelId="{AC4727A8-E0F1-4D77-B023-D49F98ACC3C4}">
      <dgm:prSet/>
      <dgm:spPr/>
      <dgm:t>
        <a:bodyPr/>
        <a:lstStyle/>
        <a:p>
          <a:pPr rtl="0"/>
          <a:r>
            <a:rPr lang="tr-TR" dirty="0"/>
            <a:t>Dünya nüfusunun yüzde 25'i (52 ülke) oldukça katı düşük yasalarının bulunduğu ülkelerde yaşamaktadır. Bu da yasa dışı ve güvenli olmayan düşük işlemlerine başvu­ruyu artırmaktadır.</a:t>
          </a:r>
        </a:p>
      </dgm:t>
    </dgm:pt>
    <dgm:pt modelId="{46F81ABE-7215-4AEC-8FF0-013DC8698F68}" type="parTrans" cxnId="{95921EC1-66D0-4E70-A0F8-42D7D03D008C}">
      <dgm:prSet/>
      <dgm:spPr/>
      <dgm:t>
        <a:bodyPr/>
        <a:lstStyle/>
        <a:p>
          <a:endParaRPr lang="tr-TR"/>
        </a:p>
      </dgm:t>
    </dgm:pt>
    <dgm:pt modelId="{3AFBCE06-30A7-4B66-8FCA-06547C957667}" type="sibTrans" cxnId="{95921EC1-66D0-4E70-A0F8-42D7D03D008C}">
      <dgm:prSet/>
      <dgm:spPr/>
      <dgm:t>
        <a:bodyPr/>
        <a:lstStyle/>
        <a:p>
          <a:endParaRPr lang="tr-TR"/>
        </a:p>
      </dgm:t>
    </dgm:pt>
    <dgm:pt modelId="{F2F1BFAE-6991-4AEF-A853-BA950E46CFF4}" type="pres">
      <dgm:prSet presAssocID="{A34FC3F7-717B-4525-AD4A-25E259DF2310}" presName="Name0" presStyleCnt="0">
        <dgm:presLayoutVars>
          <dgm:chPref val="1"/>
          <dgm:dir/>
          <dgm:animOne val="branch"/>
          <dgm:animLvl val="lvl"/>
          <dgm:resizeHandles/>
        </dgm:presLayoutVars>
      </dgm:prSet>
      <dgm:spPr/>
      <dgm:t>
        <a:bodyPr/>
        <a:lstStyle/>
        <a:p>
          <a:endParaRPr lang="tr-TR"/>
        </a:p>
      </dgm:t>
    </dgm:pt>
    <dgm:pt modelId="{5DE34772-C3F6-4476-9F66-ECF9A58CF79B}" type="pres">
      <dgm:prSet presAssocID="{2FAF0234-39A8-4BE0-912B-423572A59819}" presName="vertOne" presStyleCnt="0"/>
      <dgm:spPr/>
    </dgm:pt>
    <dgm:pt modelId="{8E53DCB8-882E-4224-9702-D8B0DA035531}" type="pres">
      <dgm:prSet presAssocID="{2FAF0234-39A8-4BE0-912B-423572A59819}" presName="txOne" presStyleLbl="node0" presStyleIdx="0" presStyleCnt="2">
        <dgm:presLayoutVars>
          <dgm:chPref val="3"/>
        </dgm:presLayoutVars>
      </dgm:prSet>
      <dgm:spPr/>
      <dgm:t>
        <a:bodyPr/>
        <a:lstStyle/>
        <a:p>
          <a:endParaRPr lang="tr-TR"/>
        </a:p>
      </dgm:t>
    </dgm:pt>
    <dgm:pt modelId="{C7E1898A-82C6-4C37-A0C9-67901ED82EA6}" type="pres">
      <dgm:prSet presAssocID="{2FAF0234-39A8-4BE0-912B-423572A59819}" presName="parTransOne" presStyleCnt="0"/>
      <dgm:spPr/>
    </dgm:pt>
    <dgm:pt modelId="{811A1806-95A1-458A-A3D4-CFD8E82625E8}" type="pres">
      <dgm:prSet presAssocID="{2FAF0234-39A8-4BE0-912B-423572A59819}" presName="horzOne" presStyleCnt="0"/>
      <dgm:spPr/>
    </dgm:pt>
    <dgm:pt modelId="{2D3E150C-8AA7-4BF9-9384-8932CDE41932}" type="pres">
      <dgm:prSet presAssocID="{5E39013B-EBC3-4FB7-872B-23D88EDEFF68}" presName="vertTwo" presStyleCnt="0"/>
      <dgm:spPr/>
    </dgm:pt>
    <dgm:pt modelId="{347D162A-6FFE-46CC-95F5-F15AFCA3FFE7}" type="pres">
      <dgm:prSet presAssocID="{5E39013B-EBC3-4FB7-872B-23D88EDEFF68}" presName="txTwo" presStyleLbl="node2" presStyleIdx="0" presStyleCnt="2">
        <dgm:presLayoutVars>
          <dgm:chPref val="3"/>
        </dgm:presLayoutVars>
      </dgm:prSet>
      <dgm:spPr/>
      <dgm:t>
        <a:bodyPr/>
        <a:lstStyle/>
        <a:p>
          <a:endParaRPr lang="tr-TR"/>
        </a:p>
      </dgm:t>
    </dgm:pt>
    <dgm:pt modelId="{742DEE2B-3F25-4ACE-A7E1-A684B3CA1760}" type="pres">
      <dgm:prSet presAssocID="{5E39013B-EBC3-4FB7-872B-23D88EDEFF68}" presName="horzTwo" presStyleCnt="0"/>
      <dgm:spPr/>
    </dgm:pt>
    <dgm:pt modelId="{ADAA2DD3-BA23-445A-9D1B-8E7C5EF22FF3}" type="pres">
      <dgm:prSet presAssocID="{BEB49507-7A03-4BD5-BA20-40A1D1D5A469}" presName="sibSpaceTwo" presStyleCnt="0"/>
      <dgm:spPr/>
    </dgm:pt>
    <dgm:pt modelId="{848D3464-3ED6-4502-8C72-69D9B08D113F}" type="pres">
      <dgm:prSet presAssocID="{A0F2D8F6-C31B-41DD-9E46-31FC4555E2F5}" presName="vertTwo" presStyleCnt="0"/>
      <dgm:spPr/>
    </dgm:pt>
    <dgm:pt modelId="{698BB047-6AB0-471A-96E1-3D6DA1A8EB23}" type="pres">
      <dgm:prSet presAssocID="{A0F2D8F6-C31B-41DD-9E46-31FC4555E2F5}" presName="txTwo" presStyleLbl="node2" presStyleIdx="1" presStyleCnt="2">
        <dgm:presLayoutVars>
          <dgm:chPref val="3"/>
        </dgm:presLayoutVars>
      </dgm:prSet>
      <dgm:spPr/>
      <dgm:t>
        <a:bodyPr/>
        <a:lstStyle/>
        <a:p>
          <a:endParaRPr lang="tr-TR"/>
        </a:p>
      </dgm:t>
    </dgm:pt>
    <dgm:pt modelId="{FE373C41-67E4-4DB8-BA33-B3AC997EF3D0}" type="pres">
      <dgm:prSet presAssocID="{A0F2D8F6-C31B-41DD-9E46-31FC4555E2F5}" presName="horzTwo" presStyleCnt="0"/>
      <dgm:spPr/>
    </dgm:pt>
    <dgm:pt modelId="{AEC69057-E9FC-4054-ADFA-FCE5260D3682}" type="pres">
      <dgm:prSet presAssocID="{AF0DD3F5-6255-4415-A37B-03A86E4BFAE6}" presName="sibSpaceOne" presStyleCnt="0"/>
      <dgm:spPr/>
    </dgm:pt>
    <dgm:pt modelId="{4084DE79-6821-475C-A989-6E087A0099BB}" type="pres">
      <dgm:prSet presAssocID="{AC4727A8-E0F1-4D77-B023-D49F98ACC3C4}" presName="vertOne" presStyleCnt="0"/>
      <dgm:spPr/>
    </dgm:pt>
    <dgm:pt modelId="{677AEC0D-4CD5-4E0E-9DCB-6BEA284A19F6}" type="pres">
      <dgm:prSet presAssocID="{AC4727A8-E0F1-4D77-B023-D49F98ACC3C4}" presName="txOne" presStyleLbl="node0" presStyleIdx="1" presStyleCnt="2" custScaleY="209836">
        <dgm:presLayoutVars>
          <dgm:chPref val="3"/>
        </dgm:presLayoutVars>
      </dgm:prSet>
      <dgm:spPr/>
      <dgm:t>
        <a:bodyPr/>
        <a:lstStyle/>
        <a:p>
          <a:endParaRPr lang="tr-TR"/>
        </a:p>
      </dgm:t>
    </dgm:pt>
    <dgm:pt modelId="{384936AA-6F9A-4DE0-BEE1-5417D8219587}" type="pres">
      <dgm:prSet presAssocID="{AC4727A8-E0F1-4D77-B023-D49F98ACC3C4}" presName="horzOne" presStyleCnt="0"/>
      <dgm:spPr/>
    </dgm:pt>
  </dgm:ptLst>
  <dgm:cxnLst>
    <dgm:cxn modelId="{3DE841A6-FC7F-4A5B-95A2-61A3F74DCEB7}" srcId="{2FAF0234-39A8-4BE0-912B-423572A59819}" destId="{5E39013B-EBC3-4FB7-872B-23D88EDEFF68}" srcOrd="0" destOrd="0" parTransId="{60C5B5E5-2876-4EC9-8E60-5FF5BFCA4B60}" sibTransId="{BEB49507-7A03-4BD5-BA20-40A1D1D5A469}"/>
    <dgm:cxn modelId="{5ECF80C4-F44A-44BB-9346-876F37F8D926}" srcId="{2FAF0234-39A8-4BE0-912B-423572A59819}" destId="{A0F2D8F6-C31B-41DD-9E46-31FC4555E2F5}" srcOrd="1" destOrd="0" parTransId="{EDDCD4C7-B650-44FF-A23A-9ECE88EFB75F}" sibTransId="{C6BDD5D5-74F2-4551-A5EF-8F84AB766D32}"/>
    <dgm:cxn modelId="{6CB6C852-14B6-4B74-A079-69783D00CFBB}" type="presOf" srcId="{A0F2D8F6-C31B-41DD-9E46-31FC4555E2F5}" destId="{698BB047-6AB0-471A-96E1-3D6DA1A8EB23}" srcOrd="0" destOrd="0" presId="urn:microsoft.com/office/officeart/2005/8/layout/hierarchy4"/>
    <dgm:cxn modelId="{E80380C0-1698-49A8-85AD-EB44122E23B7}" type="presOf" srcId="{AC4727A8-E0F1-4D77-B023-D49F98ACC3C4}" destId="{677AEC0D-4CD5-4E0E-9DCB-6BEA284A19F6}" srcOrd="0" destOrd="0" presId="urn:microsoft.com/office/officeart/2005/8/layout/hierarchy4"/>
    <dgm:cxn modelId="{C60454DC-24B8-4FC5-9650-6437028F84DC}" type="presOf" srcId="{A34FC3F7-717B-4525-AD4A-25E259DF2310}" destId="{F2F1BFAE-6991-4AEF-A853-BA950E46CFF4}" srcOrd="0" destOrd="0" presId="urn:microsoft.com/office/officeart/2005/8/layout/hierarchy4"/>
    <dgm:cxn modelId="{C362F58F-169C-4398-8284-793FA18F8AE8}" type="presOf" srcId="{5E39013B-EBC3-4FB7-872B-23D88EDEFF68}" destId="{347D162A-6FFE-46CC-95F5-F15AFCA3FFE7}" srcOrd="0" destOrd="0" presId="urn:microsoft.com/office/officeart/2005/8/layout/hierarchy4"/>
    <dgm:cxn modelId="{C3F91B36-4516-44ED-BB7F-658D5C0D6101}" srcId="{A34FC3F7-717B-4525-AD4A-25E259DF2310}" destId="{2FAF0234-39A8-4BE0-912B-423572A59819}" srcOrd="0" destOrd="0" parTransId="{58CC55E9-98F6-45B3-9A86-9DD9A676C548}" sibTransId="{AF0DD3F5-6255-4415-A37B-03A86E4BFAE6}"/>
    <dgm:cxn modelId="{567AB658-B360-4318-97EA-847A8C04743F}" type="presOf" srcId="{2FAF0234-39A8-4BE0-912B-423572A59819}" destId="{8E53DCB8-882E-4224-9702-D8B0DA035531}" srcOrd="0" destOrd="0" presId="urn:microsoft.com/office/officeart/2005/8/layout/hierarchy4"/>
    <dgm:cxn modelId="{95921EC1-66D0-4E70-A0F8-42D7D03D008C}" srcId="{A34FC3F7-717B-4525-AD4A-25E259DF2310}" destId="{AC4727A8-E0F1-4D77-B023-D49F98ACC3C4}" srcOrd="1" destOrd="0" parTransId="{46F81ABE-7215-4AEC-8FF0-013DC8698F68}" sibTransId="{3AFBCE06-30A7-4B66-8FCA-06547C957667}"/>
    <dgm:cxn modelId="{292E0254-0F96-4A1E-9EF4-8C671B691CA6}" type="presParOf" srcId="{F2F1BFAE-6991-4AEF-A853-BA950E46CFF4}" destId="{5DE34772-C3F6-4476-9F66-ECF9A58CF79B}" srcOrd="0" destOrd="0" presId="urn:microsoft.com/office/officeart/2005/8/layout/hierarchy4"/>
    <dgm:cxn modelId="{68F16BE5-7FF1-4815-9F62-69EB81FE0AC1}" type="presParOf" srcId="{5DE34772-C3F6-4476-9F66-ECF9A58CF79B}" destId="{8E53DCB8-882E-4224-9702-D8B0DA035531}" srcOrd="0" destOrd="0" presId="urn:microsoft.com/office/officeart/2005/8/layout/hierarchy4"/>
    <dgm:cxn modelId="{958E9306-02BA-40DE-A03F-F9740A1F6B3B}" type="presParOf" srcId="{5DE34772-C3F6-4476-9F66-ECF9A58CF79B}" destId="{C7E1898A-82C6-4C37-A0C9-67901ED82EA6}" srcOrd="1" destOrd="0" presId="urn:microsoft.com/office/officeart/2005/8/layout/hierarchy4"/>
    <dgm:cxn modelId="{0AB7B82F-C9E1-40C3-BC80-F069D271A6F4}" type="presParOf" srcId="{5DE34772-C3F6-4476-9F66-ECF9A58CF79B}" destId="{811A1806-95A1-458A-A3D4-CFD8E82625E8}" srcOrd="2" destOrd="0" presId="urn:microsoft.com/office/officeart/2005/8/layout/hierarchy4"/>
    <dgm:cxn modelId="{DDDC0182-DA08-488F-83BE-4421DEFC779D}" type="presParOf" srcId="{811A1806-95A1-458A-A3D4-CFD8E82625E8}" destId="{2D3E150C-8AA7-4BF9-9384-8932CDE41932}" srcOrd="0" destOrd="0" presId="urn:microsoft.com/office/officeart/2005/8/layout/hierarchy4"/>
    <dgm:cxn modelId="{2FE5237E-DCCB-4400-B441-B9B1DFBD5947}" type="presParOf" srcId="{2D3E150C-8AA7-4BF9-9384-8932CDE41932}" destId="{347D162A-6FFE-46CC-95F5-F15AFCA3FFE7}" srcOrd="0" destOrd="0" presId="urn:microsoft.com/office/officeart/2005/8/layout/hierarchy4"/>
    <dgm:cxn modelId="{98C4036D-BCFA-4367-8325-23A3FF90F67F}" type="presParOf" srcId="{2D3E150C-8AA7-4BF9-9384-8932CDE41932}" destId="{742DEE2B-3F25-4ACE-A7E1-A684B3CA1760}" srcOrd="1" destOrd="0" presId="urn:microsoft.com/office/officeart/2005/8/layout/hierarchy4"/>
    <dgm:cxn modelId="{DDFEC280-AB5E-4F7F-A861-9EE959FCED54}" type="presParOf" srcId="{811A1806-95A1-458A-A3D4-CFD8E82625E8}" destId="{ADAA2DD3-BA23-445A-9D1B-8E7C5EF22FF3}" srcOrd="1" destOrd="0" presId="urn:microsoft.com/office/officeart/2005/8/layout/hierarchy4"/>
    <dgm:cxn modelId="{CE054C66-58BF-49E6-A868-58587CDE040D}" type="presParOf" srcId="{811A1806-95A1-458A-A3D4-CFD8E82625E8}" destId="{848D3464-3ED6-4502-8C72-69D9B08D113F}" srcOrd="2" destOrd="0" presId="urn:microsoft.com/office/officeart/2005/8/layout/hierarchy4"/>
    <dgm:cxn modelId="{DCBEF6EC-5B08-4BF7-BDBC-3307BE31FCE5}" type="presParOf" srcId="{848D3464-3ED6-4502-8C72-69D9B08D113F}" destId="{698BB047-6AB0-471A-96E1-3D6DA1A8EB23}" srcOrd="0" destOrd="0" presId="urn:microsoft.com/office/officeart/2005/8/layout/hierarchy4"/>
    <dgm:cxn modelId="{C798A974-8E48-4A6A-AA5B-C6D81A96A535}" type="presParOf" srcId="{848D3464-3ED6-4502-8C72-69D9B08D113F}" destId="{FE373C41-67E4-4DB8-BA33-B3AC997EF3D0}" srcOrd="1" destOrd="0" presId="urn:microsoft.com/office/officeart/2005/8/layout/hierarchy4"/>
    <dgm:cxn modelId="{ACAF8D74-B60C-4B6E-975B-80B98F9497C1}" type="presParOf" srcId="{F2F1BFAE-6991-4AEF-A853-BA950E46CFF4}" destId="{AEC69057-E9FC-4054-ADFA-FCE5260D3682}" srcOrd="1" destOrd="0" presId="urn:microsoft.com/office/officeart/2005/8/layout/hierarchy4"/>
    <dgm:cxn modelId="{C93A6949-9B1F-4F5F-8748-3775F8B3231A}" type="presParOf" srcId="{F2F1BFAE-6991-4AEF-A853-BA950E46CFF4}" destId="{4084DE79-6821-475C-A989-6E087A0099BB}" srcOrd="2" destOrd="0" presId="urn:microsoft.com/office/officeart/2005/8/layout/hierarchy4"/>
    <dgm:cxn modelId="{89C844A9-ED45-4144-8BCA-558B1B43AB5D}" type="presParOf" srcId="{4084DE79-6821-475C-A989-6E087A0099BB}" destId="{677AEC0D-4CD5-4E0E-9DCB-6BEA284A19F6}" srcOrd="0" destOrd="0" presId="urn:microsoft.com/office/officeart/2005/8/layout/hierarchy4"/>
    <dgm:cxn modelId="{2A5F5A5D-9737-429C-B41C-06539A46D425}" type="presParOf" srcId="{4084DE79-6821-475C-A989-6E087A0099BB}" destId="{384936AA-6F9A-4DE0-BEE1-5417D8219587}"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A6AC54B5-65D9-4567-8995-107959879D60}" type="doc">
      <dgm:prSet loTypeId="urn:microsoft.com/office/officeart/2008/layout/LinedList" loCatId="list" qsTypeId="urn:microsoft.com/office/officeart/2005/8/quickstyle/simple5" qsCatId="simple" csTypeId="urn:microsoft.com/office/officeart/2005/8/colors/colorful5" csCatId="colorful"/>
      <dgm:spPr/>
      <dgm:t>
        <a:bodyPr/>
        <a:lstStyle/>
        <a:p>
          <a:endParaRPr lang="tr-TR"/>
        </a:p>
      </dgm:t>
    </dgm:pt>
    <dgm:pt modelId="{49998B01-BEB0-4869-9AE5-6B90BE26D6E7}">
      <dgm:prSet/>
      <dgm:spPr/>
      <dgm:t>
        <a:bodyPr/>
        <a:lstStyle/>
        <a:p>
          <a:pPr rtl="0"/>
          <a:r>
            <a:rPr lang="tr-TR"/>
            <a:t>Ülkemizde 1983 yılında çıkarılan 2827 nolu Aile Planlaması yasasına göre onuncu haftaya kadar olan gebe­liklerde isteğe bağlı olarak gebeliğin sonlandırılabilmesine karşın çoğu sağlığa zararlı olan geleneksel çocuk düşürme yöntemlerinin kullanım oranı fazladır. </a:t>
          </a:r>
        </a:p>
      </dgm:t>
    </dgm:pt>
    <dgm:pt modelId="{69980D08-2BBA-438F-BE8D-0FE964A2E8E8}" type="parTrans" cxnId="{70932C51-F8BC-442F-8610-1B9F96A3BB4F}">
      <dgm:prSet/>
      <dgm:spPr/>
      <dgm:t>
        <a:bodyPr/>
        <a:lstStyle/>
        <a:p>
          <a:endParaRPr lang="tr-TR"/>
        </a:p>
      </dgm:t>
    </dgm:pt>
    <dgm:pt modelId="{86206593-B7BF-458D-B592-01E3ECCC9A36}" type="sibTrans" cxnId="{70932C51-F8BC-442F-8610-1B9F96A3BB4F}">
      <dgm:prSet/>
      <dgm:spPr/>
      <dgm:t>
        <a:bodyPr/>
        <a:lstStyle/>
        <a:p>
          <a:endParaRPr lang="tr-TR"/>
        </a:p>
      </dgm:t>
    </dgm:pt>
    <dgm:pt modelId="{55A30113-42FB-460A-A665-2F7CDA111F39}">
      <dgm:prSet/>
      <dgm:spPr/>
      <dgm:t>
        <a:bodyPr/>
        <a:lstStyle/>
        <a:p>
          <a:pPr rtl="0"/>
          <a:r>
            <a:rPr lang="tr-TR"/>
            <a:t>Çocuk düşürmek amacı ile yapılan geleneksel uygulamalar Anadolu'da da yaygın olarak kullanılmaktadır ve halk sağlığı açısından ol­dukça önemlidir. </a:t>
          </a:r>
        </a:p>
      </dgm:t>
    </dgm:pt>
    <dgm:pt modelId="{E170FA27-92DD-41B4-BA39-465822AACF48}" type="parTrans" cxnId="{B9EFD3E2-A4DA-49F1-B055-444D1E6E85AB}">
      <dgm:prSet/>
      <dgm:spPr/>
      <dgm:t>
        <a:bodyPr/>
        <a:lstStyle/>
        <a:p>
          <a:endParaRPr lang="tr-TR"/>
        </a:p>
      </dgm:t>
    </dgm:pt>
    <dgm:pt modelId="{54693640-87C5-40B4-87F8-368A79E47098}" type="sibTrans" cxnId="{B9EFD3E2-A4DA-49F1-B055-444D1E6E85AB}">
      <dgm:prSet/>
      <dgm:spPr/>
      <dgm:t>
        <a:bodyPr/>
        <a:lstStyle/>
        <a:p>
          <a:endParaRPr lang="tr-TR"/>
        </a:p>
      </dgm:t>
    </dgm:pt>
    <dgm:pt modelId="{B638E82D-6C0C-44CB-8728-E7511C0840D9}">
      <dgm:prSet/>
      <dgm:spPr/>
      <dgm:t>
        <a:bodyPr/>
        <a:lstStyle/>
        <a:p>
          <a:pPr rtl="0"/>
          <a:r>
            <a:rPr lang="tr-TR"/>
            <a:t>Geleneksel çocuk düşürme yöntemleri eğitim seviyesi ve sosyoekonomik düzeyi düşük gruplarda daha fazla görülmektedir. </a:t>
          </a:r>
        </a:p>
      </dgm:t>
    </dgm:pt>
    <dgm:pt modelId="{DFAE7779-D631-4C51-8E4B-4B01CB46C1E4}" type="parTrans" cxnId="{B31197DF-8C13-4F0D-92B1-6CB1012C6311}">
      <dgm:prSet/>
      <dgm:spPr/>
      <dgm:t>
        <a:bodyPr/>
        <a:lstStyle/>
        <a:p>
          <a:endParaRPr lang="tr-TR"/>
        </a:p>
      </dgm:t>
    </dgm:pt>
    <dgm:pt modelId="{B3638460-0530-4B57-81D8-54DCBC067912}" type="sibTrans" cxnId="{B31197DF-8C13-4F0D-92B1-6CB1012C6311}">
      <dgm:prSet/>
      <dgm:spPr/>
      <dgm:t>
        <a:bodyPr/>
        <a:lstStyle/>
        <a:p>
          <a:endParaRPr lang="tr-TR"/>
        </a:p>
      </dgm:t>
    </dgm:pt>
    <dgm:pt modelId="{963AD6FF-7DCA-4602-A83C-179D98A6913B}">
      <dgm:prSet/>
      <dgm:spPr/>
      <dgm:t>
        <a:bodyPr/>
        <a:lstStyle/>
        <a:p>
          <a:pPr rtl="0"/>
          <a:r>
            <a:rPr lang="tr-TR"/>
            <a:t>Yine sağlık hizmetlerine ulaşa­bilme, bu hizmetlerden faydalanılması uygulamaları etki­leyen diğer faktördür. </a:t>
          </a:r>
        </a:p>
      </dgm:t>
    </dgm:pt>
    <dgm:pt modelId="{F788FB9E-9FDC-4D5A-BD9C-E333E8965930}" type="parTrans" cxnId="{A7871759-D695-4CE8-B46B-80A59525572D}">
      <dgm:prSet/>
      <dgm:spPr/>
      <dgm:t>
        <a:bodyPr/>
        <a:lstStyle/>
        <a:p>
          <a:endParaRPr lang="tr-TR"/>
        </a:p>
      </dgm:t>
    </dgm:pt>
    <dgm:pt modelId="{ADFEDDF1-13EB-4586-A17E-33019779D63B}" type="sibTrans" cxnId="{A7871759-D695-4CE8-B46B-80A59525572D}">
      <dgm:prSet/>
      <dgm:spPr/>
      <dgm:t>
        <a:bodyPr/>
        <a:lstStyle/>
        <a:p>
          <a:endParaRPr lang="tr-TR"/>
        </a:p>
      </dgm:t>
    </dgm:pt>
    <dgm:pt modelId="{CB9F8D1C-2B06-4E76-888A-D85BCB3B1D54}" type="pres">
      <dgm:prSet presAssocID="{A6AC54B5-65D9-4567-8995-107959879D60}" presName="vert0" presStyleCnt="0">
        <dgm:presLayoutVars>
          <dgm:dir/>
          <dgm:animOne val="branch"/>
          <dgm:animLvl val="lvl"/>
        </dgm:presLayoutVars>
      </dgm:prSet>
      <dgm:spPr/>
      <dgm:t>
        <a:bodyPr/>
        <a:lstStyle/>
        <a:p>
          <a:endParaRPr lang="tr-TR"/>
        </a:p>
      </dgm:t>
    </dgm:pt>
    <dgm:pt modelId="{FC7B32E1-6D8D-4293-829F-D6F8BD5A2637}" type="pres">
      <dgm:prSet presAssocID="{49998B01-BEB0-4869-9AE5-6B90BE26D6E7}" presName="thickLine" presStyleLbl="alignNode1" presStyleIdx="0" presStyleCnt="4"/>
      <dgm:spPr/>
    </dgm:pt>
    <dgm:pt modelId="{65607CDE-16DB-4ECB-ABBC-DFE84A49F668}" type="pres">
      <dgm:prSet presAssocID="{49998B01-BEB0-4869-9AE5-6B90BE26D6E7}" presName="horz1" presStyleCnt="0"/>
      <dgm:spPr/>
    </dgm:pt>
    <dgm:pt modelId="{FF9F50CC-A60B-4099-BD62-C20033A2F425}" type="pres">
      <dgm:prSet presAssocID="{49998B01-BEB0-4869-9AE5-6B90BE26D6E7}" presName="tx1" presStyleLbl="revTx" presStyleIdx="0" presStyleCnt="4"/>
      <dgm:spPr/>
      <dgm:t>
        <a:bodyPr/>
        <a:lstStyle/>
        <a:p>
          <a:endParaRPr lang="tr-TR"/>
        </a:p>
      </dgm:t>
    </dgm:pt>
    <dgm:pt modelId="{7065CBDF-35E9-4104-99A8-22914CC96E3F}" type="pres">
      <dgm:prSet presAssocID="{49998B01-BEB0-4869-9AE5-6B90BE26D6E7}" presName="vert1" presStyleCnt="0"/>
      <dgm:spPr/>
    </dgm:pt>
    <dgm:pt modelId="{209D6D83-254E-4464-9F88-7D922DD7F283}" type="pres">
      <dgm:prSet presAssocID="{55A30113-42FB-460A-A665-2F7CDA111F39}" presName="thickLine" presStyleLbl="alignNode1" presStyleIdx="1" presStyleCnt="4"/>
      <dgm:spPr/>
    </dgm:pt>
    <dgm:pt modelId="{377B550B-B4FB-46AA-B03E-7ED5BA099D30}" type="pres">
      <dgm:prSet presAssocID="{55A30113-42FB-460A-A665-2F7CDA111F39}" presName="horz1" presStyleCnt="0"/>
      <dgm:spPr/>
    </dgm:pt>
    <dgm:pt modelId="{99FDE47E-F1BA-4486-8A4C-FE7E21986014}" type="pres">
      <dgm:prSet presAssocID="{55A30113-42FB-460A-A665-2F7CDA111F39}" presName="tx1" presStyleLbl="revTx" presStyleIdx="1" presStyleCnt="4"/>
      <dgm:spPr/>
      <dgm:t>
        <a:bodyPr/>
        <a:lstStyle/>
        <a:p>
          <a:endParaRPr lang="tr-TR"/>
        </a:p>
      </dgm:t>
    </dgm:pt>
    <dgm:pt modelId="{FF94A2D4-43FA-480B-A163-938440B5654A}" type="pres">
      <dgm:prSet presAssocID="{55A30113-42FB-460A-A665-2F7CDA111F39}" presName="vert1" presStyleCnt="0"/>
      <dgm:spPr/>
    </dgm:pt>
    <dgm:pt modelId="{2A4C7282-6A15-4161-BE8C-9EB7818B8AFF}" type="pres">
      <dgm:prSet presAssocID="{B638E82D-6C0C-44CB-8728-E7511C0840D9}" presName="thickLine" presStyleLbl="alignNode1" presStyleIdx="2" presStyleCnt="4"/>
      <dgm:spPr/>
    </dgm:pt>
    <dgm:pt modelId="{E56A075C-2C67-49A9-877F-0CFDD54608D6}" type="pres">
      <dgm:prSet presAssocID="{B638E82D-6C0C-44CB-8728-E7511C0840D9}" presName="horz1" presStyleCnt="0"/>
      <dgm:spPr/>
    </dgm:pt>
    <dgm:pt modelId="{57F27CC4-B096-490E-8C7D-CABCB2BB9BD2}" type="pres">
      <dgm:prSet presAssocID="{B638E82D-6C0C-44CB-8728-E7511C0840D9}" presName="tx1" presStyleLbl="revTx" presStyleIdx="2" presStyleCnt="4"/>
      <dgm:spPr/>
      <dgm:t>
        <a:bodyPr/>
        <a:lstStyle/>
        <a:p>
          <a:endParaRPr lang="tr-TR"/>
        </a:p>
      </dgm:t>
    </dgm:pt>
    <dgm:pt modelId="{17034949-BD69-41AE-8AB8-7DB27FA9C1E1}" type="pres">
      <dgm:prSet presAssocID="{B638E82D-6C0C-44CB-8728-E7511C0840D9}" presName="vert1" presStyleCnt="0"/>
      <dgm:spPr/>
    </dgm:pt>
    <dgm:pt modelId="{DAFCA900-8310-4038-BE2A-F0C1C95423B9}" type="pres">
      <dgm:prSet presAssocID="{963AD6FF-7DCA-4602-A83C-179D98A6913B}" presName="thickLine" presStyleLbl="alignNode1" presStyleIdx="3" presStyleCnt="4"/>
      <dgm:spPr/>
    </dgm:pt>
    <dgm:pt modelId="{EE25E448-7A91-4609-BFC3-FBD59CB0B9F9}" type="pres">
      <dgm:prSet presAssocID="{963AD6FF-7DCA-4602-A83C-179D98A6913B}" presName="horz1" presStyleCnt="0"/>
      <dgm:spPr/>
    </dgm:pt>
    <dgm:pt modelId="{85BBDC34-B689-42C4-9313-FAABB27197BF}" type="pres">
      <dgm:prSet presAssocID="{963AD6FF-7DCA-4602-A83C-179D98A6913B}" presName="tx1" presStyleLbl="revTx" presStyleIdx="3" presStyleCnt="4"/>
      <dgm:spPr/>
      <dgm:t>
        <a:bodyPr/>
        <a:lstStyle/>
        <a:p>
          <a:endParaRPr lang="tr-TR"/>
        </a:p>
      </dgm:t>
    </dgm:pt>
    <dgm:pt modelId="{A8F229A2-951F-45FD-8578-5B153D3E86F2}" type="pres">
      <dgm:prSet presAssocID="{963AD6FF-7DCA-4602-A83C-179D98A6913B}" presName="vert1" presStyleCnt="0"/>
      <dgm:spPr/>
    </dgm:pt>
  </dgm:ptLst>
  <dgm:cxnLst>
    <dgm:cxn modelId="{2D043C7E-9C6C-4B71-9EA4-7EDE01CBB0D4}" type="presOf" srcId="{963AD6FF-7DCA-4602-A83C-179D98A6913B}" destId="{85BBDC34-B689-42C4-9313-FAABB27197BF}" srcOrd="0" destOrd="0" presId="urn:microsoft.com/office/officeart/2008/layout/LinedList"/>
    <dgm:cxn modelId="{FCC4223C-4E51-430A-9E02-382DA2C22B1A}" type="presOf" srcId="{A6AC54B5-65D9-4567-8995-107959879D60}" destId="{CB9F8D1C-2B06-4E76-888A-D85BCB3B1D54}" srcOrd="0" destOrd="0" presId="urn:microsoft.com/office/officeart/2008/layout/LinedList"/>
    <dgm:cxn modelId="{B9EFD3E2-A4DA-49F1-B055-444D1E6E85AB}" srcId="{A6AC54B5-65D9-4567-8995-107959879D60}" destId="{55A30113-42FB-460A-A665-2F7CDA111F39}" srcOrd="1" destOrd="0" parTransId="{E170FA27-92DD-41B4-BA39-465822AACF48}" sibTransId="{54693640-87C5-40B4-87F8-368A79E47098}"/>
    <dgm:cxn modelId="{5D4DB2A0-39DE-46BB-9106-06E87E6DAFD8}" type="presOf" srcId="{55A30113-42FB-460A-A665-2F7CDA111F39}" destId="{99FDE47E-F1BA-4486-8A4C-FE7E21986014}" srcOrd="0" destOrd="0" presId="urn:microsoft.com/office/officeart/2008/layout/LinedList"/>
    <dgm:cxn modelId="{3D1508DF-4960-4C7A-854A-04FE0DDFDBF7}" type="presOf" srcId="{B638E82D-6C0C-44CB-8728-E7511C0840D9}" destId="{57F27CC4-B096-490E-8C7D-CABCB2BB9BD2}" srcOrd="0" destOrd="0" presId="urn:microsoft.com/office/officeart/2008/layout/LinedList"/>
    <dgm:cxn modelId="{B31197DF-8C13-4F0D-92B1-6CB1012C6311}" srcId="{A6AC54B5-65D9-4567-8995-107959879D60}" destId="{B638E82D-6C0C-44CB-8728-E7511C0840D9}" srcOrd="2" destOrd="0" parTransId="{DFAE7779-D631-4C51-8E4B-4B01CB46C1E4}" sibTransId="{B3638460-0530-4B57-81D8-54DCBC067912}"/>
    <dgm:cxn modelId="{A7871759-D695-4CE8-B46B-80A59525572D}" srcId="{A6AC54B5-65D9-4567-8995-107959879D60}" destId="{963AD6FF-7DCA-4602-A83C-179D98A6913B}" srcOrd="3" destOrd="0" parTransId="{F788FB9E-9FDC-4D5A-BD9C-E333E8965930}" sibTransId="{ADFEDDF1-13EB-4586-A17E-33019779D63B}"/>
    <dgm:cxn modelId="{70932C51-F8BC-442F-8610-1B9F96A3BB4F}" srcId="{A6AC54B5-65D9-4567-8995-107959879D60}" destId="{49998B01-BEB0-4869-9AE5-6B90BE26D6E7}" srcOrd="0" destOrd="0" parTransId="{69980D08-2BBA-438F-BE8D-0FE964A2E8E8}" sibTransId="{86206593-B7BF-458D-B592-01E3ECCC9A36}"/>
    <dgm:cxn modelId="{F788B2B8-BC08-43DF-8ECF-EC9B744635C0}" type="presOf" srcId="{49998B01-BEB0-4869-9AE5-6B90BE26D6E7}" destId="{FF9F50CC-A60B-4099-BD62-C20033A2F425}" srcOrd="0" destOrd="0" presId="urn:microsoft.com/office/officeart/2008/layout/LinedList"/>
    <dgm:cxn modelId="{D0232705-B18D-40C1-BA72-8C094FFCB9EE}" type="presParOf" srcId="{CB9F8D1C-2B06-4E76-888A-D85BCB3B1D54}" destId="{FC7B32E1-6D8D-4293-829F-D6F8BD5A2637}" srcOrd="0" destOrd="0" presId="urn:microsoft.com/office/officeart/2008/layout/LinedList"/>
    <dgm:cxn modelId="{EC613038-491E-4B76-BB49-71F7944CEB46}" type="presParOf" srcId="{CB9F8D1C-2B06-4E76-888A-D85BCB3B1D54}" destId="{65607CDE-16DB-4ECB-ABBC-DFE84A49F668}" srcOrd="1" destOrd="0" presId="urn:microsoft.com/office/officeart/2008/layout/LinedList"/>
    <dgm:cxn modelId="{69E06FE1-7C5A-42CE-BDB7-0FCA7BEE678E}" type="presParOf" srcId="{65607CDE-16DB-4ECB-ABBC-DFE84A49F668}" destId="{FF9F50CC-A60B-4099-BD62-C20033A2F425}" srcOrd="0" destOrd="0" presId="urn:microsoft.com/office/officeart/2008/layout/LinedList"/>
    <dgm:cxn modelId="{C84F119B-1520-4DCD-AEAB-1C4452F0EFD8}" type="presParOf" srcId="{65607CDE-16DB-4ECB-ABBC-DFE84A49F668}" destId="{7065CBDF-35E9-4104-99A8-22914CC96E3F}" srcOrd="1" destOrd="0" presId="urn:microsoft.com/office/officeart/2008/layout/LinedList"/>
    <dgm:cxn modelId="{E3ED0AA5-3815-4C43-8355-2090731CF953}" type="presParOf" srcId="{CB9F8D1C-2B06-4E76-888A-D85BCB3B1D54}" destId="{209D6D83-254E-4464-9F88-7D922DD7F283}" srcOrd="2" destOrd="0" presId="urn:microsoft.com/office/officeart/2008/layout/LinedList"/>
    <dgm:cxn modelId="{D199927B-8200-47A3-B994-A5A36EC89BB9}" type="presParOf" srcId="{CB9F8D1C-2B06-4E76-888A-D85BCB3B1D54}" destId="{377B550B-B4FB-46AA-B03E-7ED5BA099D30}" srcOrd="3" destOrd="0" presId="urn:microsoft.com/office/officeart/2008/layout/LinedList"/>
    <dgm:cxn modelId="{7A33CA50-D1C3-455F-8129-D2EBC381BA66}" type="presParOf" srcId="{377B550B-B4FB-46AA-B03E-7ED5BA099D30}" destId="{99FDE47E-F1BA-4486-8A4C-FE7E21986014}" srcOrd="0" destOrd="0" presId="urn:microsoft.com/office/officeart/2008/layout/LinedList"/>
    <dgm:cxn modelId="{4404E7E7-CD01-44F4-8622-2F90E537EA63}" type="presParOf" srcId="{377B550B-B4FB-46AA-B03E-7ED5BA099D30}" destId="{FF94A2D4-43FA-480B-A163-938440B5654A}" srcOrd="1" destOrd="0" presId="urn:microsoft.com/office/officeart/2008/layout/LinedList"/>
    <dgm:cxn modelId="{6A4B1AB4-C50B-4AA4-8665-F72AC75D69F7}" type="presParOf" srcId="{CB9F8D1C-2B06-4E76-888A-D85BCB3B1D54}" destId="{2A4C7282-6A15-4161-BE8C-9EB7818B8AFF}" srcOrd="4" destOrd="0" presId="urn:microsoft.com/office/officeart/2008/layout/LinedList"/>
    <dgm:cxn modelId="{B0D4BE56-4CFA-4FF1-94BA-707A7E007D1C}" type="presParOf" srcId="{CB9F8D1C-2B06-4E76-888A-D85BCB3B1D54}" destId="{E56A075C-2C67-49A9-877F-0CFDD54608D6}" srcOrd="5" destOrd="0" presId="urn:microsoft.com/office/officeart/2008/layout/LinedList"/>
    <dgm:cxn modelId="{EC6732F3-53EE-41A8-BC99-5E44BDD91990}" type="presParOf" srcId="{E56A075C-2C67-49A9-877F-0CFDD54608D6}" destId="{57F27CC4-B096-490E-8C7D-CABCB2BB9BD2}" srcOrd="0" destOrd="0" presId="urn:microsoft.com/office/officeart/2008/layout/LinedList"/>
    <dgm:cxn modelId="{A3AF5948-850A-4C03-BE7B-778AC7DD45A0}" type="presParOf" srcId="{E56A075C-2C67-49A9-877F-0CFDD54608D6}" destId="{17034949-BD69-41AE-8AB8-7DB27FA9C1E1}" srcOrd="1" destOrd="0" presId="urn:microsoft.com/office/officeart/2008/layout/LinedList"/>
    <dgm:cxn modelId="{241957FE-FFE7-4015-8890-1355933A9FD1}" type="presParOf" srcId="{CB9F8D1C-2B06-4E76-888A-D85BCB3B1D54}" destId="{DAFCA900-8310-4038-BE2A-F0C1C95423B9}" srcOrd="6" destOrd="0" presId="urn:microsoft.com/office/officeart/2008/layout/LinedList"/>
    <dgm:cxn modelId="{C5D2DCB8-FDBE-4019-83C4-522B925C898D}" type="presParOf" srcId="{CB9F8D1C-2B06-4E76-888A-D85BCB3B1D54}" destId="{EE25E448-7A91-4609-BFC3-FBD59CB0B9F9}" srcOrd="7" destOrd="0" presId="urn:microsoft.com/office/officeart/2008/layout/LinedList"/>
    <dgm:cxn modelId="{D4F27E53-85A7-48C7-8E63-27A1D1A6A41F}" type="presParOf" srcId="{EE25E448-7A91-4609-BFC3-FBD59CB0B9F9}" destId="{85BBDC34-B689-42C4-9313-FAABB27197BF}" srcOrd="0" destOrd="0" presId="urn:microsoft.com/office/officeart/2008/layout/LinedList"/>
    <dgm:cxn modelId="{6917C10C-56AE-4E95-AA4A-DDC63F416FF5}" type="presParOf" srcId="{EE25E448-7A91-4609-BFC3-FBD59CB0B9F9}" destId="{A8F229A2-951F-45FD-8578-5B153D3E86F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1D44BD5-380D-4F39-9E8F-BC47E12D841D}" type="doc">
      <dgm:prSet loTypeId="urn:microsoft.com/office/officeart/2005/8/layout/vList2" loCatId="list" qsTypeId="urn:microsoft.com/office/officeart/2005/8/quickstyle/3d2" qsCatId="3D" csTypeId="urn:microsoft.com/office/officeart/2005/8/colors/accent0_2" csCatId="mainScheme" phldr="1"/>
      <dgm:spPr/>
      <dgm:t>
        <a:bodyPr/>
        <a:lstStyle/>
        <a:p>
          <a:endParaRPr lang="tr-TR"/>
        </a:p>
      </dgm:t>
    </dgm:pt>
    <dgm:pt modelId="{AFF77AF9-7E68-408D-8A55-AE6A20BCB79B}">
      <dgm:prSet custT="1"/>
      <dgm:spPr/>
      <dgm:t>
        <a:bodyPr/>
        <a:lstStyle/>
        <a:p>
          <a:pPr algn="ctr" rtl="0"/>
          <a:r>
            <a:rPr lang="tr-TR" sz="2400" dirty="0"/>
            <a:t>Bu yöntemlerin uygulanma nedenleri ise; istenmeyen gebelikler, eğitim ve hizmet su­numundaki eksiklikler nedeniyle kadınların bu uygulamaları aile planlaması yöntemi olarak kullanmasından kaynaklanmaktadır.</a:t>
          </a:r>
        </a:p>
      </dgm:t>
    </dgm:pt>
    <dgm:pt modelId="{CBB46E51-AA4B-46B0-8F8F-87D230D2717E}" type="parTrans" cxnId="{22452542-C227-4793-8BC6-256FEF68C455}">
      <dgm:prSet/>
      <dgm:spPr/>
      <dgm:t>
        <a:bodyPr/>
        <a:lstStyle/>
        <a:p>
          <a:endParaRPr lang="tr-TR"/>
        </a:p>
      </dgm:t>
    </dgm:pt>
    <dgm:pt modelId="{E9355DD0-4A72-4745-B4FB-3702D7118D43}" type="sibTrans" cxnId="{22452542-C227-4793-8BC6-256FEF68C455}">
      <dgm:prSet/>
      <dgm:spPr/>
      <dgm:t>
        <a:bodyPr/>
        <a:lstStyle/>
        <a:p>
          <a:endParaRPr lang="tr-TR"/>
        </a:p>
      </dgm:t>
    </dgm:pt>
    <dgm:pt modelId="{FEFEE3EB-BCE5-4AD5-A275-13C889204BB4}">
      <dgm:prSet custT="1"/>
      <dgm:spPr/>
      <dgm:t>
        <a:bodyPr/>
        <a:lstStyle/>
        <a:p>
          <a:pPr rtl="0"/>
          <a:r>
            <a:rPr lang="tr-TR" sz="2000" dirty="0"/>
            <a:t>Kadınların %93'ü geleneksel herhangi bir düşük yapma yöntemini bildiği,  %19.7'sinin kullandığı</a:t>
          </a:r>
        </a:p>
      </dgm:t>
    </dgm:pt>
    <dgm:pt modelId="{CA8961F9-7163-4310-A5E1-E08DC2781160}" type="parTrans" cxnId="{81E7ADB5-F663-48E6-B683-D98736DEE103}">
      <dgm:prSet/>
      <dgm:spPr/>
      <dgm:t>
        <a:bodyPr/>
        <a:lstStyle/>
        <a:p>
          <a:endParaRPr lang="tr-TR"/>
        </a:p>
      </dgm:t>
    </dgm:pt>
    <dgm:pt modelId="{61E73471-197A-4493-B8E9-1CC453698529}" type="sibTrans" cxnId="{81E7ADB5-F663-48E6-B683-D98736DEE103}">
      <dgm:prSet/>
      <dgm:spPr/>
      <dgm:t>
        <a:bodyPr/>
        <a:lstStyle/>
        <a:p>
          <a:endParaRPr lang="tr-TR"/>
        </a:p>
      </dgm:t>
    </dgm:pt>
    <dgm:pt modelId="{9F9F655D-3185-4630-85DA-6051A2F862E1}">
      <dgm:prSet custT="1"/>
      <dgm:spPr/>
      <dgm:t>
        <a:bodyPr/>
        <a:lstStyle/>
        <a:p>
          <a:pPr rtl="0"/>
          <a:r>
            <a:rPr lang="tr-TR" sz="2000" dirty="0"/>
            <a:t>Tüm kadınların; %14.9'u ağır eşya/un torbası kaldırdıklarını</a:t>
          </a:r>
        </a:p>
      </dgm:t>
    </dgm:pt>
    <dgm:pt modelId="{124FD4FA-516F-400E-BB93-92B743352120}" type="parTrans" cxnId="{C322DED3-40DF-4A36-ACBD-7A7F758192AF}">
      <dgm:prSet/>
      <dgm:spPr/>
      <dgm:t>
        <a:bodyPr/>
        <a:lstStyle/>
        <a:p>
          <a:endParaRPr lang="tr-TR"/>
        </a:p>
      </dgm:t>
    </dgm:pt>
    <dgm:pt modelId="{9FB1FAD0-79E0-4AC5-BAE3-5CD7FE9E20DB}" type="sibTrans" cxnId="{C322DED3-40DF-4A36-ACBD-7A7F758192AF}">
      <dgm:prSet/>
      <dgm:spPr/>
      <dgm:t>
        <a:bodyPr/>
        <a:lstStyle/>
        <a:p>
          <a:endParaRPr lang="tr-TR"/>
        </a:p>
      </dgm:t>
    </dgm:pt>
    <dgm:pt modelId="{4A8DEB3F-87E4-4070-B3C0-8B782311B79D}">
      <dgm:prSet custT="1"/>
      <dgm:spPr/>
      <dgm:t>
        <a:bodyPr/>
        <a:lstStyle/>
        <a:p>
          <a:pPr rtl="0"/>
          <a:r>
            <a:rPr lang="tr-TR" sz="2000" dirty="0"/>
            <a:t>8.2'si </a:t>
          </a:r>
          <a:r>
            <a:rPr lang="tr-TR" sz="2000" dirty="0" err="1"/>
            <a:t>gripin</a:t>
          </a:r>
          <a:r>
            <a:rPr lang="tr-TR" sz="2000" dirty="0"/>
            <a:t>, aspirin iç­tiklerini</a:t>
          </a:r>
        </a:p>
      </dgm:t>
    </dgm:pt>
    <dgm:pt modelId="{8B53128B-3A14-4D91-A631-B4583A1E92A9}" type="parTrans" cxnId="{CE75E0EE-5C21-4495-B84B-975904CAE287}">
      <dgm:prSet/>
      <dgm:spPr/>
      <dgm:t>
        <a:bodyPr/>
        <a:lstStyle/>
        <a:p>
          <a:endParaRPr lang="tr-TR"/>
        </a:p>
      </dgm:t>
    </dgm:pt>
    <dgm:pt modelId="{2171F968-6F7F-4A2A-A15C-EF09208AE3D7}" type="sibTrans" cxnId="{CE75E0EE-5C21-4495-B84B-975904CAE287}">
      <dgm:prSet/>
      <dgm:spPr/>
      <dgm:t>
        <a:bodyPr/>
        <a:lstStyle/>
        <a:p>
          <a:endParaRPr lang="tr-TR"/>
        </a:p>
      </dgm:t>
    </dgm:pt>
    <dgm:pt modelId="{3F3296EC-EBE4-4198-A6DE-842EC2D9646A}">
      <dgm:prSet custT="1"/>
      <dgm:spPr/>
      <dgm:t>
        <a:bodyPr/>
        <a:lstStyle/>
        <a:p>
          <a:pPr rtl="0"/>
          <a:r>
            <a:rPr lang="tr-TR" sz="2000" dirty="0"/>
            <a:t>%11.3'ü yüksek bir yerden sallanarak atladıklarını veya ip atladıklarını, </a:t>
          </a:r>
        </a:p>
      </dgm:t>
    </dgm:pt>
    <dgm:pt modelId="{ADB3F4F7-3E59-4E5E-92CC-9E8513B996EE}" type="parTrans" cxnId="{642DD923-9BBC-42C1-A3E7-AD829EA1D971}">
      <dgm:prSet/>
      <dgm:spPr/>
      <dgm:t>
        <a:bodyPr/>
        <a:lstStyle/>
        <a:p>
          <a:endParaRPr lang="tr-TR"/>
        </a:p>
      </dgm:t>
    </dgm:pt>
    <dgm:pt modelId="{2B8FC026-D4AF-48ED-8CB1-F57345516024}" type="sibTrans" cxnId="{642DD923-9BBC-42C1-A3E7-AD829EA1D971}">
      <dgm:prSet/>
      <dgm:spPr/>
      <dgm:t>
        <a:bodyPr/>
        <a:lstStyle/>
        <a:p>
          <a:endParaRPr lang="tr-TR"/>
        </a:p>
      </dgm:t>
    </dgm:pt>
    <dgm:pt modelId="{43973A26-983B-4B1D-8ADB-C8F6DC307721}">
      <dgm:prSet custT="1"/>
      <dgm:spPr/>
      <dgm:t>
        <a:bodyPr/>
        <a:lstStyle/>
        <a:p>
          <a:pPr rtl="0"/>
          <a:r>
            <a:rPr lang="tr-TR" sz="2000" dirty="0"/>
            <a:t>%4.8'i rahim içine tavuk teleği, kibrit çöpü, örgü şişi, serum hortumunu soktuklarını,</a:t>
          </a:r>
        </a:p>
      </dgm:t>
    </dgm:pt>
    <dgm:pt modelId="{7945692E-912A-4968-9DFA-0DE50CFDEB38}" type="parTrans" cxnId="{7F84FE2B-961D-48D4-BE3B-9F387D1364C4}">
      <dgm:prSet/>
      <dgm:spPr/>
      <dgm:t>
        <a:bodyPr/>
        <a:lstStyle/>
        <a:p>
          <a:endParaRPr lang="tr-TR"/>
        </a:p>
      </dgm:t>
    </dgm:pt>
    <dgm:pt modelId="{5E01DB90-EE5F-44DD-B132-3D0E3A996A8A}" type="sibTrans" cxnId="{7F84FE2B-961D-48D4-BE3B-9F387D1364C4}">
      <dgm:prSet/>
      <dgm:spPr/>
      <dgm:t>
        <a:bodyPr/>
        <a:lstStyle/>
        <a:p>
          <a:endParaRPr lang="tr-TR"/>
        </a:p>
      </dgm:t>
    </dgm:pt>
    <dgm:pt modelId="{F4498212-9E59-4071-9D06-C5F1D041A36B}">
      <dgm:prSet custT="1"/>
      <dgm:spPr/>
      <dgm:t>
        <a:bodyPr/>
        <a:lstStyle/>
        <a:p>
          <a:pPr rtl="0"/>
          <a:r>
            <a:rPr lang="tr-TR" sz="2000"/>
            <a:t>%3.6'sı ebe­gümeci veya patlıcan kökünü rahim ağzına soktuklarını,</a:t>
          </a:r>
        </a:p>
      </dgm:t>
    </dgm:pt>
    <dgm:pt modelId="{9E871E34-06BD-462A-873F-F381B4ED59F6}" type="parTrans" cxnId="{84255578-1EC8-42F6-9813-E7F6AB2CFE85}">
      <dgm:prSet/>
      <dgm:spPr/>
      <dgm:t>
        <a:bodyPr/>
        <a:lstStyle/>
        <a:p>
          <a:endParaRPr lang="tr-TR"/>
        </a:p>
      </dgm:t>
    </dgm:pt>
    <dgm:pt modelId="{080C277D-E73F-4D4D-8CBA-42925F0E8CD3}" type="sibTrans" cxnId="{84255578-1EC8-42F6-9813-E7F6AB2CFE85}">
      <dgm:prSet/>
      <dgm:spPr/>
      <dgm:t>
        <a:bodyPr/>
        <a:lstStyle/>
        <a:p>
          <a:endParaRPr lang="tr-TR"/>
        </a:p>
      </dgm:t>
    </dgm:pt>
    <dgm:pt modelId="{140A2A76-D072-4011-918C-E76DB364F81F}">
      <dgm:prSet custT="1"/>
      <dgm:spPr/>
      <dgm:t>
        <a:bodyPr/>
        <a:lstStyle/>
        <a:p>
          <a:pPr rtl="0"/>
          <a:r>
            <a:rPr lang="tr-TR" sz="2000" dirty="0"/>
            <a:t>%2.6'sı kinin, kına veya ebegümeci kaynatıp içtiklerini,</a:t>
          </a:r>
        </a:p>
      </dgm:t>
    </dgm:pt>
    <dgm:pt modelId="{5E4C22EB-D80C-419D-B827-5BF12527F012}" type="parTrans" cxnId="{2F2127D1-6E98-4955-B972-195C923A6D5A}">
      <dgm:prSet/>
      <dgm:spPr/>
      <dgm:t>
        <a:bodyPr/>
        <a:lstStyle/>
        <a:p>
          <a:endParaRPr lang="tr-TR"/>
        </a:p>
      </dgm:t>
    </dgm:pt>
    <dgm:pt modelId="{2A49F135-CD0D-4846-900E-A08F61266B19}" type="sibTrans" cxnId="{2F2127D1-6E98-4955-B972-195C923A6D5A}">
      <dgm:prSet/>
      <dgm:spPr/>
      <dgm:t>
        <a:bodyPr/>
        <a:lstStyle/>
        <a:p>
          <a:endParaRPr lang="tr-TR"/>
        </a:p>
      </dgm:t>
    </dgm:pt>
    <dgm:pt modelId="{6944B5B7-2FB4-4F2C-86D9-94935112E7C6}">
      <dgm:prSet custT="1"/>
      <dgm:spPr/>
      <dgm:t>
        <a:bodyPr/>
        <a:lstStyle/>
        <a:p>
          <a:pPr rtl="0"/>
          <a:r>
            <a:rPr lang="tr-TR" sz="2000" dirty="0"/>
            <a:t>%3.1'i karında sancıları başlayınca saman ya da maydanozla sütü kaynatıp buğusuna oturduklarını, </a:t>
          </a:r>
        </a:p>
      </dgm:t>
    </dgm:pt>
    <dgm:pt modelId="{A42FB152-6769-4CCB-85CC-446FCC317D9E}" type="parTrans" cxnId="{8CE2DEC3-A2A6-4882-94AF-FAF0D4172EE4}">
      <dgm:prSet/>
      <dgm:spPr/>
      <dgm:t>
        <a:bodyPr/>
        <a:lstStyle/>
        <a:p>
          <a:endParaRPr lang="tr-TR"/>
        </a:p>
      </dgm:t>
    </dgm:pt>
    <dgm:pt modelId="{954B8EBC-4C8A-4881-BE0D-A67545B108C5}" type="sibTrans" cxnId="{8CE2DEC3-A2A6-4882-94AF-FAF0D4172EE4}">
      <dgm:prSet/>
      <dgm:spPr/>
      <dgm:t>
        <a:bodyPr/>
        <a:lstStyle/>
        <a:p>
          <a:endParaRPr lang="tr-TR"/>
        </a:p>
      </dgm:t>
    </dgm:pt>
    <dgm:pt modelId="{BD63BD2B-D503-4071-A471-2DC55F05283E}">
      <dgm:prSet custT="1"/>
      <dgm:spPr/>
      <dgm:t>
        <a:bodyPr/>
        <a:lstStyle/>
        <a:p>
          <a:pPr rtl="0"/>
          <a:r>
            <a:rPr lang="tr-TR" sz="2000" dirty="0"/>
            <a:t>%10.8'i kilim silke­lediklerini</a:t>
          </a:r>
        </a:p>
      </dgm:t>
    </dgm:pt>
    <dgm:pt modelId="{F7DD02E6-4F80-43B9-AF8F-DB6DB11022FC}" type="parTrans" cxnId="{5691D503-3666-4C2B-906F-F5BB40253D33}">
      <dgm:prSet/>
      <dgm:spPr/>
      <dgm:t>
        <a:bodyPr/>
        <a:lstStyle/>
        <a:p>
          <a:endParaRPr lang="tr-TR"/>
        </a:p>
      </dgm:t>
    </dgm:pt>
    <dgm:pt modelId="{17C0D8B0-07FD-4DB1-A422-C7C040E7B546}" type="sibTrans" cxnId="{5691D503-3666-4C2B-906F-F5BB40253D33}">
      <dgm:prSet/>
      <dgm:spPr/>
      <dgm:t>
        <a:bodyPr/>
        <a:lstStyle/>
        <a:p>
          <a:endParaRPr lang="tr-TR"/>
        </a:p>
      </dgm:t>
    </dgm:pt>
    <dgm:pt modelId="{F9ADCCEF-F1F1-407B-A42F-7F1854480734}" type="pres">
      <dgm:prSet presAssocID="{51D44BD5-380D-4F39-9E8F-BC47E12D841D}" presName="linear" presStyleCnt="0">
        <dgm:presLayoutVars>
          <dgm:animLvl val="lvl"/>
          <dgm:resizeHandles val="exact"/>
        </dgm:presLayoutVars>
      </dgm:prSet>
      <dgm:spPr/>
      <dgm:t>
        <a:bodyPr/>
        <a:lstStyle/>
        <a:p>
          <a:endParaRPr lang="tr-TR"/>
        </a:p>
      </dgm:t>
    </dgm:pt>
    <dgm:pt modelId="{1A38C172-F33B-4E13-8516-DA829D8B5FA2}" type="pres">
      <dgm:prSet presAssocID="{AFF77AF9-7E68-408D-8A55-AE6A20BCB79B}" presName="parentText" presStyleLbl="node1" presStyleIdx="0" presStyleCnt="1" custScaleY="160027">
        <dgm:presLayoutVars>
          <dgm:chMax val="0"/>
          <dgm:bulletEnabled val="1"/>
        </dgm:presLayoutVars>
      </dgm:prSet>
      <dgm:spPr/>
      <dgm:t>
        <a:bodyPr/>
        <a:lstStyle/>
        <a:p>
          <a:endParaRPr lang="tr-TR"/>
        </a:p>
      </dgm:t>
    </dgm:pt>
    <dgm:pt modelId="{2381C2DB-2766-4964-9593-A1CE9BDD5425}" type="pres">
      <dgm:prSet presAssocID="{AFF77AF9-7E68-408D-8A55-AE6A20BCB79B}" presName="childText" presStyleLbl="revTx" presStyleIdx="0" presStyleCnt="1">
        <dgm:presLayoutVars>
          <dgm:bulletEnabled val="1"/>
        </dgm:presLayoutVars>
      </dgm:prSet>
      <dgm:spPr/>
      <dgm:t>
        <a:bodyPr/>
        <a:lstStyle/>
        <a:p>
          <a:endParaRPr lang="tr-TR"/>
        </a:p>
      </dgm:t>
    </dgm:pt>
  </dgm:ptLst>
  <dgm:cxnLst>
    <dgm:cxn modelId="{92DB3945-8A46-4645-B868-2D276D300495}" type="presOf" srcId="{AFF77AF9-7E68-408D-8A55-AE6A20BCB79B}" destId="{1A38C172-F33B-4E13-8516-DA829D8B5FA2}" srcOrd="0" destOrd="0" presId="urn:microsoft.com/office/officeart/2005/8/layout/vList2"/>
    <dgm:cxn modelId="{8CE2DEC3-A2A6-4882-94AF-FAF0D4172EE4}" srcId="{AFF77AF9-7E68-408D-8A55-AE6A20BCB79B}" destId="{6944B5B7-2FB4-4F2C-86D9-94935112E7C6}" srcOrd="7" destOrd="0" parTransId="{A42FB152-6769-4CCB-85CC-446FCC317D9E}" sibTransId="{954B8EBC-4C8A-4881-BE0D-A67545B108C5}"/>
    <dgm:cxn modelId="{38459B94-C281-4DF8-B98B-68846904C481}" type="presOf" srcId="{F4498212-9E59-4071-9D06-C5F1D041A36B}" destId="{2381C2DB-2766-4964-9593-A1CE9BDD5425}" srcOrd="0" destOrd="5" presId="urn:microsoft.com/office/officeart/2005/8/layout/vList2"/>
    <dgm:cxn modelId="{970CCF51-442B-4A5A-808D-154FCA44AC97}" type="presOf" srcId="{140A2A76-D072-4011-918C-E76DB364F81F}" destId="{2381C2DB-2766-4964-9593-A1CE9BDD5425}" srcOrd="0" destOrd="6" presId="urn:microsoft.com/office/officeart/2005/8/layout/vList2"/>
    <dgm:cxn modelId="{642DD923-9BBC-42C1-A3E7-AD829EA1D971}" srcId="{AFF77AF9-7E68-408D-8A55-AE6A20BCB79B}" destId="{3F3296EC-EBE4-4198-A6DE-842EC2D9646A}" srcOrd="3" destOrd="0" parTransId="{ADB3F4F7-3E59-4E5E-92CC-9E8513B996EE}" sibTransId="{2B8FC026-D4AF-48ED-8CB1-F57345516024}"/>
    <dgm:cxn modelId="{CBFA669C-8C16-4C7A-A265-60284A4827A3}" type="presOf" srcId="{BD63BD2B-D503-4071-A471-2DC55F05283E}" destId="{2381C2DB-2766-4964-9593-A1CE9BDD5425}" srcOrd="0" destOrd="8" presId="urn:microsoft.com/office/officeart/2005/8/layout/vList2"/>
    <dgm:cxn modelId="{2F2127D1-6E98-4955-B972-195C923A6D5A}" srcId="{AFF77AF9-7E68-408D-8A55-AE6A20BCB79B}" destId="{140A2A76-D072-4011-918C-E76DB364F81F}" srcOrd="6" destOrd="0" parTransId="{5E4C22EB-D80C-419D-B827-5BF12527F012}" sibTransId="{2A49F135-CD0D-4846-900E-A08F61266B19}"/>
    <dgm:cxn modelId="{C322DED3-40DF-4A36-ACBD-7A7F758192AF}" srcId="{AFF77AF9-7E68-408D-8A55-AE6A20BCB79B}" destId="{9F9F655D-3185-4630-85DA-6051A2F862E1}" srcOrd="1" destOrd="0" parTransId="{124FD4FA-516F-400E-BB93-92B743352120}" sibTransId="{9FB1FAD0-79E0-4AC5-BAE3-5CD7FE9E20DB}"/>
    <dgm:cxn modelId="{CB437BCF-28F0-4709-ADD1-5A190CEDDFEB}" type="presOf" srcId="{51D44BD5-380D-4F39-9E8F-BC47E12D841D}" destId="{F9ADCCEF-F1F1-407B-A42F-7F1854480734}" srcOrd="0" destOrd="0" presId="urn:microsoft.com/office/officeart/2005/8/layout/vList2"/>
    <dgm:cxn modelId="{026936F4-F369-4B50-B218-5C5C443704AC}" type="presOf" srcId="{6944B5B7-2FB4-4F2C-86D9-94935112E7C6}" destId="{2381C2DB-2766-4964-9593-A1CE9BDD5425}" srcOrd="0" destOrd="7" presId="urn:microsoft.com/office/officeart/2005/8/layout/vList2"/>
    <dgm:cxn modelId="{19E3F7F2-99A6-4E91-943C-BF0391D300E1}" type="presOf" srcId="{4A8DEB3F-87E4-4070-B3C0-8B782311B79D}" destId="{2381C2DB-2766-4964-9593-A1CE9BDD5425}" srcOrd="0" destOrd="2" presId="urn:microsoft.com/office/officeart/2005/8/layout/vList2"/>
    <dgm:cxn modelId="{236E3464-F42A-4E46-A98E-7E56D8E65DE3}" type="presOf" srcId="{FEFEE3EB-BCE5-4AD5-A275-13C889204BB4}" destId="{2381C2DB-2766-4964-9593-A1CE9BDD5425}" srcOrd="0" destOrd="0" presId="urn:microsoft.com/office/officeart/2005/8/layout/vList2"/>
    <dgm:cxn modelId="{81E7ADB5-F663-48E6-B683-D98736DEE103}" srcId="{AFF77AF9-7E68-408D-8A55-AE6A20BCB79B}" destId="{FEFEE3EB-BCE5-4AD5-A275-13C889204BB4}" srcOrd="0" destOrd="0" parTransId="{CA8961F9-7163-4310-A5E1-E08DC2781160}" sibTransId="{61E73471-197A-4493-B8E9-1CC453698529}"/>
    <dgm:cxn modelId="{5691D503-3666-4C2B-906F-F5BB40253D33}" srcId="{AFF77AF9-7E68-408D-8A55-AE6A20BCB79B}" destId="{BD63BD2B-D503-4071-A471-2DC55F05283E}" srcOrd="8" destOrd="0" parTransId="{F7DD02E6-4F80-43B9-AF8F-DB6DB11022FC}" sibTransId="{17C0D8B0-07FD-4DB1-A422-C7C040E7B546}"/>
    <dgm:cxn modelId="{295DD395-879E-4A29-8AFC-2874B68CE218}" type="presOf" srcId="{3F3296EC-EBE4-4198-A6DE-842EC2D9646A}" destId="{2381C2DB-2766-4964-9593-A1CE9BDD5425}" srcOrd="0" destOrd="3" presId="urn:microsoft.com/office/officeart/2005/8/layout/vList2"/>
    <dgm:cxn modelId="{CE75E0EE-5C21-4495-B84B-975904CAE287}" srcId="{AFF77AF9-7E68-408D-8A55-AE6A20BCB79B}" destId="{4A8DEB3F-87E4-4070-B3C0-8B782311B79D}" srcOrd="2" destOrd="0" parTransId="{8B53128B-3A14-4D91-A631-B4583A1E92A9}" sibTransId="{2171F968-6F7F-4A2A-A15C-EF09208AE3D7}"/>
    <dgm:cxn modelId="{84255578-1EC8-42F6-9813-E7F6AB2CFE85}" srcId="{AFF77AF9-7E68-408D-8A55-AE6A20BCB79B}" destId="{F4498212-9E59-4071-9D06-C5F1D041A36B}" srcOrd="5" destOrd="0" parTransId="{9E871E34-06BD-462A-873F-F381B4ED59F6}" sibTransId="{080C277D-E73F-4D4D-8CBA-42925F0E8CD3}"/>
    <dgm:cxn modelId="{7F84FE2B-961D-48D4-BE3B-9F387D1364C4}" srcId="{AFF77AF9-7E68-408D-8A55-AE6A20BCB79B}" destId="{43973A26-983B-4B1D-8ADB-C8F6DC307721}" srcOrd="4" destOrd="0" parTransId="{7945692E-912A-4968-9DFA-0DE50CFDEB38}" sibTransId="{5E01DB90-EE5F-44DD-B132-3D0E3A996A8A}"/>
    <dgm:cxn modelId="{22452542-C227-4793-8BC6-256FEF68C455}" srcId="{51D44BD5-380D-4F39-9E8F-BC47E12D841D}" destId="{AFF77AF9-7E68-408D-8A55-AE6A20BCB79B}" srcOrd="0" destOrd="0" parTransId="{CBB46E51-AA4B-46B0-8F8F-87D230D2717E}" sibTransId="{E9355DD0-4A72-4745-B4FB-3702D7118D43}"/>
    <dgm:cxn modelId="{4BA173B6-E089-401D-94FB-4D7D0D3C3973}" type="presOf" srcId="{43973A26-983B-4B1D-8ADB-C8F6DC307721}" destId="{2381C2DB-2766-4964-9593-A1CE9BDD5425}" srcOrd="0" destOrd="4" presId="urn:microsoft.com/office/officeart/2005/8/layout/vList2"/>
    <dgm:cxn modelId="{F8E9F29D-CD62-41E3-9F7E-FCF161534EE1}" type="presOf" srcId="{9F9F655D-3185-4630-85DA-6051A2F862E1}" destId="{2381C2DB-2766-4964-9593-A1CE9BDD5425}" srcOrd="0" destOrd="1" presId="urn:microsoft.com/office/officeart/2005/8/layout/vList2"/>
    <dgm:cxn modelId="{CE9B7B9B-1D5A-4420-983D-B49A763FE79E}" type="presParOf" srcId="{F9ADCCEF-F1F1-407B-A42F-7F1854480734}" destId="{1A38C172-F33B-4E13-8516-DA829D8B5FA2}" srcOrd="0" destOrd="0" presId="urn:microsoft.com/office/officeart/2005/8/layout/vList2"/>
    <dgm:cxn modelId="{F3B6ED5B-D7F8-4D4E-B89A-CCD8FB0CCBAE}" type="presParOf" srcId="{F9ADCCEF-F1F1-407B-A42F-7F1854480734}" destId="{2381C2DB-2766-4964-9593-A1CE9BDD542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F15A6E8B-1ED2-4CF5-8D83-A95C9CFC6B1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tr-TR"/>
        </a:p>
      </dgm:t>
    </dgm:pt>
    <dgm:pt modelId="{F330F083-6019-4C91-9D4B-DBF0D1C1999D}">
      <dgm:prSet/>
      <dgm:spPr/>
      <dgm:t>
        <a:bodyPr/>
        <a:lstStyle/>
        <a:p>
          <a:pPr rtl="0"/>
          <a:r>
            <a:rPr lang="tr-TR"/>
            <a:t>Dini yasaklar cinsel problemlere ve endişelere olanak sağlaya­bilir. Örneğin cinsel ilişkinin sadece üremek için olduğu­nun kabul edilmesi, hoş duygular hissedildiği zaman endişeleri artırabilir. </a:t>
          </a:r>
        </a:p>
      </dgm:t>
    </dgm:pt>
    <dgm:pt modelId="{909FF0CC-5969-4F34-A996-CDEA4251089B}" type="parTrans" cxnId="{A627CF06-D03A-428B-9691-38B2D75DBEE5}">
      <dgm:prSet/>
      <dgm:spPr/>
      <dgm:t>
        <a:bodyPr/>
        <a:lstStyle/>
        <a:p>
          <a:endParaRPr lang="tr-TR"/>
        </a:p>
      </dgm:t>
    </dgm:pt>
    <dgm:pt modelId="{FC65AE19-E47E-435C-AFEC-1F0CB18DF293}" type="sibTrans" cxnId="{A627CF06-D03A-428B-9691-38B2D75DBEE5}">
      <dgm:prSet/>
      <dgm:spPr/>
      <dgm:t>
        <a:bodyPr/>
        <a:lstStyle/>
        <a:p>
          <a:endParaRPr lang="tr-TR"/>
        </a:p>
      </dgm:t>
    </dgm:pt>
    <dgm:pt modelId="{512305BD-BFDE-411D-8C04-6B87A9A23C39}">
      <dgm:prSet/>
      <dgm:spPr/>
      <dgm:t>
        <a:bodyPr/>
        <a:lstStyle/>
        <a:p>
          <a:pPr rtl="0"/>
          <a:r>
            <a:rPr lang="tr-TR"/>
            <a:t>Kadınlar açısından evlilik öncesi cin­selliği kabul etmek ya da reddetmek, aile planlamasına, kadın ve erkekler açısından tek eşliliğe, homoseksüelliğe karşı olmak gibi örnekler dinin etkisi altındadır.</a:t>
          </a:r>
        </a:p>
      </dgm:t>
    </dgm:pt>
    <dgm:pt modelId="{70F79C8E-CFAB-4A49-BDB5-B160FD3EF7B0}" type="parTrans" cxnId="{6D7A86D4-8D1E-482D-9B30-BF99FFE0162A}">
      <dgm:prSet/>
      <dgm:spPr/>
      <dgm:t>
        <a:bodyPr/>
        <a:lstStyle/>
        <a:p>
          <a:endParaRPr lang="tr-TR"/>
        </a:p>
      </dgm:t>
    </dgm:pt>
    <dgm:pt modelId="{43838DA2-9D3A-4BE7-A48B-DCCBCA07AA12}" type="sibTrans" cxnId="{6D7A86D4-8D1E-482D-9B30-BF99FFE0162A}">
      <dgm:prSet/>
      <dgm:spPr/>
      <dgm:t>
        <a:bodyPr/>
        <a:lstStyle/>
        <a:p>
          <a:endParaRPr lang="tr-TR"/>
        </a:p>
      </dgm:t>
    </dgm:pt>
    <dgm:pt modelId="{E2D69045-2F3D-4C77-B82C-C17125E17065}">
      <dgm:prSet/>
      <dgm:spPr/>
      <dgm:t>
        <a:bodyPr/>
        <a:lstStyle/>
        <a:p>
          <a:pPr rtl="0"/>
          <a:r>
            <a:rPr lang="tr-TR"/>
            <a:t>Kadınlar her zaman üremeyle ilgili kararlarını yerine getirmek için ihtiyaç duydukları desteği alamazlar. Eşleri­nin veya başkalarının reddetmelerinden korktukları için aile planlaması yöntemlerine gizli başvururlar.</a:t>
          </a:r>
        </a:p>
      </dgm:t>
    </dgm:pt>
    <dgm:pt modelId="{374FA7FA-083B-47EA-AFD2-9C8D2C176967}" type="parTrans" cxnId="{5F29C58A-CF8C-4173-BBCB-754D27266BAA}">
      <dgm:prSet/>
      <dgm:spPr/>
      <dgm:t>
        <a:bodyPr/>
        <a:lstStyle/>
        <a:p>
          <a:endParaRPr lang="tr-TR"/>
        </a:p>
      </dgm:t>
    </dgm:pt>
    <dgm:pt modelId="{95562C5B-6C47-484B-8575-1A1B154C7863}" type="sibTrans" cxnId="{5F29C58A-CF8C-4173-BBCB-754D27266BAA}">
      <dgm:prSet/>
      <dgm:spPr/>
      <dgm:t>
        <a:bodyPr/>
        <a:lstStyle/>
        <a:p>
          <a:endParaRPr lang="tr-TR"/>
        </a:p>
      </dgm:t>
    </dgm:pt>
    <dgm:pt modelId="{35CDD8E5-F6CF-4568-A08B-9DC1B7429725}">
      <dgm:prSet/>
      <dgm:spPr/>
      <dgm:t>
        <a:bodyPr/>
        <a:lstStyle/>
        <a:p>
          <a:pPr rtl="0"/>
          <a:r>
            <a:rPr lang="tr-TR" dirty="0"/>
            <a:t>Kadınların eş desteğine, yeterli bilgiye, saygılı hizmetlere ihtiyaçları vardır. Birçok doğum kontrol yöntemi, kadınların yönteme başlamalarına ve kontrollü kullanabilmelerine bağlıdır. </a:t>
          </a:r>
        </a:p>
      </dgm:t>
    </dgm:pt>
    <dgm:pt modelId="{87DFE71D-CD12-4DAF-B7FC-A93F9F731751}" type="parTrans" cxnId="{F0EB0B89-72BD-4206-AC3A-CF853CD5B48D}">
      <dgm:prSet/>
      <dgm:spPr/>
      <dgm:t>
        <a:bodyPr/>
        <a:lstStyle/>
        <a:p>
          <a:endParaRPr lang="tr-TR"/>
        </a:p>
      </dgm:t>
    </dgm:pt>
    <dgm:pt modelId="{36508CDD-0D7E-4D79-B8A8-29E9D459532D}" type="sibTrans" cxnId="{F0EB0B89-72BD-4206-AC3A-CF853CD5B48D}">
      <dgm:prSet/>
      <dgm:spPr/>
      <dgm:t>
        <a:bodyPr/>
        <a:lstStyle/>
        <a:p>
          <a:endParaRPr lang="tr-TR"/>
        </a:p>
      </dgm:t>
    </dgm:pt>
    <dgm:pt modelId="{899F4E57-9623-43C2-BEA2-A2C338166E9E}" type="pres">
      <dgm:prSet presAssocID="{F15A6E8B-1ED2-4CF5-8D83-A95C9CFC6B1E}" presName="vert0" presStyleCnt="0">
        <dgm:presLayoutVars>
          <dgm:dir/>
          <dgm:animOne val="branch"/>
          <dgm:animLvl val="lvl"/>
        </dgm:presLayoutVars>
      </dgm:prSet>
      <dgm:spPr/>
      <dgm:t>
        <a:bodyPr/>
        <a:lstStyle/>
        <a:p>
          <a:endParaRPr lang="tr-TR"/>
        </a:p>
      </dgm:t>
    </dgm:pt>
    <dgm:pt modelId="{C36A0B82-3955-4E52-9F1B-C20AB88E95F3}" type="pres">
      <dgm:prSet presAssocID="{F330F083-6019-4C91-9D4B-DBF0D1C1999D}" presName="thickLine" presStyleLbl="alignNode1" presStyleIdx="0" presStyleCnt="4"/>
      <dgm:spPr/>
    </dgm:pt>
    <dgm:pt modelId="{81BCB7C1-4571-40C0-A446-6DD1DD9B3F3B}" type="pres">
      <dgm:prSet presAssocID="{F330F083-6019-4C91-9D4B-DBF0D1C1999D}" presName="horz1" presStyleCnt="0"/>
      <dgm:spPr/>
    </dgm:pt>
    <dgm:pt modelId="{B8EBCDA4-3269-47CF-BC17-EB73325E95E2}" type="pres">
      <dgm:prSet presAssocID="{F330F083-6019-4C91-9D4B-DBF0D1C1999D}" presName="tx1" presStyleLbl="revTx" presStyleIdx="0" presStyleCnt="4"/>
      <dgm:spPr/>
      <dgm:t>
        <a:bodyPr/>
        <a:lstStyle/>
        <a:p>
          <a:endParaRPr lang="tr-TR"/>
        </a:p>
      </dgm:t>
    </dgm:pt>
    <dgm:pt modelId="{C055B4FD-87D3-42D1-94E6-1A5877624CE6}" type="pres">
      <dgm:prSet presAssocID="{F330F083-6019-4C91-9D4B-DBF0D1C1999D}" presName="vert1" presStyleCnt="0"/>
      <dgm:spPr/>
    </dgm:pt>
    <dgm:pt modelId="{F0BFBE5C-6538-4015-9A49-61BCDB361DF8}" type="pres">
      <dgm:prSet presAssocID="{512305BD-BFDE-411D-8C04-6B87A9A23C39}" presName="thickLine" presStyleLbl="alignNode1" presStyleIdx="1" presStyleCnt="4"/>
      <dgm:spPr/>
    </dgm:pt>
    <dgm:pt modelId="{F8B46F5D-28FE-4786-A5CD-34CA8737988F}" type="pres">
      <dgm:prSet presAssocID="{512305BD-BFDE-411D-8C04-6B87A9A23C39}" presName="horz1" presStyleCnt="0"/>
      <dgm:spPr/>
    </dgm:pt>
    <dgm:pt modelId="{98F1A3AC-DD21-406F-AED1-507490B42BB9}" type="pres">
      <dgm:prSet presAssocID="{512305BD-BFDE-411D-8C04-6B87A9A23C39}" presName="tx1" presStyleLbl="revTx" presStyleIdx="1" presStyleCnt="4"/>
      <dgm:spPr/>
      <dgm:t>
        <a:bodyPr/>
        <a:lstStyle/>
        <a:p>
          <a:endParaRPr lang="tr-TR"/>
        </a:p>
      </dgm:t>
    </dgm:pt>
    <dgm:pt modelId="{CBD27E75-338C-4E5B-BAD7-61CFD2DABA13}" type="pres">
      <dgm:prSet presAssocID="{512305BD-BFDE-411D-8C04-6B87A9A23C39}" presName="vert1" presStyleCnt="0"/>
      <dgm:spPr/>
    </dgm:pt>
    <dgm:pt modelId="{BC38AE18-B5E6-415C-B4F3-4BC59F9020C0}" type="pres">
      <dgm:prSet presAssocID="{E2D69045-2F3D-4C77-B82C-C17125E17065}" presName="thickLine" presStyleLbl="alignNode1" presStyleIdx="2" presStyleCnt="4"/>
      <dgm:spPr/>
    </dgm:pt>
    <dgm:pt modelId="{46971B12-65F9-4A6E-9ADF-5DAD20786204}" type="pres">
      <dgm:prSet presAssocID="{E2D69045-2F3D-4C77-B82C-C17125E17065}" presName="horz1" presStyleCnt="0"/>
      <dgm:spPr/>
    </dgm:pt>
    <dgm:pt modelId="{8AC5C225-5BC6-4EEB-B5F9-939438C297EE}" type="pres">
      <dgm:prSet presAssocID="{E2D69045-2F3D-4C77-B82C-C17125E17065}" presName="tx1" presStyleLbl="revTx" presStyleIdx="2" presStyleCnt="4"/>
      <dgm:spPr/>
      <dgm:t>
        <a:bodyPr/>
        <a:lstStyle/>
        <a:p>
          <a:endParaRPr lang="tr-TR"/>
        </a:p>
      </dgm:t>
    </dgm:pt>
    <dgm:pt modelId="{E3DCE848-8635-413C-91F6-AA747218BAEC}" type="pres">
      <dgm:prSet presAssocID="{E2D69045-2F3D-4C77-B82C-C17125E17065}" presName="vert1" presStyleCnt="0"/>
      <dgm:spPr/>
    </dgm:pt>
    <dgm:pt modelId="{B4D489B8-5A59-4621-9F70-E4EA880AF8C1}" type="pres">
      <dgm:prSet presAssocID="{35CDD8E5-F6CF-4568-A08B-9DC1B7429725}" presName="thickLine" presStyleLbl="alignNode1" presStyleIdx="3" presStyleCnt="4"/>
      <dgm:spPr/>
    </dgm:pt>
    <dgm:pt modelId="{531655EF-F653-47B0-B1E3-829E5996D92E}" type="pres">
      <dgm:prSet presAssocID="{35CDD8E5-F6CF-4568-A08B-9DC1B7429725}" presName="horz1" presStyleCnt="0"/>
      <dgm:spPr/>
    </dgm:pt>
    <dgm:pt modelId="{6F14DEC1-1988-4EEE-90AC-2E435538A138}" type="pres">
      <dgm:prSet presAssocID="{35CDD8E5-F6CF-4568-A08B-9DC1B7429725}" presName="tx1" presStyleLbl="revTx" presStyleIdx="3" presStyleCnt="4"/>
      <dgm:spPr/>
      <dgm:t>
        <a:bodyPr/>
        <a:lstStyle/>
        <a:p>
          <a:endParaRPr lang="tr-TR"/>
        </a:p>
      </dgm:t>
    </dgm:pt>
    <dgm:pt modelId="{4BDF391D-BDA3-4BC5-9E27-D39BEAE22FD9}" type="pres">
      <dgm:prSet presAssocID="{35CDD8E5-F6CF-4568-A08B-9DC1B7429725}" presName="vert1" presStyleCnt="0"/>
      <dgm:spPr/>
    </dgm:pt>
  </dgm:ptLst>
  <dgm:cxnLst>
    <dgm:cxn modelId="{5F29C58A-CF8C-4173-BBCB-754D27266BAA}" srcId="{F15A6E8B-1ED2-4CF5-8D83-A95C9CFC6B1E}" destId="{E2D69045-2F3D-4C77-B82C-C17125E17065}" srcOrd="2" destOrd="0" parTransId="{374FA7FA-083B-47EA-AFD2-9C8D2C176967}" sibTransId="{95562C5B-6C47-484B-8575-1A1B154C7863}"/>
    <dgm:cxn modelId="{A627CF06-D03A-428B-9691-38B2D75DBEE5}" srcId="{F15A6E8B-1ED2-4CF5-8D83-A95C9CFC6B1E}" destId="{F330F083-6019-4C91-9D4B-DBF0D1C1999D}" srcOrd="0" destOrd="0" parTransId="{909FF0CC-5969-4F34-A996-CDEA4251089B}" sibTransId="{FC65AE19-E47E-435C-AFEC-1F0CB18DF293}"/>
    <dgm:cxn modelId="{F35A79A4-78B6-40E6-B894-3074511C4BD0}" type="presOf" srcId="{35CDD8E5-F6CF-4568-A08B-9DC1B7429725}" destId="{6F14DEC1-1988-4EEE-90AC-2E435538A138}" srcOrd="0" destOrd="0" presId="urn:microsoft.com/office/officeart/2008/layout/LinedList"/>
    <dgm:cxn modelId="{356D499F-8402-4AC2-B691-5BF69781A335}" type="presOf" srcId="{512305BD-BFDE-411D-8C04-6B87A9A23C39}" destId="{98F1A3AC-DD21-406F-AED1-507490B42BB9}" srcOrd="0" destOrd="0" presId="urn:microsoft.com/office/officeart/2008/layout/LinedList"/>
    <dgm:cxn modelId="{D5ABE4FF-9648-4ABE-98F1-C3FFEF8C8829}" type="presOf" srcId="{F15A6E8B-1ED2-4CF5-8D83-A95C9CFC6B1E}" destId="{899F4E57-9623-43C2-BEA2-A2C338166E9E}" srcOrd="0" destOrd="0" presId="urn:microsoft.com/office/officeart/2008/layout/LinedList"/>
    <dgm:cxn modelId="{EA0D2D84-8C0E-43E1-BB4C-87DE62B8B8BA}" type="presOf" srcId="{E2D69045-2F3D-4C77-B82C-C17125E17065}" destId="{8AC5C225-5BC6-4EEB-B5F9-939438C297EE}" srcOrd="0" destOrd="0" presId="urn:microsoft.com/office/officeart/2008/layout/LinedList"/>
    <dgm:cxn modelId="{1BECEA1A-1444-436C-AB74-F0887E2A3423}" type="presOf" srcId="{F330F083-6019-4C91-9D4B-DBF0D1C1999D}" destId="{B8EBCDA4-3269-47CF-BC17-EB73325E95E2}" srcOrd="0" destOrd="0" presId="urn:microsoft.com/office/officeart/2008/layout/LinedList"/>
    <dgm:cxn modelId="{6D7A86D4-8D1E-482D-9B30-BF99FFE0162A}" srcId="{F15A6E8B-1ED2-4CF5-8D83-A95C9CFC6B1E}" destId="{512305BD-BFDE-411D-8C04-6B87A9A23C39}" srcOrd="1" destOrd="0" parTransId="{70F79C8E-CFAB-4A49-BDB5-B160FD3EF7B0}" sibTransId="{43838DA2-9D3A-4BE7-A48B-DCCBCA07AA12}"/>
    <dgm:cxn modelId="{F0EB0B89-72BD-4206-AC3A-CF853CD5B48D}" srcId="{F15A6E8B-1ED2-4CF5-8D83-A95C9CFC6B1E}" destId="{35CDD8E5-F6CF-4568-A08B-9DC1B7429725}" srcOrd="3" destOrd="0" parTransId="{87DFE71D-CD12-4DAF-B7FC-A93F9F731751}" sibTransId="{36508CDD-0D7E-4D79-B8A8-29E9D459532D}"/>
    <dgm:cxn modelId="{E09BA1B3-8D3B-45D9-A19A-49EAF225DDFC}" type="presParOf" srcId="{899F4E57-9623-43C2-BEA2-A2C338166E9E}" destId="{C36A0B82-3955-4E52-9F1B-C20AB88E95F3}" srcOrd="0" destOrd="0" presId="urn:microsoft.com/office/officeart/2008/layout/LinedList"/>
    <dgm:cxn modelId="{92CA1720-5C0A-4297-81E3-C2E19EA7B3B2}" type="presParOf" srcId="{899F4E57-9623-43C2-BEA2-A2C338166E9E}" destId="{81BCB7C1-4571-40C0-A446-6DD1DD9B3F3B}" srcOrd="1" destOrd="0" presId="urn:microsoft.com/office/officeart/2008/layout/LinedList"/>
    <dgm:cxn modelId="{4E386098-9E3D-4BCA-8F88-4BEE61122E16}" type="presParOf" srcId="{81BCB7C1-4571-40C0-A446-6DD1DD9B3F3B}" destId="{B8EBCDA4-3269-47CF-BC17-EB73325E95E2}" srcOrd="0" destOrd="0" presId="urn:microsoft.com/office/officeart/2008/layout/LinedList"/>
    <dgm:cxn modelId="{86022BCD-2F4A-4479-8C4A-D40CE8A47D8D}" type="presParOf" srcId="{81BCB7C1-4571-40C0-A446-6DD1DD9B3F3B}" destId="{C055B4FD-87D3-42D1-94E6-1A5877624CE6}" srcOrd="1" destOrd="0" presId="urn:microsoft.com/office/officeart/2008/layout/LinedList"/>
    <dgm:cxn modelId="{7B292CA1-429B-4E70-9081-1CE1D4BEBECF}" type="presParOf" srcId="{899F4E57-9623-43C2-BEA2-A2C338166E9E}" destId="{F0BFBE5C-6538-4015-9A49-61BCDB361DF8}" srcOrd="2" destOrd="0" presId="urn:microsoft.com/office/officeart/2008/layout/LinedList"/>
    <dgm:cxn modelId="{B81892EF-0A5E-4D30-8A69-4179C8706D28}" type="presParOf" srcId="{899F4E57-9623-43C2-BEA2-A2C338166E9E}" destId="{F8B46F5D-28FE-4786-A5CD-34CA8737988F}" srcOrd="3" destOrd="0" presId="urn:microsoft.com/office/officeart/2008/layout/LinedList"/>
    <dgm:cxn modelId="{9124F24A-8BE0-4358-92CE-56BC2A68F1EC}" type="presParOf" srcId="{F8B46F5D-28FE-4786-A5CD-34CA8737988F}" destId="{98F1A3AC-DD21-406F-AED1-507490B42BB9}" srcOrd="0" destOrd="0" presId="urn:microsoft.com/office/officeart/2008/layout/LinedList"/>
    <dgm:cxn modelId="{2E13011B-D1B2-4A95-82FD-3260617DDF2B}" type="presParOf" srcId="{F8B46F5D-28FE-4786-A5CD-34CA8737988F}" destId="{CBD27E75-338C-4E5B-BAD7-61CFD2DABA13}" srcOrd="1" destOrd="0" presId="urn:microsoft.com/office/officeart/2008/layout/LinedList"/>
    <dgm:cxn modelId="{E89C3291-926E-44B7-B689-66879CEA4157}" type="presParOf" srcId="{899F4E57-9623-43C2-BEA2-A2C338166E9E}" destId="{BC38AE18-B5E6-415C-B4F3-4BC59F9020C0}" srcOrd="4" destOrd="0" presId="urn:microsoft.com/office/officeart/2008/layout/LinedList"/>
    <dgm:cxn modelId="{F2A02BED-D78D-446A-AFF0-7849EB8B99C8}" type="presParOf" srcId="{899F4E57-9623-43C2-BEA2-A2C338166E9E}" destId="{46971B12-65F9-4A6E-9ADF-5DAD20786204}" srcOrd="5" destOrd="0" presId="urn:microsoft.com/office/officeart/2008/layout/LinedList"/>
    <dgm:cxn modelId="{49783458-0BFE-4F9C-BD2E-04F1F8A0D8F9}" type="presParOf" srcId="{46971B12-65F9-4A6E-9ADF-5DAD20786204}" destId="{8AC5C225-5BC6-4EEB-B5F9-939438C297EE}" srcOrd="0" destOrd="0" presId="urn:microsoft.com/office/officeart/2008/layout/LinedList"/>
    <dgm:cxn modelId="{0818E38B-EB4E-415F-A7F8-86C6169D6B46}" type="presParOf" srcId="{46971B12-65F9-4A6E-9ADF-5DAD20786204}" destId="{E3DCE848-8635-413C-91F6-AA747218BAEC}" srcOrd="1" destOrd="0" presId="urn:microsoft.com/office/officeart/2008/layout/LinedList"/>
    <dgm:cxn modelId="{851B25C5-C71D-4FC3-9775-D09E21AD37E9}" type="presParOf" srcId="{899F4E57-9623-43C2-BEA2-A2C338166E9E}" destId="{B4D489B8-5A59-4621-9F70-E4EA880AF8C1}" srcOrd="6" destOrd="0" presId="urn:microsoft.com/office/officeart/2008/layout/LinedList"/>
    <dgm:cxn modelId="{FE1F099C-308F-4D0E-B83C-094DD42B15CA}" type="presParOf" srcId="{899F4E57-9623-43C2-BEA2-A2C338166E9E}" destId="{531655EF-F653-47B0-B1E3-829E5996D92E}" srcOrd="7" destOrd="0" presId="urn:microsoft.com/office/officeart/2008/layout/LinedList"/>
    <dgm:cxn modelId="{27584199-4560-42C0-B345-64843F8F5A08}" type="presParOf" srcId="{531655EF-F653-47B0-B1E3-829E5996D92E}" destId="{6F14DEC1-1988-4EEE-90AC-2E435538A138}" srcOrd="0" destOrd="0" presId="urn:microsoft.com/office/officeart/2008/layout/LinedList"/>
    <dgm:cxn modelId="{A8BFAEC4-5A86-4111-8C92-1648BDBF3127}" type="presParOf" srcId="{531655EF-F653-47B0-B1E3-829E5996D92E}" destId="{4BDF391D-BDA3-4BC5-9E27-D39BEAE22FD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5DAC87-A3EE-410B-9F43-4A678C67B65B}" type="doc">
      <dgm:prSet loTypeId="urn:microsoft.com/office/officeart/2008/layout/VerticalCircleList" loCatId="list" qsTypeId="urn:microsoft.com/office/officeart/2005/8/quickstyle/3d3" qsCatId="3D" csTypeId="urn:microsoft.com/office/officeart/2005/8/colors/colorful2" csCatId="colorful"/>
      <dgm:spPr/>
      <dgm:t>
        <a:bodyPr/>
        <a:lstStyle/>
        <a:p>
          <a:endParaRPr lang="tr-TR"/>
        </a:p>
      </dgm:t>
    </dgm:pt>
    <dgm:pt modelId="{ABCAF8DB-3555-4728-9B9A-38A49931E1D0}">
      <dgm:prSet/>
      <dgm:spPr/>
      <dgm:t>
        <a:bodyPr/>
        <a:lstStyle/>
        <a:p>
          <a:pPr rtl="0"/>
          <a:r>
            <a:rPr lang="tr-TR" dirty="0"/>
            <a:t>Cinsiyet eşitsizliği ve ayrımcılık yaşam boyunca kadınların ve genç kızların sağlığına doğrudan ve dolaylı zarar verir ve sağlık gereksinimlerini ihmal etmeleri onların toplumda tam anlamıyla yer almalarını önler. Kadın ve erkek arasın­daki eşitsiz güç ilişkileri kadınların cinsel hayatları üze­rindeki kontrollerini ve özellikle </a:t>
          </a:r>
          <a:r>
            <a:rPr lang="tr-TR" dirty="0" err="1"/>
            <a:t>adölesanları</a:t>
          </a:r>
          <a:r>
            <a:rPr lang="tr-TR" dirty="0"/>
            <a:t> tekrarlayan istenmeyen gebeliklerden ve HIV/ AIDS gibi </a:t>
          </a:r>
          <a:r>
            <a:rPr lang="tr-TR" dirty="0" err="1"/>
            <a:t>CYBE'lerden</a:t>
          </a:r>
          <a:r>
            <a:rPr lang="tr-TR" dirty="0"/>
            <a:t> koruyabilmeyi önler.</a:t>
          </a:r>
        </a:p>
      </dgm:t>
    </dgm:pt>
    <dgm:pt modelId="{537CA021-FC0E-4AB3-BE3F-6B9044817CD2}" type="parTrans" cxnId="{30F24E99-2513-430E-A5E6-D953C2BF9199}">
      <dgm:prSet/>
      <dgm:spPr/>
      <dgm:t>
        <a:bodyPr/>
        <a:lstStyle/>
        <a:p>
          <a:endParaRPr lang="tr-TR"/>
        </a:p>
      </dgm:t>
    </dgm:pt>
    <dgm:pt modelId="{461C76FB-3BD3-4DCE-8BE9-8162EB5DB8F5}" type="sibTrans" cxnId="{30F24E99-2513-430E-A5E6-D953C2BF9199}">
      <dgm:prSet/>
      <dgm:spPr/>
      <dgm:t>
        <a:bodyPr/>
        <a:lstStyle/>
        <a:p>
          <a:endParaRPr lang="tr-TR"/>
        </a:p>
      </dgm:t>
    </dgm:pt>
    <dgm:pt modelId="{3EA365F1-0E4E-4BB5-AC8D-0C82C65568A6}">
      <dgm:prSet/>
      <dgm:spPr/>
      <dgm:t>
        <a:bodyPr/>
        <a:lstStyle/>
        <a:p>
          <a:pPr rtl="0"/>
          <a:r>
            <a:rPr lang="tr-TR"/>
            <a:t>Çocuk Haklan Sözleşmesinde, taraf devletlerin bu söz­leşmede belirtilen haklan "hiçbir türden ayrımcılığa yer vermeden" her çocuğa garanti edecekleri belirtilmekteyse de, günümüzde pek çok ülkedeki göstergeler, kız çocuğu­nun hayatının ilk dönemlerinden itibaren ayrımcılığa uğ­radığım göstermektedir. Kız çocuklarına çoğu kez ikinci sınıf muamelesi yapılmakta, toplumsal cinsiyet konusunda önyargılı eğitim süreçleri, okullardaki tutum, cinsiyetler arasında var olan eşitsizlikleri pekiştirmektedir. </a:t>
          </a:r>
        </a:p>
      </dgm:t>
    </dgm:pt>
    <dgm:pt modelId="{3742BE4A-E5F9-4009-A3D5-8EF0278D3569}" type="parTrans" cxnId="{B15A0F7F-D5A6-4316-85E7-48DE8FB44CD5}">
      <dgm:prSet/>
      <dgm:spPr/>
      <dgm:t>
        <a:bodyPr/>
        <a:lstStyle/>
        <a:p>
          <a:endParaRPr lang="tr-TR"/>
        </a:p>
      </dgm:t>
    </dgm:pt>
    <dgm:pt modelId="{26883A47-ED6E-4974-9E1E-7141E168CA11}" type="sibTrans" cxnId="{B15A0F7F-D5A6-4316-85E7-48DE8FB44CD5}">
      <dgm:prSet/>
      <dgm:spPr/>
      <dgm:t>
        <a:bodyPr/>
        <a:lstStyle/>
        <a:p>
          <a:endParaRPr lang="tr-TR"/>
        </a:p>
      </dgm:t>
    </dgm:pt>
    <dgm:pt modelId="{6D60C26F-8A6B-4B54-B64C-CF4B50122FC2}">
      <dgm:prSet/>
      <dgm:spPr/>
      <dgm:t>
        <a:bodyPr/>
        <a:lstStyle/>
        <a:p>
          <a:pPr rtl="0"/>
          <a:r>
            <a:rPr lang="tr-TR"/>
            <a:t>Kız ço­cuklarına karşı uygulanan ayrımcılığın ve erkek çocuk ter­cihinin temeldeki nedenlerinin tanımlanıp, ortadan kaldırılması gereklidir.</a:t>
          </a:r>
        </a:p>
      </dgm:t>
    </dgm:pt>
    <dgm:pt modelId="{951E8F08-1008-43C1-8CBC-A3000332C926}" type="parTrans" cxnId="{4B9A64A7-5D61-484C-88AC-0BF19A1D058A}">
      <dgm:prSet/>
      <dgm:spPr/>
      <dgm:t>
        <a:bodyPr/>
        <a:lstStyle/>
        <a:p>
          <a:endParaRPr lang="tr-TR"/>
        </a:p>
      </dgm:t>
    </dgm:pt>
    <dgm:pt modelId="{F414C53A-8039-49F8-BA89-91D303CA7C26}" type="sibTrans" cxnId="{4B9A64A7-5D61-484C-88AC-0BF19A1D058A}">
      <dgm:prSet/>
      <dgm:spPr/>
      <dgm:t>
        <a:bodyPr/>
        <a:lstStyle/>
        <a:p>
          <a:endParaRPr lang="tr-TR"/>
        </a:p>
      </dgm:t>
    </dgm:pt>
    <dgm:pt modelId="{DCB5C039-F323-440E-A904-E1DE948EA22D}" type="pres">
      <dgm:prSet presAssocID="{4D5DAC87-A3EE-410B-9F43-4A678C67B65B}" presName="Name0" presStyleCnt="0">
        <dgm:presLayoutVars>
          <dgm:dir/>
        </dgm:presLayoutVars>
      </dgm:prSet>
      <dgm:spPr/>
      <dgm:t>
        <a:bodyPr/>
        <a:lstStyle/>
        <a:p>
          <a:endParaRPr lang="tr-TR"/>
        </a:p>
      </dgm:t>
    </dgm:pt>
    <dgm:pt modelId="{9383168D-D7A5-4A21-946F-78303167C167}" type="pres">
      <dgm:prSet presAssocID="{ABCAF8DB-3555-4728-9B9A-38A49931E1D0}" presName="noChildren" presStyleCnt="0"/>
      <dgm:spPr/>
    </dgm:pt>
    <dgm:pt modelId="{1330EBC6-5A8C-4124-989C-B6B8A2F0D633}" type="pres">
      <dgm:prSet presAssocID="{ABCAF8DB-3555-4728-9B9A-38A49931E1D0}" presName="gap" presStyleCnt="0"/>
      <dgm:spPr/>
    </dgm:pt>
    <dgm:pt modelId="{55C3805D-7B47-4601-A0DA-3D99214AA79F}" type="pres">
      <dgm:prSet presAssocID="{ABCAF8DB-3555-4728-9B9A-38A49931E1D0}" presName="medCircle2" presStyleLbl="vennNode1" presStyleIdx="0" presStyleCnt="3"/>
      <dgm:spPr/>
    </dgm:pt>
    <dgm:pt modelId="{6E806144-96B1-4C7D-9DD0-6FA173839E9E}" type="pres">
      <dgm:prSet presAssocID="{ABCAF8DB-3555-4728-9B9A-38A49931E1D0}" presName="txLvlOnly1" presStyleLbl="revTx" presStyleIdx="0" presStyleCnt="3"/>
      <dgm:spPr/>
      <dgm:t>
        <a:bodyPr/>
        <a:lstStyle/>
        <a:p>
          <a:endParaRPr lang="tr-TR"/>
        </a:p>
      </dgm:t>
    </dgm:pt>
    <dgm:pt modelId="{068FC547-B87A-4B82-846A-956D21312DF6}" type="pres">
      <dgm:prSet presAssocID="{3EA365F1-0E4E-4BB5-AC8D-0C82C65568A6}" presName="noChildren" presStyleCnt="0"/>
      <dgm:spPr/>
    </dgm:pt>
    <dgm:pt modelId="{3DBD643A-6D69-4C0E-921C-EA005E59B69B}" type="pres">
      <dgm:prSet presAssocID="{3EA365F1-0E4E-4BB5-AC8D-0C82C65568A6}" presName="gap" presStyleCnt="0"/>
      <dgm:spPr/>
    </dgm:pt>
    <dgm:pt modelId="{D900B7AB-0B80-4E13-A3DD-60DA45390C7D}" type="pres">
      <dgm:prSet presAssocID="{3EA365F1-0E4E-4BB5-AC8D-0C82C65568A6}" presName="medCircle2" presStyleLbl="vennNode1" presStyleIdx="1" presStyleCnt="3"/>
      <dgm:spPr/>
    </dgm:pt>
    <dgm:pt modelId="{765E5591-37AC-45A7-948B-2F456AD548AB}" type="pres">
      <dgm:prSet presAssocID="{3EA365F1-0E4E-4BB5-AC8D-0C82C65568A6}" presName="txLvlOnly1" presStyleLbl="revTx" presStyleIdx="1" presStyleCnt="3"/>
      <dgm:spPr/>
      <dgm:t>
        <a:bodyPr/>
        <a:lstStyle/>
        <a:p>
          <a:endParaRPr lang="tr-TR"/>
        </a:p>
      </dgm:t>
    </dgm:pt>
    <dgm:pt modelId="{9C9D9293-189D-4C2F-B0FB-EB4B8A59F1C7}" type="pres">
      <dgm:prSet presAssocID="{6D60C26F-8A6B-4B54-B64C-CF4B50122FC2}" presName="noChildren" presStyleCnt="0"/>
      <dgm:spPr/>
    </dgm:pt>
    <dgm:pt modelId="{1545713B-ED9F-48C3-85CE-B7AD2B788043}" type="pres">
      <dgm:prSet presAssocID="{6D60C26F-8A6B-4B54-B64C-CF4B50122FC2}" presName="gap" presStyleCnt="0"/>
      <dgm:spPr/>
    </dgm:pt>
    <dgm:pt modelId="{596B000A-B63E-42D1-9AB1-AD676FDE8863}" type="pres">
      <dgm:prSet presAssocID="{6D60C26F-8A6B-4B54-B64C-CF4B50122FC2}" presName="medCircle2" presStyleLbl="vennNode1" presStyleIdx="2" presStyleCnt="3"/>
      <dgm:spPr/>
    </dgm:pt>
    <dgm:pt modelId="{E69A0F17-A59C-4B20-B34C-82F8D95821D2}" type="pres">
      <dgm:prSet presAssocID="{6D60C26F-8A6B-4B54-B64C-CF4B50122FC2}" presName="txLvlOnly1" presStyleLbl="revTx" presStyleIdx="2" presStyleCnt="3"/>
      <dgm:spPr/>
      <dgm:t>
        <a:bodyPr/>
        <a:lstStyle/>
        <a:p>
          <a:endParaRPr lang="tr-TR"/>
        </a:p>
      </dgm:t>
    </dgm:pt>
  </dgm:ptLst>
  <dgm:cxnLst>
    <dgm:cxn modelId="{2B3B34DB-9185-4D3E-A923-BB83C69128AE}" type="presOf" srcId="{ABCAF8DB-3555-4728-9B9A-38A49931E1D0}" destId="{6E806144-96B1-4C7D-9DD0-6FA173839E9E}" srcOrd="0" destOrd="0" presId="urn:microsoft.com/office/officeart/2008/layout/VerticalCircleList"/>
    <dgm:cxn modelId="{8B2C326E-4072-4FDB-BF85-82F814A333AF}" type="presOf" srcId="{3EA365F1-0E4E-4BB5-AC8D-0C82C65568A6}" destId="{765E5591-37AC-45A7-948B-2F456AD548AB}" srcOrd="0" destOrd="0" presId="urn:microsoft.com/office/officeart/2008/layout/VerticalCircleList"/>
    <dgm:cxn modelId="{30F24E99-2513-430E-A5E6-D953C2BF9199}" srcId="{4D5DAC87-A3EE-410B-9F43-4A678C67B65B}" destId="{ABCAF8DB-3555-4728-9B9A-38A49931E1D0}" srcOrd="0" destOrd="0" parTransId="{537CA021-FC0E-4AB3-BE3F-6B9044817CD2}" sibTransId="{461C76FB-3BD3-4DCE-8BE9-8162EB5DB8F5}"/>
    <dgm:cxn modelId="{4B9A64A7-5D61-484C-88AC-0BF19A1D058A}" srcId="{4D5DAC87-A3EE-410B-9F43-4A678C67B65B}" destId="{6D60C26F-8A6B-4B54-B64C-CF4B50122FC2}" srcOrd="2" destOrd="0" parTransId="{951E8F08-1008-43C1-8CBC-A3000332C926}" sibTransId="{F414C53A-8039-49F8-BA89-91D303CA7C26}"/>
    <dgm:cxn modelId="{B15A0F7F-D5A6-4316-85E7-48DE8FB44CD5}" srcId="{4D5DAC87-A3EE-410B-9F43-4A678C67B65B}" destId="{3EA365F1-0E4E-4BB5-AC8D-0C82C65568A6}" srcOrd="1" destOrd="0" parTransId="{3742BE4A-E5F9-4009-A3D5-8EF0278D3569}" sibTransId="{26883A47-ED6E-4974-9E1E-7141E168CA11}"/>
    <dgm:cxn modelId="{37D0663B-A82A-41D7-9C75-3A326AD44A39}" type="presOf" srcId="{6D60C26F-8A6B-4B54-B64C-CF4B50122FC2}" destId="{E69A0F17-A59C-4B20-B34C-82F8D95821D2}" srcOrd="0" destOrd="0" presId="urn:microsoft.com/office/officeart/2008/layout/VerticalCircleList"/>
    <dgm:cxn modelId="{923455AE-3D80-4980-B895-FC229A595083}" type="presOf" srcId="{4D5DAC87-A3EE-410B-9F43-4A678C67B65B}" destId="{DCB5C039-F323-440E-A904-E1DE948EA22D}" srcOrd="0" destOrd="0" presId="urn:microsoft.com/office/officeart/2008/layout/VerticalCircleList"/>
    <dgm:cxn modelId="{A47D6BF8-E05F-451E-BA23-1AF071A20EF9}" type="presParOf" srcId="{DCB5C039-F323-440E-A904-E1DE948EA22D}" destId="{9383168D-D7A5-4A21-946F-78303167C167}" srcOrd="0" destOrd="0" presId="urn:microsoft.com/office/officeart/2008/layout/VerticalCircleList"/>
    <dgm:cxn modelId="{0BB1B2A6-E7E8-499F-86D1-6129B559A360}" type="presParOf" srcId="{9383168D-D7A5-4A21-946F-78303167C167}" destId="{1330EBC6-5A8C-4124-989C-B6B8A2F0D633}" srcOrd="0" destOrd="0" presId="urn:microsoft.com/office/officeart/2008/layout/VerticalCircleList"/>
    <dgm:cxn modelId="{8ECC1653-3211-44CB-8632-AF43A23C01AF}" type="presParOf" srcId="{9383168D-D7A5-4A21-946F-78303167C167}" destId="{55C3805D-7B47-4601-A0DA-3D99214AA79F}" srcOrd="1" destOrd="0" presId="urn:microsoft.com/office/officeart/2008/layout/VerticalCircleList"/>
    <dgm:cxn modelId="{E938B56E-8B8B-4727-9750-00C7B7735A08}" type="presParOf" srcId="{9383168D-D7A5-4A21-946F-78303167C167}" destId="{6E806144-96B1-4C7D-9DD0-6FA173839E9E}" srcOrd="2" destOrd="0" presId="urn:microsoft.com/office/officeart/2008/layout/VerticalCircleList"/>
    <dgm:cxn modelId="{5E09DD83-3A23-4B6A-99A5-92BF4EE4ED32}" type="presParOf" srcId="{DCB5C039-F323-440E-A904-E1DE948EA22D}" destId="{068FC547-B87A-4B82-846A-956D21312DF6}" srcOrd="1" destOrd="0" presId="urn:microsoft.com/office/officeart/2008/layout/VerticalCircleList"/>
    <dgm:cxn modelId="{69C4132A-CB43-4B14-8E40-1685F7F78472}" type="presParOf" srcId="{068FC547-B87A-4B82-846A-956D21312DF6}" destId="{3DBD643A-6D69-4C0E-921C-EA005E59B69B}" srcOrd="0" destOrd="0" presId="urn:microsoft.com/office/officeart/2008/layout/VerticalCircleList"/>
    <dgm:cxn modelId="{B0F47774-1384-4E9E-9F32-5AF7576EDFF8}" type="presParOf" srcId="{068FC547-B87A-4B82-846A-956D21312DF6}" destId="{D900B7AB-0B80-4E13-A3DD-60DA45390C7D}" srcOrd="1" destOrd="0" presId="urn:microsoft.com/office/officeart/2008/layout/VerticalCircleList"/>
    <dgm:cxn modelId="{CBE1E82D-1D7F-49C5-8F9D-A8B8CCCEDBD5}" type="presParOf" srcId="{068FC547-B87A-4B82-846A-956D21312DF6}" destId="{765E5591-37AC-45A7-948B-2F456AD548AB}" srcOrd="2" destOrd="0" presId="urn:microsoft.com/office/officeart/2008/layout/VerticalCircleList"/>
    <dgm:cxn modelId="{898D110F-24D8-4870-AB23-094E035A856C}" type="presParOf" srcId="{DCB5C039-F323-440E-A904-E1DE948EA22D}" destId="{9C9D9293-189D-4C2F-B0FB-EB4B8A59F1C7}" srcOrd="2" destOrd="0" presId="urn:microsoft.com/office/officeart/2008/layout/VerticalCircleList"/>
    <dgm:cxn modelId="{4602A82E-2C21-4B90-A107-261C5E58EBB5}" type="presParOf" srcId="{9C9D9293-189D-4C2F-B0FB-EB4B8A59F1C7}" destId="{1545713B-ED9F-48C3-85CE-B7AD2B788043}" srcOrd="0" destOrd="0" presId="urn:microsoft.com/office/officeart/2008/layout/VerticalCircleList"/>
    <dgm:cxn modelId="{C4774086-4FAC-4E20-B8A5-D8F7F3D573BC}" type="presParOf" srcId="{9C9D9293-189D-4C2F-B0FB-EB4B8A59F1C7}" destId="{596B000A-B63E-42D1-9AB1-AD676FDE8863}" srcOrd="1" destOrd="0" presId="urn:microsoft.com/office/officeart/2008/layout/VerticalCircleList"/>
    <dgm:cxn modelId="{C0EA17F7-5235-4DD7-AC57-1E0BEC516946}" type="presParOf" srcId="{9C9D9293-189D-4C2F-B0FB-EB4B8A59F1C7}" destId="{E69A0F17-A59C-4B20-B34C-82F8D95821D2}" srcOrd="2" destOrd="0" presId="urn:microsoft.com/office/officeart/2008/layout/Vertical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1C8A7D30-B853-4328-93A1-72E467CA6B5D}" type="doc">
      <dgm:prSet loTypeId="urn:microsoft.com/office/officeart/2009/3/layout/SubStepProcess" loCatId="process" qsTypeId="urn:microsoft.com/office/officeart/2005/8/quickstyle/3d2" qsCatId="3D" csTypeId="urn:microsoft.com/office/officeart/2005/8/colors/accent1_2" csCatId="accent1" phldr="1"/>
      <dgm:spPr/>
      <dgm:t>
        <a:bodyPr/>
        <a:lstStyle/>
        <a:p>
          <a:endParaRPr lang="tr-TR"/>
        </a:p>
      </dgm:t>
    </dgm:pt>
    <dgm:pt modelId="{159FEA35-8E69-4584-8C47-F746A133077F}">
      <dgm:prSet/>
      <dgm:spPr/>
      <dgm:t>
        <a:bodyPr/>
        <a:lstStyle/>
        <a:p>
          <a:pPr rtl="0"/>
          <a:r>
            <a:rPr lang="tr-TR"/>
            <a:t>Kadınların:</a:t>
          </a:r>
        </a:p>
      </dgm:t>
    </dgm:pt>
    <dgm:pt modelId="{22F21A25-815E-4A6F-BCD3-1B30C80480F4}" type="parTrans" cxnId="{E7D87649-378D-4F44-8B3A-861954A15AA9}">
      <dgm:prSet/>
      <dgm:spPr/>
      <dgm:t>
        <a:bodyPr/>
        <a:lstStyle/>
        <a:p>
          <a:endParaRPr lang="tr-TR"/>
        </a:p>
      </dgm:t>
    </dgm:pt>
    <dgm:pt modelId="{A4F74C23-96EA-443B-A7E3-7F00B2D8B3C2}" type="sibTrans" cxnId="{E7D87649-378D-4F44-8B3A-861954A15AA9}">
      <dgm:prSet/>
      <dgm:spPr/>
      <dgm:t>
        <a:bodyPr/>
        <a:lstStyle/>
        <a:p>
          <a:endParaRPr lang="tr-TR"/>
        </a:p>
      </dgm:t>
    </dgm:pt>
    <dgm:pt modelId="{F0E199E4-B184-4ACC-B3C5-D90D9C6ED3FE}">
      <dgm:prSet/>
      <dgm:spPr/>
      <dgm:t>
        <a:bodyPr/>
        <a:lstStyle/>
        <a:p>
          <a:pPr rtl="0"/>
          <a:r>
            <a:rPr lang="tr-TR"/>
            <a:t>Amenorede; dereotu, maydanoz kaynatıp suyunu içme, süt ve maydanozu kaynatıp buha­rına oturma ve vajene maydanoz koyma, </a:t>
          </a:r>
        </a:p>
      </dgm:t>
    </dgm:pt>
    <dgm:pt modelId="{B6DB82A9-ED06-453C-8358-FF9BD0984306}" type="parTrans" cxnId="{FA4F863C-D7CB-485F-A9B8-7DE0519DAF07}">
      <dgm:prSet/>
      <dgm:spPr/>
      <dgm:t>
        <a:bodyPr/>
        <a:lstStyle/>
        <a:p>
          <a:endParaRPr lang="tr-TR"/>
        </a:p>
      </dgm:t>
    </dgm:pt>
    <dgm:pt modelId="{7C089A40-DBC1-42CA-9DD5-562309C5EB8B}" type="sibTrans" cxnId="{FA4F863C-D7CB-485F-A9B8-7DE0519DAF07}">
      <dgm:prSet/>
      <dgm:spPr/>
      <dgm:t>
        <a:bodyPr/>
        <a:lstStyle/>
        <a:p>
          <a:endParaRPr lang="tr-TR"/>
        </a:p>
      </dgm:t>
    </dgm:pt>
    <dgm:pt modelId="{3F2E5630-9921-4896-907E-A818CF94F2FE}">
      <dgm:prSet/>
      <dgm:spPr/>
      <dgm:t>
        <a:bodyPr/>
        <a:lstStyle/>
        <a:p>
          <a:pPr rtl="0"/>
          <a:r>
            <a:rPr lang="tr-TR"/>
            <a:t>Dismenorede; sıcak uygulama, ılık duş alma ve ıhlamur, ayva dalı, rezene, adaçayı kaynatıp içme, </a:t>
          </a:r>
        </a:p>
      </dgm:t>
    </dgm:pt>
    <dgm:pt modelId="{A035D6FE-8458-4480-B6C8-CE9949050531}" type="parTrans" cxnId="{E1AF1087-CC38-4097-B0A0-A622DE0C2168}">
      <dgm:prSet/>
      <dgm:spPr/>
      <dgm:t>
        <a:bodyPr/>
        <a:lstStyle/>
        <a:p>
          <a:endParaRPr lang="tr-TR"/>
        </a:p>
      </dgm:t>
    </dgm:pt>
    <dgm:pt modelId="{FF494DAF-5A91-497D-8627-62285FB87422}" type="sibTrans" cxnId="{E1AF1087-CC38-4097-B0A0-A622DE0C2168}">
      <dgm:prSet/>
      <dgm:spPr/>
      <dgm:t>
        <a:bodyPr/>
        <a:lstStyle/>
        <a:p>
          <a:endParaRPr lang="tr-TR"/>
        </a:p>
      </dgm:t>
    </dgm:pt>
    <dgm:pt modelId="{DC23CCD6-1A59-4140-9757-9EB928CE5458}">
      <dgm:prSet/>
      <dgm:spPr/>
      <dgm:t>
        <a:bodyPr/>
        <a:lstStyle/>
        <a:p>
          <a:pPr rtl="0"/>
          <a:r>
            <a:rPr lang="tr-TR"/>
            <a:t>Akıntıda; tıbbi tedavi dışında ısırgan otu, maydanoz kaynatıp içme, kaynatılmış sarımsağı vajene koyma, elma yağı ve şeker karışımını vajene koyma gibi uygulamalar yaptıklarını göstermiştir. </a:t>
          </a:r>
        </a:p>
      </dgm:t>
    </dgm:pt>
    <dgm:pt modelId="{7A1E31E7-777C-437D-B15B-502812BF7618}" type="parTrans" cxnId="{AEC6ABEC-5EBE-43EE-9709-F545E860ED85}">
      <dgm:prSet/>
      <dgm:spPr/>
      <dgm:t>
        <a:bodyPr/>
        <a:lstStyle/>
        <a:p>
          <a:endParaRPr lang="tr-TR"/>
        </a:p>
      </dgm:t>
    </dgm:pt>
    <dgm:pt modelId="{E86B7FA4-0B63-4339-BDC8-C66BA97ABDF4}" type="sibTrans" cxnId="{AEC6ABEC-5EBE-43EE-9709-F545E860ED85}">
      <dgm:prSet/>
      <dgm:spPr/>
      <dgm:t>
        <a:bodyPr/>
        <a:lstStyle/>
        <a:p>
          <a:endParaRPr lang="tr-TR"/>
        </a:p>
      </dgm:t>
    </dgm:pt>
    <dgm:pt modelId="{7D06E17F-8D68-4738-A1F6-87B32E8AACF7}" type="pres">
      <dgm:prSet presAssocID="{1C8A7D30-B853-4328-93A1-72E467CA6B5D}" presName="Name0" presStyleCnt="0">
        <dgm:presLayoutVars>
          <dgm:chMax val="7"/>
          <dgm:dir/>
          <dgm:animOne val="branch"/>
        </dgm:presLayoutVars>
      </dgm:prSet>
      <dgm:spPr/>
      <dgm:t>
        <a:bodyPr/>
        <a:lstStyle/>
        <a:p>
          <a:endParaRPr lang="tr-TR"/>
        </a:p>
      </dgm:t>
    </dgm:pt>
    <dgm:pt modelId="{E6B36A52-7A2C-4110-BC54-50AC00E8C20A}" type="pres">
      <dgm:prSet presAssocID="{159FEA35-8E69-4584-8C47-F746A133077F}" presName="parTx1" presStyleLbl="node1" presStyleIdx="0" presStyleCnt="1" custScaleX="70690"/>
      <dgm:spPr/>
      <dgm:t>
        <a:bodyPr/>
        <a:lstStyle/>
        <a:p>
          <a:endParaRPr lang="tr-TR"/>
        </a:p>
      </dgm:t>
    </dgm:pt>
    <dgm:pt modelId="{78F67379-2FA9-481B-831C-3BA0B0C9AE82}" type="pres">
      <dgm:prSet presAssocID="{159FEA35-8E69-4584-8C47-F746A133077F}" presName="spPre1" presStyleCnt="0"/>
      <dgm:spPr/>
    </dgm:pt>
    <dgm:pt modelId="{391389DB-2538-485C-89E2-183159DCE064}" type="pres">
      <dgm:prSet presAssocID="{159FEA35-8E69-4584-8C47-F746A133077F}" presName="chLin1" presStyleCnt="0"/>
      <dgm:spPr/>
    </dgm:pt>
    <dgm:pt modelId="{06DF3120-C828-46D6-845D-7AA669C32E2C}" type="pres">
      <dgm:prSet presAssocID="{B6DB82A9-ED06-453C-8358-FF9BD0984306}" presName="Name11" presStyleLbl="parChTrans1D1" presStyleIdx="0" presStyleCnt="6"/>
      <dgm:spPr/>
    </dgm:pt>
    <dgm:pt modelId="{615F522D-C7E4-40E1-A173-8546C204DA5C}" type="pres">
      <dgm:prSet presAssocID="{F0E199E4-B184-4ACC-B3C5-D90D9C6ED3FE}" presName="txAndLines1" presStyleCnt="0"/>
      <dgm:spPr/>
    </dgm:pt>
    <dgm:pt modelId="{CBDEA3E1-B05B-4D65-BCF0-C7E791CEF870}" type="pres">
      <dgm:prSet presAssocID="{F0E199E4-B184-4ACC-B3C5-D90D9C6ED3FE}" presName="anchor1" presStyleCnt="0"/>
      <dgm:spPr/>
    </dgm:pt>
    <dgm:pt modelId="{AB10528C-AFD0-475A-B042-37B642D1F955}" type="pres">
      <dgm:prSet presAssocID="{F0E199E4-B184-4ACC-B3C5-D90D9C6ED3FE}" presName="backup1" presStyleCnt="0"/>
      <dgm:spPr/>
    </dgm:pt>
    <dgm:pt modelId="{2C18C09D-4E05-43AE-81A5-3A33B8492085}" type="pres">
      <dgm:prSet presAssocID="{F0E199E4-B184-4ACC-B3C5-D90D9C6ED3FE}" presName="preLine1" presStyleLbl="parChTrans1D1" presStyleIdx="1" presStyleCnt="6"/>
      <dgm:spPr/>
    </dgm:pt>
    <dgm:pt modelId="{BED234A4-8951-4E7C-B282-5F6B6435885E}" type="pres">
      <dgm:prSet presAssocID="{F0E199E4-B184-4ACC-B3C5-D90D9C6ED3FE}" presName="desTx1" presStyleLbl="revTx" presStyleIdx="0" presStyleCnt="0">
        <dgm:presLayoutVars>
          <dgm:bulletEnabled val="1"/>
        </dgm:presLayoutVars>
      </dgm:prSet>
      <dgm:spPr/>
      <dgm:t>
        <a:bodyPr/>
        <a:lstStyle/>
        <a:p>
          <a:endParaRPr lang="tr-TR"/>
        </a:p>
      </dgm:t>
    </dgm:pt>
    <dgm:pt modelId="{72A3756F-C004-4EAD-98B1-69443E89E74C}" type="pres">
      <dgm:prSet presAssocID="{A035D6FE-8458-4480-B6C8-CE9949050531}" presName="Name11" presStyleLbl="parChTrans1D1" presStyleIdx="2" presStyleCnt="6"/>
      <dgm:spPr/>
    </dgm:pt>
    <dgm:pt modelId="{2E131E6D-4200-452E-B2B5-27B59A04824C}" type="pres">
      <dgm:prSet presAssocID="{3F2E5630-9921-4896-907E-A818CF94F2FE}" presName="txAndLines1" presStyleCnt="0"/>
      <dgm:spPr/>
    </dgm:pt>
    <dgm:pt modelId="{2E8EAB3C-9CD7-425B-A199-E4707930EF22}" type="pres">
      <dgm:prSet presAssocID="{3F2E5630-9921-4896-907E-A818CF94F2FE}" presName="anchor1" presStyleCnt="0"/>
      <dgm:spPr/>
    </dgm:pt>
    <dgm:pt modelId="{0E876080-9D9C-4E38-8245-A778F1D4DACE}" type="pres">
      <dgm:prSet presAssocID="{3F2E5630-9921-4896-907E-A818CF94F2FE}" presName="backup1" presStyleCnt="0"/>
      <dgm:spPr/>
    </dgm:pt>
    <dgm:pt modelId="{DB4688F3-E499-405A-AFD7-15F87DC46DFF}" type="pres">
      <dgm:prSet presAssocID="{3F2E5630-9921-4896-907E-A818CF94F2FE}" presName="preLine1" presStyleLbl="parChTrans1D1" presStyleIdx="3" presStyleCnt="6"/>
      <dgm:spPr/>
    </dgm:pt>
    <dgm:pt modelId="{CFDA036A-2CA5-4EF8-B797-67FE183E07EA}" type="pres">
      <dgm:prSet presAssocID="{3F2E5630-9921-4896-907E-A818CF94F2FE}" presName="desTx1" presStyleLbl="revTx" presStyleIdx="0" presStyleCnt="0">
        <dgm:presLayoutVars>
          <dgm:bulletEnabled val="1"/>
        </dgm:presLayoutVars>
      </dgm:prSet>
      <dgm:spPr/>
      <dgm:t>
        <a:bodyPr/>
        <a:lstStyle/>
        <a:p>
          <a:endParaRPr lang="tr-TR"/>
        </a:p>
      </dgm:t>
    </dgm:pt>
    <dgm:pt modelId="{27AC67D3-2EF0-4665-B33D-BAC508B772B6}" type="pres">
      <dgm:prSet presAssocID="{7A1E31E7-777C-437D-B15B-502812BF7618}" presName="Name11" presStyleLbl="parChTrans1D1" presStyleIdx="4" presStyleCnt="6"/>
      <dgm:spPr/>
    </dgm:pt>
    <dgm:pt modelId="{BE305BD0-7D79-4431-B6FA-9754494FAE87}" type="pres">
      <dgm:prSet presAssocID="{DC23CCD6-1A59-4140-9757-9EB928CE5458}" presName="txAndLines1" presStyleCnt="0"/>
      <dgm:spPr/>
    </dgm:pt>
    <dgm:pt modelId="{F048BE2F-A1DC-4A48-81C2-5060F9FFA547}" type="pres">
      <dgm:prSet presAssocID="{DC23CCD6-1A59-4140-9757-9EB928CE5458}" presName="anchor1" presStyleCnt="0"/>
      <dgm:spPr/>
    </dgm:pt>
    <dgm:pt modelId="{FD170E45-C246-4FD1-A66C-9D6C9631962A}" type="pres">
      <dgm:prSet presAssocID="{DC23CCD6-1A59-4140-9757-9EB928CE5458}" presName="backup1" presStyleCnt="0"/>
      <dgm:spPr/>
    </dgm:pt>
    <dgm:pt modelId="{A85DD333-D0EA-4E08-84AF-8F4F1A8238D8}" type="pres">
      <dgm:prSet presAssocID="{DC23CCD6-1A59-4140-9757-9EB928CE5458}" presName="preLine1" presStyleLbl="parChTrans1D1" presStyleIdx="5" presStyleCnt="6"/>
      <dgm:spPr/>
    </dgm:pt>
    <dgm:pt modelId="{4E0BDBAF-5A12-4DFC-B6B8-CB7E791DA2F1}" type="pres">
      <dgm:prSet presAssocID="{DC23CCD6-1A59-4140-9757-9EB928CE5458}" presName="desTx1" presStyleLbl="revTx" presStyleIdx="0" presStyleCnt="0">
        <dgm:presLayoutVars>
          <dgm:bulletEnabled val="1"/>
        </dgm:presLayoutVars>
      </dgm:prSet>
      <dgm:spPr/>
      <dgm:t>
        <a:bodyPr/>
        <a:lstStyle/>
        <a:p>
          <a:endParaRPr lang="tr-TR"/>
        </a:p>
      </dgm:t>
    </dgm:pt>
  </dgm:ptLst>
  <dgm:cxnLst>
    <dgm:cxn modelId="{DE28BB74-3629-4040-9309-ACF562CECFAA}" type="presOf" srcId="{1C8A7D30-B853-4328-93A1-72E467CA6B5D}" destId="{7D06E17F-8D68-4738-A1F6-87B32E8AACF7}" srcOrd="0" destOrd="0" presId="urn:microsoft.com/office/officeart/2009/3/layout/SubStepProcess"/>
    <dgm:cxn modelId="{E7D87649-378D-4F44-8B3A-861954A15AA9}" srcId="{1C8A7D30-B853-4328-93A1-72E467CA6B5D}" destId="{159FEA35-8E69-4584-8C47-F746A133077F}" srcOrd="0" destOrd="0" parTransId="{22F21A25-815E-4A6F-BCD3-1B30C80480F4}" sibTransId="{A4F74C23-96EA-443B-A7E3-7F00B2D8B3C2}"/>
    <dgm:cxn modelId="{033CE946-BB76-44B3-943B-76FAFEBB1E9F}" type="presOf" srcId="{159FEA35-8E69-4584-8C47-F746A133077F}" destId="{E6B36A52-7A2C-4110-BC54-50AC00E8C20A}" srcOrd="0" destOrd="0" presId="urn:microsoft.com/office/officeart/2009/3/layout/SubStepProcess"/>
    <dgm:cxn modelId="{6FB1CBA3-C85B-4EA6-AA03-D196E31CEAB5}" type="presOf" srcId="{3F2E5630-9921-4896-907E-A818CF94F2FE}" destId="{CFDA036A-2CA5-4EF8-B797-67FE183E07EA}" srcOrd="0" destOrd="0" presId="urn:microsoft.com/office/officeart/2009/3/layout/SubStepProcess"/>
    <dgm:cxn modelId="{FA4F863C-D7CB-485F-A9B8-7DE0519DAF07}" srcId="{159FEA35-8E69-4584-8C47-F746A133077F}" destId="{F0E199E4-B184-4ACC-B3C5-D90D9C6ED3FE}" srcOrd="0" destOrd="0" parTransId="{B6DB82A9-ED06-453C-8358-FF9BD0984306}" sibTransId="{7C089A40-DBC1-42CA-9DD5-562309C5EB8B}"/>
    <dgm:cxn modelId="{E1AF1087-CC38-4097-B0A0-A622DE0C2168}" srcId="{159FEA35-8E69-4584-8C47-F746A133077F}" destId="{3F2E5630-9921-4896-907E-A818CF94F2FE}" srcOrd="1" destOrd="0" parTransId="{A035D6FE-8458-4480-B6C8-CE9949050531}" sibTransId="{FF494DAF-5A91-497D-8627-62285FB87422}"/>
    <dgm:cxn modelId="{F42D08E7-C220-4ECB-9018-86AFB9A14FD9}" type="presOf" srcId="{F0E199E4-B184-4ACC-B3C5-D90D9C6ED3FE}" destId="{BED234A4-8951-4E7C-B282-5F6B6435885E}" srcOrd="0" destOrd="0" presId="urn:microsoft.com/office/officeart/2009/3/layout/SubStepProcess"/>
    <dgm:cxn modelId="{AEC6ABEC-5EBE-43EE-9709-F545E860ED85}" srcId="{159FEA35-8E69-4584-8C47-F746A133077F}" destId="{DC23CCD6-1A59-4140-9757-9EB928CE5458}" srcOrd="2" destOrd="0" parTransId="{7A1E31E7-777C-437D-B15B-502812BF7618}" sibTransId="{E86B7FA4-0B63-4339-BDC8-C66BA97ABDF4}"/>
    <dgm:cxn modelId="{DD943DC7-B4BD-4166-A46A-62589C376BF7}" type="presOf" srcId="{DC23CCD6-1A59-4140-9757-9EB928CE5458}" destId="{4E0BDBAF-5A12-4DFC-B6B8-CB7E791DA2F1}" srcOrd="0" destOrd="0" presId="urn:microsoft.com/office/officeart/2009/3/layout/SubStepProcess"/>
    <dgm:cxn modelId="{AF08F236-9858-44E3-8341-3663C2398DEB}" type="presParOf" srcId="{7D06E17F-8D68-4738-A1F6-87B32E8AACF7}" destId="{E6B36A52-7A2C-4110-BC54-50AC00E8C20A}" srcOrd="0" destOrd="0" presId="urn:microsoft.com/office/officeart/2009/3/layout/SubStepProcess"/>
    <dgm:cxn modelId="{2E7386A8-DDAD-4068-9BC1-92D454BB866C}" type="presParOf" srcId="{7D06E17F-8D68-4738-A1F6-87B32E8AACF7}" destId="{78F67379-2FA9-481B-831C-3BA0B0C9AE82}" srcOrd="1" destOrd="0" presId="urn:microsoft.com/office/officeart/2009/3/layout/SubStepProcess"/>
    <dgm:cxn modelId="{2D430EB7-4899-42D5-8409-C2A457129103}" type="presParOf" srcId="{7D06E17F-8D68-4738-A1F6-87B32E8AACF7}" destId="{391389DB-2538-485C-89E2-183159DCE064}" srcOrd="2" destOrd="0" presId="urn:microsoft.com/office/officeart/2009/3/layout/SubStepProcess"/>
    <dgm:cxn modelId="{073D0737-7857-4E38-9724-099372B748EB}" type="presParOf" srcId="{391389DB-2538-485C-89E2-183159DCE064}" destId="{06DF3120-C828-46D6-845D-7AA669C32E2C}" srcOrd="0" destOrd="0" presId="urn:microsoft.com/office/officeart/2009/3/layout/SubStepProcess"/>
    <dgm:cxn modelId="{9AA04CBA-B99C-4A60-8073-C06697D06301}" type="presParOf" srcId="{391389DB-2538-485C-89E2-183159DCE064}" destId="{615F522D-C7E4-40E1-A173-8546C204DA5C}" srcOrd="1" destOrd="0" presId="urn:microsoft.com/office/officeart/2009/3/layout/SubStepProcess"/>
    <dgm:cxn modelId="{BF619F49-3D13-4646-B826-965709DF70F4}" type="presParOf" srcId="{615F522D-C7E4-40E1-A173-8546C204DA5C}" destId="{CBDEA3E1-B05B-4D65-BCF0-C7E791CEF870}" srcOrd="0" destOrd="0" presId="urn:microsoft.com/office/officeart/2009/3/layout/SubStepProcess"/>
    <dgm:cxn modelId="{222EBE3A-FEDA-4BB1-AF59-9715B1901707}" type="presParOf" srcId="{615F522D-C7E4-40E1-A173-8546C204DA5C}" destId="{AB10528C-AFD0-475A-B042-37B642D1F955}" srcOrd="1" destOrd="0" presId="urn:microsoft.com/office/officeart/2009/3/layout/SubStepProcess"/>
    <dgm:cxn modelId="{87F827CB-93E4-48AA-A257-1B1140EB28FE}" type="presParOf" srcId="{615F522D-C7E4-40E1-A173-8546C204DA5C}" destId="{2C18C09D-4E05-43AE-81A5-3A33B8492085}" srcOrd="2" destOrd="0" presId="urn:microsoft.com/office/officeart/2009/3/layout/SubStepProcess"/>
    <dgm:cxn modelId="{4FBD487D-73FF-4C97-9A84-D013FC2A43B1}" type="presParOf" srcId="{615F522D-C7E4-40E1-A173-8546C204DA5C}" destId="{BED234A4-8951-4E7C-B282-5F6B6435885E}" srcOrd="3" destOrd="0" presId="urn:microsoft.com/office/officeart/2009/3/layout/SubStepProcess"/>
    <dgm:cxn modelId="{BCBBFE66-C454-46E7-95F5-4BCBD2F92C57}" type="presParOf" srcId="{391389DB-2538-485C-89E2-183159DCE064}" destId="{72A3756F-C004-4EAD-98B1-69443E89E74C}" srcOrd="2" destOrd="0" presId="urn:microsoft.com/office/officeart/2009/3/layout/SubStepProcess"/>
    <dgm:cxn modelId="{CC0ABDC8-D276-41CB-A419-7850CC71938C}" type="presParOf" srcId="{391389DB-2538-485C-89E2-183159DCE064}" destId="{2E131E6D-4200-452E-B2B5-27B59A04824C}" srcOrd="3" destOrd="0" presId="urn:microsoft.com/office/officeart/2009/3/layout/SubStepProcess"/>
    <dgm:cxn modelId="{35BE1C82-2557-45E5-877E-015AF3D6EEC6}" type="presParOf" srcId="{2E131E6D-4200-452E-B2B5-27B59A04824C}" destId="{2E8EAB3C-9CD7-425B-A199-E4707930EF22}" srcOrd="0" destOrd="0" presId="urn:microsoft.com/office/officeart/2009/3/layout/SubStepProcess"/>
    <dgm:cxn modelId="{BCD1462C-4B21-4E4A-8138-B59EF8301ED7}" type="presParOf" srcId="{2E131E6D-4200-452E-B2B5-27B59A04824C}" destId="{0E876080-9D9C-4E38-8245-A778F1D4DACE}" srcOrd="1" destOrd="0" presId="urn:microsoft.com/office/officeart/2009/3/layout/SubStepProcess"/>
    <dgm:cxn modelId="{C1EC6E51-DE44-4BD0-9810-7EF16894540E}" type="presParOf" srcId="{2E131E6D-4200-452E-B2B5-27B59A04824C}" destId="{DB4688F3-E499-405A-AFD7-15F87DC46DFF}" srcOrd="2" destOrd="0" presId="urn:microsoft.com/office/officeart/2009/3/layout/SubStepProcess"/>
    <dgm:cxn modelId="{8CD5B1BA-D37A-48EA-BD17-7E3668BCF4CC}" type="presParOf" srcId="{2E131E6D-4200-452E-B2B5-27B59A04824C}" destId="{CFDA036A-2CA5-4EF8-B797-67FE183E07EA}" srcOrd="3" destOrd="0" presId="urn:microsoft.com/office/officeart/2009/3/layout/SubStepProcess"/>
    <dgm:cxn modelId="{D51F20A5-92AB-42E8-AB69-EE022F30ED00}" type="presParOf" srcId="{391389DB-2538-485C-89E2-183159DCE064}" destId="{27AC67D3-2EF0-4665-B33D-BAC508B772B6}" srcOrd="4" destOrd="0" presId="urn:microsoft.com/office/officeart/2009/3/layout/SubStepProcess"/>
    <dgm:cxn modelId="{40F3829C-A7EB-48F6-9404-9F77FE161D19}" type="presParOf" srcId="{391389DB-2538-485C-89E2-183159DCE064}" destId="{BE305BD0-7D79-4431-B6FA-9754494FAE87}" srcOrd="5" destOrd="0" presId="urn:microsoft.com/office/officeart/2009/3/layout/SubStepProcess"/>
    <dgm:cxn modelId="{6E68578C-9481-4124-9904-4D4C06DC5B21}" type="presParOf" srcId="{BE305BD0-7D79-4431-B6FA-9754494FAE87}" destId="{F048BE2F-A1DC-4A48-81C2-5060F9FFA547}" srcOrd="0" destOrd="0" presId="urn:microsoft.com/office/officeart/2009/3/layout/SubStepProcess"/>
    <dgm:cxn modelId="{464CA3E8-D5A1-4A75-BFE9-BCC73581AF82}" type="presParOf" srcId="{BE305BD0-7D79-4431-B6FA-9754494FAE87}" destId="{FD170E45-C246-4FD1-A66C-9D6C9631962A}" srcOrd="1" destOrd="0" presId="urn:microsoft.com/office/officeart/2009/3/layout/SubStepProcess"/>
    <dgm:cxn modelId="{7D326B45-0E9F-462C-9DAF-5B3BFEB8119E}" type="presParOf" srcId="{BE305BD0-7D79-4431-B6FA-9754494FAE87}" destId="{A85DD333-D0EA-4E08-84AF-8F4F1A8238D8}" srcOrd="2" destOrd="0" presId="urn:microsoft.com/office/officeart/2009/3/layout/SubStepProcess"/>
    <dgm:cxn modelId="{050D8AC1-7441-49DC-9C24-FA0CF6EF9068}" type="presParOf" srcId="{BE305BD0-7D79-4431-B6FA-9754494FAE87}" destId="{4E0BDBAF-5A12-4DFC-B6B8-CB7E791DA2F1}" srcOrd="3"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4E1DC447-B0FF-44E9-A29A-FAB04E1D8BD3}"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tr-TR"/>
        </a:p>
      </dgm:t>
    </dgm:pt>
    <dgm:pt modelId="{AC9BAB2A-88BB-450F-836B-E2B156E7D24A}">
      <dgm:prSet/>
      <dgm:spPr/>
      <dgm:t>
        <a:bodyPr/>
        <a:lstStyle/>
        <a:p>
          <a:pPr rtl="0"/>
          <a:r>
            <a:rPr lang="tr-TR"/>
            <a:t>Günümüzde cinsel yolla bulaşan bakteriyel ve </a:t>
          </a:r>
          <a:r>
            <a:rPr lang="en-US"/>
            <a:t>viral </a:t>
          </a:r>
          <a:r>
            <a:rPr lang="tr-TR"/>
            <a:t>enfek­siyonlar epidemi düzeyine ulaşmıştır. Cinsel yolla bulaşan hastalıklardan gonore, sitiliz gibi venerial hastalıklar ge­lişmiş ülkelerde azalırken, tespit ve tedavisi daha zor olan klamidya, </a:t>
          </a:r>
          <a:r>
            <a:rPr lang="en-US"/>
            <a:t>herpes virus, papillomavirus </a:t>
          </a:r>
          <a:r>
            <a:rPr lang="tr-TR"/>
            <a:t>ve </a:t>
          </a:r>
          <a:r>
            <a:rPr lang="en-US"/>
            <a:t>HIV </a:t>
          </a:r>
          <a:r>
            <a:rPr lang="tr-TR"/>
            <a:t>gibi yeni hastalıklar ortaya çıkmıştır. AIDS pandemisi yaş, cinsiyet, sosyal durum ve cinsel davranış özelliği gözetmeden mil­yonlarca insanı etkilemektedir. </a:t>
          </a:r>
        </a:p>
      </dgm:t>
    </dgm:pt>
    <dgm:pt modelId="{601AD19C-CE83-4FEF-B668-7E781FCB8C76}" type="parTrans" cxnId="{7C15422E-D6CB-4C88-B2E2-FC927410DA98}">
      <dgm:prSet/>
      <dgm:spPr/>
      <dgm:t>
        <a:bodyPr/>
        <a:lstStyle/>
        <a:p>
          <a:endParaRPr lang="tr-TR"/>
        </a:p>
      </dgm:t>
    </dgm:pt>
    <dgm:pt modelId="{0CCB6ABA-48F4-41C0-B46C-88B94F2FDF64}" type="sibTrans" cxnId="{7C15422E-D6CB-4C88-B2E2-FC927410DA98}">
      <dgm:prSet/>
      <dgm:spPr/>
      <dgm:t>
        <a:bodyPr/>
        <a:lstStyle/>
        <a:p>
          <a:endParaRPr lang="tr-TR"/>
        </a:p>
      </dgm:t>
    </dgm:pt>
    <dgm:pt modelId="{F72EA9FB-2D36-4514-9D36-94C75FA8C36E}" type="pres">
      <dgm:prSet presAssocID="{4E1DC447-B0FF-44E9-A29A-FAB04E1D8BD3}" presName="linear" presStyleCnt="0">
        <dgm:presLayoutVars>
          <dgm:animLvl val="lvl"/>
          <dgm:resizeHandles val="exact"/>
        </dgm:presLayoutVars>
      </dgm:prSet>
      <dgm:spPr/>
      <dgm:t>
        <a:bodyPr/>
        <a:lstStyle/>
        <a:p>
          <a:endParaRPr lang="tr-TR"/>
        </a:p>
      </dgm:t>
    </dgm:pt>
    <dgm:pt modelId="{6E0412C9-EF7A-4E73-9453-8277929B8811}" type="pres">
      <dgm:prSet presAssocID="{AC9BAB2A-88BB-450F-836B-E2B156E7D24A}" presName="parentText" presStyleLbl="node1" presStyleIdx="0" presStyleCnt="1">
        <dgm:presLayoutVars>
          <dgm:chMax val="0"/>
          <dgm:bulletEnabled val="1"/>
        </dgm:presLayoutVars>
      </dgm:prSet>
      <dgm:spPr/>
      <dgm:t>
        <a:bodyPr/>
        <a:lstStyle/>
        <a:p>
          <a:endParaRPr lang="tr-TR"/>
        </a:p>
      </dgm:t>
    </dgm:pt>
  </dgm:ptLst>
  <dgm:cxnLst>
    <dgm:cxn modelId="{7C15422E-D6CB-4C88-B2E2-FC927410DA98}" srcId="{4E1DC447-B0FF-44E9-A29A-FAB04E1D8BD3}" destId="{AC9BAB2A-88BB-450F-836B-E2B156E7D24A}" srcOrd="0" destOrd="0" parTransId="{601AD19C-CE83-4FEF-B668-7E781FCB8C76}" sibTransId="{0CCB6ABA-48F4-41C0-B46C-88B94F2FDF64}"/>
    <dgm:cxn modelId="{E1630D5D-5701-4CB8-B5B6-94166FC8354E}" type="presOf" srcId="{AC9BAB2A-88BB-450F-836B-E2B156E7D24A}" destId="{6E0412C9-EF7A-4E73-9453-8277929B8811}" srcOrd="0" destOrd="0" presId="urn:microsoft.com/office/officeart/2005/8/layout/vList2"/>
    <dgm:cxn modelId="{CA7EEF47-73E1-4579-BE05-AE689C170274}" type="presOf" srcId="{4E1DC447-B0FF-44E9-A29A-FAB04E1D8BD3}" destId="{F72EA9FB-2D36-4514-9D36-94C75FA8C36E}" srcOrd="0" destOrd="0" presId="urn:microsoft.com/office/officeart/2005/8/layout/vList2"/>
    <dgm:cxn modelId="{53CCF189-FA63-4585-AF19-A18A2C3B385E}" type="presParOf" srcId="{F72EA9FB-2D36-4514-9D36-94C75FA8C36E}" destId="{6E0412C9-EF7A-4E73-9453-8277929B881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D8C56848-AE9A-4AF3-B251-0A08955F538A}" type="doc">
      <dgm:prSet loTypeId="urn:microsoft.com/office/officeart/2009/3/layout/IncreasingArrowsProcess" loCatId="process" qsTypeId="urn:microsoft.com/office/officeart/2005/8/quickstyle/3d1" qsCatId="3D" csTypeId="urn:microsoft.com/office/officeart/2005/8/colors/accent6_2" csCatId="accent6" phldr="1"/>
      <dgm:spPr/>
      <dgm:t>
        <a:bodyPr/>
        <a:lstStyle/>
        <a:p>
          <a:endParaRPr lang="tr-TR"/>
        </a:p>
      </dgm:t>
    </dgm:pt>
    <dgm:pt modelId="{9C3A0B34-8980-4569-90BB-12970D9F4F0C}">
      <dgm:prSet/>
      <dgm:spPr/>
      <dgm:t>
        <a:bodyPr/>
        <a:lstStyle/>
        <a:p>
          <a:pPr rtl="0"/>
          <a:r>
            <a:rPr lang="tr-TR" dirty="0"/>
            <a:t>HIV/AIDS'İ önlemek için kültürel yaklaşım:</a:t>
          </a:r>
        </a:p>
      </dgm:t>
    </dgm:pt>
    <dgm:pt modelId="{66FCA0EC-DF81-41D4-936D-6AC951DD78C8}" type="parTrans" cxnId="{80751AFA-63FB-4BB0-A6F1-F2E0A136A02C}">
      <dgm:prSet/>
      <dgm:spPr/>
      <dgm:t>
        <a:bodyPr/>
        <a:lstStyle/>
        <a:p>
          <a:endParaRPr lang="tr-TR"/>
        </a:p>
      </dgm:t>
    </dgm:pt>
    <dgm:pt modelId="{4CA6711E-4536-420F-88EE-AB6F9F87F0DE}" type="sibTrans" cxnId="{80751AFA-63FB-4BB0-A6F1-F2E0A136A02C}">
      <dgm:prSet/>
      <dgm:spPr/>
      <dgm:t>
        <a:bodyPr/>
        <a:lstStyle/>
        <a:p>
          <a:endParaRPr lang="tr-TR"/>
        </a:p>
      </dgm:t>
    </dgm:pt>
    <dgm:pt modelId="{A442E427-D6CC-4EF5-A683-31E309BBEDD5}">
      <dgm:prSet/>
      <dgm:spPr/>
      <dgm:t>
        <a:bodyPr/>
        <a:lstStyle/>
        <a:p>
          <a:pPr rtl="0"/>
          <a:r>
            <a:rPr lang="tr-TR" dirty="0"/>
            <a:t>Enfeksi­yonun yayılmasını teşvik eden geleneksel kültürel uygu­lamaları belirlemektir. Bu toplum sağlığını tehlikeye sokan uygulamaları belirlemek için çaba sarf edilmelidir.</a:t>
          </a:r>
        </a:p>
      </dgm:t>
    </dgm:pt>
    <dgm:pt modelId="{6259855C-E15D-4053-B2E3-52A8498AA285}" type="parTrans" cxnId="{5AC47778-2B86-4BD0-95C2-F4CD4297ED61}">
      <dgm:prSet/>
      <dgm:spPr/>
      <dgm:t>
        <a:bodyPr/>
        <a:lstStyle/>
        <a:p>
          <a:endParaRPr lang="tr-TR"/>
        </a:p>
      </dgm:t>
    </dgm:pt>
    <dgm:pt modelId="{AC2659AB-FF37-4DD4-952E-B3F0683DD7C4}" type="sibTrans" cxnId="{5AC47778-2B86-4BD0-95C2-F4CD4297ED61}">
      <dgm:prSet/>
      <dgm:spPr/>
      <dgm:t>
        <a:bodyPr/>
        <a:lstStyle/>
        <a:p>
          <a:endParaRPr lang="tr-TR"/>
        </a:p>
      </dgm:t>
    </dgm:pt>
    <dgm:pt modelId="{74347D46-CF3C-4ED8-A4E8-DDA5AC1E8B99}">
      <dgm:prSet/>
      <dgm:spPr/>
      <dgm:t>
        <a:bodyPr/>
        <a:lstStyle/>
        <a:p>
          <a:pPr rtl="0"/>
          <a:r>
            <a:rPr lang="tr-TR" dirty="0"/>
            <a:t>Örne­ğin; dövme gelenekleri, çok eşlilik, partnerlerin değişimi, HIV/ AIDS'in bakire biriyle ilişkiye girerek tedavi edile­ceği inançları gibi.</a:t>
          </a:r>
        </a:p>
      </dgm:t>
    </dgm:pt>
    <dgm:pt modelId="{D9133D34-2942-4063-8ECF-994BEDF1F470}" type="parTrans" cxnId="{E417D816-F496-4133-9EB9-CBBA65E91F29}">
      <dgm:prSet/>
      <dgm:spPr/>
      <dgm:t>
        <a:bodyPr/>
        <a:lstStyle/>
        <a:p>
          <a:endParaRPr lang="tr-TR"/>
        </a:p>
      </dgm:t>
    </dgm:pt>
    <dgm:pt modelId="{DE7243D8-FE65-420E-B472-C648D06717B4}" type="sibTrans" cxnId="{E417D816-F496-4133-9EB9-CBBA65E91F29}">
      <dgm:prSet/>
      <dgm:spPr/>
      <dgm:t>
        <a:bodyPr/>
        <a:lstStyle/>
        <a:p>
          <a:endParaRPr lang="tr-TR"/>
        </a:p>
      </dgm:t>
    </dgm:pt>
    <dgm:pt modelId="{1F19ED53-AC41-45BA-B863-1EBBE8055368}" type="pres">
      <dgm:prSet presAssocID="{D8C56848-AE9A-4AF3-B251-0A08955F538A}" presName="Name0" presStyleCnt="0">
        <dgm:presLayoutVars>
          <dgm:chMax val="5"/>
          <dgm:chPref val="5"/>
          <dgm:dir/>
          <dgm:animLvl val="lvl"/>
        </dgm:presLayoutVars>
      </dgm:prSet>
      <dgm:spPr/>
      <dgm:t>
        <a:bodyPr/>
        <a:lstStyle/>
        <a:p>
          <a:endParaRPr lang="tr-TR"/>
        </a:p>
      </dgm:t>
    </dgm:pt>
    <dgm:pt modelId="{18FD0AC7-7E65-4F4D-8969-E21A282C2ACC}" type="pres">
      <dgm:prSet presAssocID="{9C3A0B34-8980-4569-90BB-12970D9F4F0C}" presName="parentText1" presStyleLbl="node1" presStyleIdx="0" presStyleCnt="1">
        <dgm:presLayoutVars>
          <dgm:chMax/>
          <dgm:chPref val="3"/>
          <dgm:bulletEnabled val="1"/>
        </dgm:presLayoutVars>
      </dgm:prSet>
      <dgm:spPr/>
      <dgm:t>
        <a:bodyPr/>
        <a:lstStyle/>
        <a:p>
          <a:endParaRPr lang="tr-TR"/>
        </a:p>
      </dgm:t>
    </dgm:pt>
    <dgm:pt modelId="{ECE1E09C-03B0-46AD-8B6D-A38E71C73635}" type="pres">
      <dgm:prSet presAssocID="{9C3A0B34-8980-4569-90BB-12970D9F4F0C}" presName="childText1" presStyleLbl="solidAlignAcc1" presStyleIdx="0" presStyleCnt="1">
        <dgm:presLayoutVars>
          <dgm:chMax val="0"/>
          <dgm:chPref val="0"/>
          <dgm:bulletEnabled val="1"/>
        </dgm:presLayoutVars>
      </dgm:prSet>
      <dgm:spPr/>
      <dgm:t>
        <a:bodyPr/>
        <a:lstStyle/>
        <a:p>
          <a:endParaRPr lang="tr-TR"/>
        </a:p>
      </dgm:t>
    </dgm:pt>
  </dgm:ptLst>
  <dgm:cxnLst>
    <dgm:cxn modelId="{5AC47778-2B86-4BD0-95C2-F4CD4297ED61}" srcId="{9C3A0B34-8980-4569-90BB-12970D9F4F0C}" destId="{A442E427-D6CC-4EF5-A683-31E309BBEDD5}" srcOrd="0" destOrd="0" parTransId="{6259855C-E15D-4053-B2E3-52A8498AA285}" sibTransId="{AC2659AB-FF37-4DD4-952E-B3F0683DD7C4}"/>
    <dgm:cxn modelId="{82317F00-C14C-4A52-A248-E86039B586FD}" type="presOf" srcId="{9C3A0B34-8980-4569-90BB-12970D9F4F0C}" destId="{18FD0AC7-7E65-4F4D-8969-E21A282C2ACC}" srcOrd="0" destOrd="0" presId="urn:microsoft.com/office/officeart/2009/3/layout/IncreasingArrowsProcess"/>
    <dgm:cxn modelId="{EF355EFD-6831-4654-BB5A-3408401C083A}" type="presOf" srcId="{D8C56848-AE9A-4AF3-B251-0A08955F538A}" destId="{1F19ED53-AC41-45BA-B863-1EBBE8055368}" srcOrd="0" destOrd="0" presId="urn:microsoft.com/office/officeart/2009/3/layout/IncreasingArrowsProcess"/>
    <dgm:cxn modelId="{80751AFA-63FB-4BB0-A6F1-F2E0A136A02C}" srcId="{D8C56848-AE9A-4AF3-B251-0A08955F538A}" destId="{9C3A0B34-8980-4569-90BB-12970D9F4F0C}" srcOrd="0" destOrd="0" parTransId="{66FCA0EC-DF81-41D4-936D-6AC951DD78C8}" sibTransId="{4CA6711E-4536-420F-88EE-AB6F9F87F0DE}"/>
    <dgm:cxn modelId="{D030278A-4A48-4880-9378-95B624CBB191}" type="presOf" srcId="{74347D46-CF3C-4ED8-A4E8-DDA5AC1E8B99}" destId="{ECE1E09C-03B0-46AD-8B6D-A38E71C73635}" srcOrd="0" destOrd="1" presId="urn:microsoft.com/office/officeart/2009/3/layout/IncreasingArrowsProcess"/>
    <dgm:cxn modelId="{FF988E19-F79D-4D2A-9125-636DEAB3051A}" type="presOf" srcId="{A442E427-D6CC-4EF5-A683-31E309BBEDD5}" destId="{ECE1E09C-03B0-46AD-8B6D-A38E71C73635}" srcOrd="0" destOrd="0" presId="urn:microsoft.com/office/officeart/2009/3/layout/IncreasingArrowsProcess"/>
    <dgm:cxn modelId="{E417D816-F496-4133-9EB9-CBBA65E91F29}" srcId="{A442E427-D6CC-4EF5-A683-31E309BBEDD5}" destId="{74347D46-CF3C-4ED8-A4E8-DDA5AC1E8B99}" srcOrd="0" destOrd="0" parTransId="{D9133D34-2942-4063-8ECF-994BEDF1F470}" sibTransId="{DE7243D8-FE65-420E-B472-C648D06717B4}"/>
    <dgm:cxn modelId="{2BC742E4-EDBB-41A3-B9FE-4D8E08ED5800}" type="presParOf" srcId="{1F19ED53-AC41-45BA-B863-1EBBE8055368}" destId="{18FD0AC7-7E65-4F4D-8969-E21A282C2ACC}" srcOrd="0" destOrd="0" presId="urn:microsoft.com/office/officeart/2009/3/layout/IncreasingArrowsProcess"/>
    <dgm:cxn modelId="{005D37FA-127D-4A88-B7C0-61E567EE5204}" type="presParOf" srcId="{1F19ED53-AC41-45BA-B863-1EBBE8055368}" destId="{ECE1E09C-03B0-46AD-8B6D-A38E71C73635}" srcOrd="1"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0B57C8CE-11E9-4F99-A07E-9601568C3C7D}" type="doc">
      <dgm:prSet loTypeId="urn:microsoft.com/office/officeart/2008/layout/LinedList" loCatId="list" qsTypeId="urn:microsoft.com/office/officeart/2005/8/quickstyle/simple1" qsCatId="simple" csTypeId="urn:microsoft.com/office/officeart/2005/8/colors/colorful5" csCatId="colorful"/>
      <dgm:spPr/>
      <dgm:t>
        <a:bodyPr/>
        <a:lstStyle/>
        <a:p>
          <a:endParaRPr lang="tr-TR"/>
        </a:p>
      </dgm:t>
    </dgm:pt>
    <dgm:pt modelId="{1D3B2B48-3DD4-4C36-AE2D-432AFEEB8313}">
      <dgm:prSet/>
      <dgm:spPr/>
      <dgm:t>
        <a:bodyPr/>
        <a:lstStyle/>
        <a:p>
          <a:pPr rtl="0"/>
          <a:r>
            <a:rPr lang="tr-TR"/>
            <a:t>Üreme sağlığı davranışları, kültürden kültüre değişen bir kavramdır. Bu nedenle sağlık çalışan­ları, bireylere bakım verirken kültürel farklılıklar ve ben­zerlikler hakkında bilgi sahibi olmalı, duyarlı davranmalı ve farklı kültürdeki bireylerin özelliklerini bilmelidirler. </a:t>
          </a:r>
        </a:p>
      </dgm:t>
    </dgm:pt>
    <dgm:pt modelId="{55EBCA2E-9625-4810-B734-892865488820}" type="parTrans" cxnId="{0E1F4312-3C01-4279-86D1-94F8BE7270F9}">
      <dgm:prSet/>
      <dgm:spPr/>
      <dgm:t>
        <a:bodyPr/>
        <a:lstStyle/>
        <a:p>
          <a:endParaRPr lang="tr-TR"/>
        </a:p>
      </dgm:t>
    </dgm:pt>
    <dgm:pt modelId="{04F7E96E-47C7-4665-904A-4F1F296C750D}" type="sibTrans" cxnId="{0E1F4312-3C01-4279-86D1-94F8BE7270F9}">
      <dgm:prSet/>
      <dgm:spPr/>
      <dgm:t>
        <a:bodyPr/>
        <a:lstStyle/>
        <a:p>
          <a:endParaRPr lang="tr-TR"/>
        </a:p>
      </dgm:t>
    </dgm:pt>
    <dgm:pt modelId="{776A60CC-A9FB-4D45-852C-C9869E7964F5}">
      <dgm:prSet/>
      <dgm:spPr/>
      <dgm:t>
        <a:bodyPr/>
        <a:lstStyle/>
        <a:p>
          <a:pPr rtl="0"/>
          <a:r>
            <a:rPr lang="tr-TR"/>
            <a:t>Bütün insanların, kendi kültürel varlıklarını açıkça ifade etmeleri temel insan hakkıdır. Tüm bireylerin kültürel de­ğerlerine saygı duyulmalı ve bu doğrultuda gerekli bakım ve sağlık hizmeti verilmelidir.</a:t>
          </a:r>
        </a:p>
      </dgm:t>
    </dgm:pt>
    <dgm:pt modelId="{533131F7-69FE-4C39-832B-FB299551A87F}" type="parTrans" cxnId="{6C9F5E99-56A5-4836-80F9-60DBCAC68E95}">
      <dgm:prSet/>
      <dgm:spPr/>
      <dgm:t>
        <a:bodyPr/>
        <a:lstStyle/>
        <a:p>
          <a:endParaRPr lang="tr-TR"/>
        </a:p>
      </dgm:t>
    </dgm:pt>
    <dgm:pt modelId="{6537C3CF-5E95-4B2A-A3E0-38C1A53C151E}" type="sibTrans" cxnId="{6C9F5E99-56A5-4836-80F9-60DBCAC68E95}">
      <dgm:prSet/>
      <dgm:spPr/>
      <dgm:t>
        <a:bodyPr/>
        <a:lstStyle/>
        <a:p>
          <a:endParaRPr lang="tr-TR"/>
        </a:p>
      </dgm:t>
    </dgm:pt>
    <dgm:pt modelId="{F65179D3-20CD-4889-863A-CD1336B33479}">
      <dgm:prSet/>
      <dgm:spPr/>
      <dgm:t>
        <a:bodyPr/>
        <a:lstStyle/>
        <a:p>
          <a:pPr rtl="0"/>
          <a:r>
            <a:rPr lang="tr-TR"/>
            <a:t>Ayrıca, sağlık çalışanları en iyi bakımı vermesi için kendi kültüründen gelen olumsuz alışkanlıklarının etkisi altında kalmamalı, profesyonel bir yaklaşım göstermelidir.</a:t>
          </a:r>
        </a:p>
      </dgm:t>
    </dgm:pt>
    <dgm:pt modelId="{BF73C175-AA8F-4C28-8180-52359D8D590E}" type="parTrans" cxnId="{819D0C7E-5068-4C55-B119-D294DF5953B8}">
      <dgm:prSet/>
      <dgm:spPr/>
      <dgm:t>
        <a:bodyPr/>
        <a:lstStyle/>
        <a:p>
          <a:endParaRPr lang="tr-TR"/>
        </a:p>
      </dgm:t>
    </dgm:pt>
    <dgm:pt modelId="{43ECEE0C-9790-4CFF-8C51-C8AD32903BB8}" type="sibTrans" cxnId="{819D0C7E-5068-4C55-B119-D294DF5953B8}">
      <dgm:prSet/>
      <dgm:spPr/>
      <dgm:t>
        <a:bodyPr/>
        <a:lstStyle/>
        <a:p>
          <a:endParaRPr lang="tr-TR"/>
        </a:p>
      </dgm:t>
    </dgm:pt>
    <dgm:pt modelId="{76240408-D141-4C7F-9B9A-501F36F07DA5}" type="pres">
      <dgm:prSet presAssocID="{0B57C8CE-11E9-4F99-A07E-9601568C3C7D}" presName="vert0" presStyleCnt="0">
        <dgm:presLayoutVars>
          <dgm:dir/>
          <dgm:animOne val="branch"/>
          <dgm:animLvl val="lvl"/>
        </dgm:presLayoutVars>
      </dgm:prSet>
      <dgm:spPr/>
      <dgm:t>
        <a:bodyPr/>
        <a:lstStyle/>
        <a:p>
          <a:endParaRPr lang="tr-TR"/>
        </a:p>
      </dgm:t>
    </dgm:pt>
    <dgm:pt modelId="{1AD6CAAC-82D1-473C-9C72-0404B9F21DF4}" type="pres">
      <dgm:prSet presAssocID="{1D3B2B48-3DD4-4C36-AE2D-432AFEEB8313}" presName="thickLine" presStyleLbl="alignNode1" presStyleIdx="0" presStyleCnt="3"/>
      <dgm:spPr/>
    </dgm:pt>
    <dgm:pt modelId="{8F88F61D-DE3D-4426-A682-145F9B3AC5EE}" type="pres">
      <dgm:prSet presAssocID="{1D3B2B48-3DD4-4C36-AE2D-432AFEEB8313}" presName="horz1" presStyleCnt="0"/>
      <dgm:spPr/>
    </dgm:pt>
    <dgm:pt modelId="{ED38CE26-F3A4-495A-9064-231A99E03F8C}" type="pres">
      <dgm:prSet presAssocID="{1D3B2B48-3DD4-4C36-AE2D-432AFEEB8313}" presName="tx1" presStyleLbl="revTx" presStyleIdx="0" presStyleCnt="3"/>
      <dgm:spPr/>
      <dgm:t>
        <a:bodyPr/>
        <a:lstStyle/>
        <a:p>
          <a:endParaRPr lang="tr-TR"/>
        </a:p>
      </dgm:t>
    </dgm:pt>
    <dgm:pt modelId="{1A92CD4B-9A59-4A40-8D69-53F911DCB6B2}" type="pres">
      <dgm:prSet presAssocID="{1D3B2B48-3DD4-4C36-AE2D-432AFEEB8313}" presName="vert1" presStyleCnt="0"/>
      <dgm:spPr/>
    </dgm:pt>
    <dgm:pt modelId="{86557C71-0306-478D-9180-CAF8A3F2AAE6}" type="pres">
      <dgm:prSet presAssocID="{776A60CC-A9FB-4D45-852C-C9869E7964F5}" presName="thickLine" presStyleLbl="alignNode1" presStyleIdx="1" presStyleCnt="3"/>
      <dgm:spPr/>
    </dgm:pt>
    <dgm:pt modelId="{690D8713-16BD-4617-9353-29F13C43BF24}" type="pres">
      <dgm:prSet presAssocID="{776A60CC-A9FB-4D45-852C-C9869E7964F5}" presName="horz1" presStyleCnt="0"/>
      <dgm:spPr/>
    </dgm:pt>
    <dgm:pt modelId="{A849D047-8643-4D63-8206-1F12AC8404BA}" type="pres">
      <dgm:prSet presAssocID="{776A60CC-A9FB-4D45-852C-C9869E7964F5}" presName="tx1" presStyleLbl="revTx" presStyleIdx="1" presStyleCnt="3"/>
      <dgm:spPr/>
      <dgm:t>
        <a:bodyPr/>
        <a:lstStyle/>
        <a:p>
          <a:endParaRPr lang="tr-TR"/>
        </a:p>
      </dgm:t>
    </dgm:pt>
    <dgm:pt modelId="{70CB2B77-16E5-44F6-9F6E-30721A98A09F}" type="pres">
      <dgm:prSet presAssocID="{776A60CC-A9FB-4D45-852C-C9869E7964F5}" presName="vert1" presStyleCnt="0"/>
      <dgm:spPr/>
    </dgm:pt>
    <dgm:pt modelId="{20B071C0-E929-4863-8941-068C2C2C201F}" type="pres">
      <dgm:prSet presAssocID="{F65179D3-20CD-4889-863A-CD1336B33479}" presName="thickLine" presStyleLbl="alignNode1" presStyleIdx="2" presStyleCnt="3"/>
      <dgm:spPr/>
    </dgm:pt>
    <dgm:pt modelId="{6903AE54-7A13-4CBD-A80B-7190D9415F95}" type="pres">
      <dgm:prSet presAssocID="{F65179D3-20CD-4889-863A-CD1336B33479}" presName="horz1" presStyleCnt="0"/>
      <dgm:spPr/>
    </dgm:pt>
    <dgm:pt modelId="{E2213340-9086-426E-AA66-D86EAF50757B}" type="pres">
      <dgm:prSet presAssocID="{F65179D3-20CD-4889-863A-CD1336B33479}" presName="tx1" presStyleLbl="revTx" presStyleIdx="2" presStyleCnt="3"/>
      <dgm:spPr/>
      <dgm:t>
        <a:bodyPr/>
        <a:lstStyle/>
        <a:p>
          <a:endParaRPr lang="tr-TR"/>
        </a:p>
      </dgm:t>
    </dgm:pt>
    <dgm:pt modelId="{B505BA33-4EBF-4BBB-B452-F91167F78EBC}" type="pres">
      <dgm:prSet presAssocID="{F65179D3-20CD-4889-863A-CD1336B33479}" presName="vert1" presStyleCnt="0"/>
      <dgm:spPr/>
    </dgm:pt>
  </dgm:ptLst>
  <dgm:cxnLst>
    <dgm:cxn modelId="{CB66F850-D57D-4214-91E3-3BE717AF61D6}" type="presOf" srcId="{0B57C8CE-11E9-4F99-A07E-9601568C3C7D}" destId="{76240408-D141-4C7F-9B9A-501F36F07DA5}" srcOrd="0" destOrd="0" presId="urn:microsoft.com/office/officeart/2008/layout/LinedList"/>
    <dgm:cxn modelId="{64A91D97-76FA-4F2C-9E61-ECA7417FCD93}" type="presOf" srcId="{776A60CC-A9FB-4D45-852C-C9869E7964F5}" destId="{A849D047-8643-4D63-8206-1F12AC8404BA}" srcOrd="0" destOrd="0" presId="urn:microsoft.com/office/officeart/2008/layout/LinedList"/>
    <dgm:cxn modelId="{D1808FD7-0032-4EA1-ACEE-0ABF33B307E6}" type="presOf" srcId="{1D3B2B48-3DD4-4C36-AE2D-432AFEEB8313}" destId="{ED38CE26-F3A4-495A-9064-231A99E03F8C}" srcOrd="0" destOrd="0" presId="urn:microsoft.com/office/officeart/2008/layout/LinedList"/>
    <dgm:cxn modelId="{0E1F4312-3C01-4279-86D1-94F8BE7270F9}" srcId="{0B57C8CE-11E9-4F99-A07E-9601568C3C7D}" destId="{1D3B2B48-3DD4-4C36-AE2D-432AFEEB8313}" srcOrd="0" destOrd="0" parTransId="{55EBCA2E-9625-4810-B734-892865488820}" sibTransId="{04F7E96E-47C7-4665-904A-4F1F296C750D}"/>
    <dgm:cxn modelId="{6034CE3A-38F9-4930-8066-6CACE057885A}" type="presOf" srcId="{F65179D3-20CD-4889-863A-CD1336B33479}" destId="{E2213340-9086-426E-AA66-D86EAF50757B}" srcOrd="0" destOrd="0" presId="urn:microsoft.com/office/officeart/2008/layout/LinedList"/>
    <dgm:cxn modelId="{6C9F5E99-56A5-4836-80F9-60DBCAC68E95}" srcId="{0B57C8CE-11E9-4F99-A07E-9601568C3C7D}" destId="{776A60CC-A9FB-4D45-852C-C9869E7964F5}" srcOrd="1" destOrd="0" parTransId="{533131F7-69FE-4C39-832B-FB299551A87F}" sibTransId="{6537C3CF-5E95-4B2A-A3E0-38C1A53C151E}"/>
    <dgm:cxn modelId="{819D0C7E-5068-4C55-B119-D294DF5953B8}" srcId="{0B57C8CE-11E9-4F99-A07E-9601568C3C7D}" destId="{F65179D3-20CD-4889-863A-CD1336B33479}" srcOrd="2" destOrd="0" parTransId="{BF73C175-AA8F-4C28-8180-52359D8D590E}" sibTransId="{43ECEE0C-9790-4CFF-8C51-C8AD32903BB8}"/>
    <dgm:cxn modelId="{831C317C-97D0-4ADE-B032-8DB236800DB2}" type="presParOf" srcId="{76240408-D141-4C7F-9B9A-501F36F07DA5}" destId="{1AD6CAAC-82D1-473C-9C72-0404B9F21DF4}" srcOrd="0" destOrd="0" presId="urn:microsoft.com/office/officeart/2008/layout/LinedList"/>
    <dgm:cxn modelId="{E5249D21-7500-4704-B245-7B7AA5BFB56D}" type="presParOf" srcId="{76240408-D141-4C7F-9B9A-501F36F07DA5}" destId="{8F88F61D-DE3D-4426-A682-145F9B3AC5EE}" srcOrd="1" destOrd="0" presId="urn:microsoft.com/office/officeart/2008/layout/LinedList"/>
    <dgm:cxn modelId="{4A36C6A0-C6FF-40A8-89FF-6CA28B31C97D}" type="presParOf" srcId="{8F88F61D-DE3D-4426-A682-145F9B3AC5EE}" destId="{ED38CE26-F3A4-495A-9064-231A99E03F8C}" srcOrd="0" destOrd="0" presId="urn:microsoft.com/office/officeart/2008/layout/LinedList"/>
    <dgm:cxn modelId="{34DF4C1A-325B-4DF4-AE71-58DDB6CB5EA4}" type="presParOf" srcId="{8F88F61D-DE3D-4426-A682-145F9B3AC5EE}" destId="{1A92CD4B-9A59-4A40-8D69-53F911DCB6B2}" srcOrd="1" destOrd="0" presId="urn:microsoft.com/office/officeart/2008/layout/LinedList"/>
    <dgm:cxn modelId="{16C7E336-DA0F-4DFD-B88B-F009BFFAC0E8}" type="presParOf" srcId="{76240408-D141-4C7F-9B9A-501F36F07DA5}" destId="{86557C71-0306-478D-9180-CAF8A3F2AAE6}" srcOrd="2" destOrd="0" presId="urn:microsoft.com/office/officeart/2008/layout/LinedList"/>
    <dgm:cxn modelId="{0941ADC7-80C9-430F-A03C-CB3955E22D98}" type="presParOf" srcId="{76240408-D141-4C7F-9B9A-501F36F07DA5}" destId="{690D8713-16BD-4617-9353-29F13C43BF24}" srcOrd="3" destOrd="0" presId="urn:microsoft.com/office/officeart/2008/layout/LinedList"/>
    <dgm:cxn modelId="{06517980-F9CF-4C37-9C1A-276CB69E2289}" type="presParOf" srcId="{690D8713-16BD-4617-9353-29F13C43BF24}" destId="{A849D047-8643-4D63-8206-1F12AC8404BA}" srcOrd="0" destOrd="0" presId="urn:microsoft.com/office/officeart/2008/layout/LinedList"/>
    <dgm:cxn modelId="{C0974831-9CF0-48CB-8102-9126BAAAF796}" type="presParOf" srcId="{690D8713-16BD-4617-9353-29F13C43BF24}" destId="{70CB2B77-16E5-44F6-9F6E-30721A98A09F}" srcOrd="1" destOrd="0" presId="urn:microsoft.com/office/officeart/2008/layout/LinedList"/>
    <dgm:cxn modelId="{B0099BB9-8E3F-4E76-9992-98D0DE865AB3}" type="presParOf" srcId="{76240408-D141-4C7F-9B9A-501F36F07DA5}" destId="{20B071C0-E929-4863-8941-068C2C2C201F}" srcOrd="4" destOrd="0" presId="urn:microsoft.com/office/officeart/2008/layout/LinedList"/>
    <dgm:cxn modelId="{AD9C1792-027C-4E0A-91D8-0AA56B36FA81}" type="presParOf" srcId="{76240408-D141-4C7F-9B9A-501F36F07DA5}" destId="{6903AE54-7A13-4CBD-A80B-7190D9415F95}" srcOrd="5" destOrd="0" presId="urn:microsoft.com/office/officeart/2008/layout/LinedList"/>
    <dgm:cxn modelId="{631380C7-A147-413E-AF35-362327DDD403}" type="presParOf" srcId="{6903AE54-7A13-4CBD-A80B-7190D9415F95}" destId="{E2213340-9086-426E-AA66-D86EAF50757B}" srcOrd="0" destOrd="0" presId="urn:microsoft.com/office/officeart/2008/layout/LinedList"/>
    <dgm:cxn modelId="{43FBD863-BF19-4961-BB35-3A452C459FC9}" type="presParOf" srcId="{6903AE54-7A13-4CBD-A80B-7190D9415F95}" destId="{B505BA33-4EBF-4BBB-B452-F91167F78EB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C45AE6A5-ADD0-4F2E-A3AF-F7FB2182A088}" type="doc">
      <dgm:prSet loTypeId="urn:microsoft.com/office/officeart/2005/8/layout/lProcess2" loCatId="relationship" qsTypeId="urn:microsoft.com/office/officeart/2005/8/quickstyle/simple1" qsCatId="simple" csTypeId="urn:microsoft.com/office/officeart/2005/8/colors/colorful5" csCatId="colorful" phldr="1"/>
      <dgm:spPr/>
      <dgm:t>
        <a:bodyPr/>
        <a:lstStyle/>
        <a:p>
          <a:endParaRPr lang="tr-TR"/>
        </a:p>
      </dgm:t>
    </dgm:pt>
    <dgm:pt modelId="{0F09A0AE-D967-415A-8882-1C755C54F8DC}">
      <dgm:prSet custT="1"/>
      <dgm:spPr/>
      <dgm:t>
        <a:bodyPr/>
        <a:lstStyle/>
        <a:p>
          <a:pPr rtl="0"/>
          <a:r>
            <a:rPr lang="tr-TR" sz="1800" dirty="0"/>
            <a:t>Sağlık ve sosyal bilimlerin üreme sağlığına katkısını ar­tırmak için;</a:t>
          </a:r>
        </a:p>
      </dgm:t>
    </dgm:pt>
    <dgm:pt modelId="{0DF8330A-C757-40DB-A9DD-387BC3992AD2}" type="parTrans" cxnId="{04348637-303A-4420-9CF0-9479B612D71C}">
      <dgm:prSet/>
      <dgm:spPr/>
      <dgm:t>
        <a:bodyPr/>
        <a:lstStyle/>
        <a:p>
          <a:endParaRPr lang="tr-TR" sz="2800"/>
        </a:p>
      </dgm:t>
    </dgm:pt>
    <dgm:pt modelId="{F07054A1-DF22-42E5-B508-4D60FA746A2A}" type="sibTrans" cxnId="{04348637-303A-4420-9CF0-9479B612D71C}">
      <dgm:prSet/>
      <dgm:spPr/>
      <dgm:t>
        <a:bodyPr/>
        <a:lstStyle/>
        <a:p>
          <a:endParaRPr lang="tr-TR" sz="2800"/>
        </a:p>
      </dgm:t>
    </dgm:pt>
    <dgm:pt modelId="{4F5DC5F5-CF5A-4A4B-B8AF-E9708800FB75}">
      <dgm:prSet custT="1"/>
      <dgm:spPr/>
      <dgm:t>
        <a:bodyPr/>
        <a:lstStyle/>
        <a:p>
          <a:pPr rtl="0"/>
          <a:r>
            <a:rPr lang="tr-TR" sz="1800" dirty="0"/>
            <a:t>Bu konu lisans düzeyinde ders içeriklerine alınmalı mezuniyet sonrası araştırma eğitimi ile uluslar arası işbirliği ve insan başarısı sağlanmalı,</a:t>
          </a:r>
        </a:p>
      </dgm:t>
    </dgm:pt>
    <dgm:pt modelId="{613FA102-A217-4F24-AC90-9D97CAC57946}" type="parTrans" cxnId="{F8EAB036-3272-4781-9DDB-9AA7E216C9CA}">
      <dgm:prSet/>
      <dgm:spPr/>
      <dgm:t>
        <a:bodyPr/>
        <a:lstStyle/>
        <a:p>
          <a:endParaRPr lang="tr-TR" sz="2800"/>
        </a:p>
      </dgm:t>
    </dgm:pt>
    <dgm:pt modelId="{93D11EAC-153C-4B12-BCEE-9750BF4410AE}" type="sibTrans" cxnId="{F8EAB036-3272-4781-9DDB-9AA7E216C9CA}">
      <dgm:prSet/>
      <dgm:spPr/>
      <dgm:t>
        <a:bodyPr/>
        <a:lstStyle/>
        <a:p>
          <a:endParaRPr lang="tr-TR" sz="2800"/>
        </a:p>
      </dgm:t>
    </dgm:pt>
    <dgm:pt modelId="{D3379E66-DCBE-4D1A-A36C-80F335F795AB}">
      <dgm:prSet custT="1"/>
      <dgm:spPr/>
      <dgm:t>
        <a:bodyPr/>
        <a:lstStyle/>
        <a:p>
          <a:pPr rtl="0"/>
          <a:r>
            <a:rPr lang="tr-TR" sz="1800" dirty="0"/>
            <a:t>Demokratik de­ğerler güçlendirilmeli</a:t>
          </a:r>
        </a:p>
      </dgm:t>
    </dgm:pt>
    <dgm:pt modelId="{14B07A5E-AB30-4596-8C13-4D1A4481E158}" type="parTrans" cxnId="{69FB333B-97E1-45E0-B5C4-7AFE521A1F89}">
      <dgm:prSet/>
      <dgm:spPr/>
      <dgm:t>
        <a:bodyPr/>
        <a:lstStyle/>
        <a:p>
          <a:endParaRPr lang="tr-TR" sz="2800"/>
        </a:p>
      </dgm:t>
    </dgm:pt>
    <dgm:pt modelId="{65ECD940-1508-4AEF-9D64-9D8FD8A2B1AA}" type="sibTrans" cxnId="{69FB333B-97E1-45E0-B5C4-7AFE521A1F89}">
      <dgm:prSet/>
      <dgm:spPr/>
      <dgm:t>
        <a:bodyPr/>
        <a:lstStyle/>
        <a:p>
          <a:endParaRPr lang="tr-TR" sz="2800"/>
        </a:p>
      </dgm:t>
    </dgm:pt>
    <dgm:pt modelId="{C191D316-7E27-4EC8-84F5-2C18C1C2656B}">
      <dgm:prSet custT="1"/>
      <dgm:spPr/>
      <dgm:t>
        <a:bodyPr/>
        <a:lstStyle/>
        <a:p>
          <a:pPr rtl="0"/>
          <a:r>
            <a:rPr lang="tr-TR" sz="1800" dirty="0"/>
            <a:t>Yoksulluğun ve cinsiyet ayrımcılığı­nın azaltılması için gerekli olan araştırmalar yapılmalı bu amaçla az olan enstitülerin sayıları artırılmalıdır.</a:t>
          </a:r>
        </a:p>
      </dgm:t>
    </dgm:pt>
    <dgm:pt modelId="{F492EC80-CD2D-4194-8C61-4CA9A0A62D77}" type="parTrans" cxnId="{D3CC7653-4C36-4F6D-B908-63992F20512D}">
      <dgm:prSet/>
      <dgm:spPr/>
      <dgm:t>
        <a:bodyPr/>
        <a:lstStyle/>
        <a:p>
          <a:endParaRPr lang="tr-TR" sz="2800"/>
        </a:p>
      </dgm:t>
    </dgm:pt>
    <dgm:pt modelId="{7DF4F300-4905-4F8D-9921-F82A1CF97671}" type="sibTrans" cxnId="{D3CC7653-4C36-4F6D-B908-63992F20512D}">
      <dgm:prSet/>
      <dgm:spPr/>
      <dgm:t>
        <a:bodyPr/>
        <a:lstStyle/>
        <a:p>
          <a:endParaRPr lang="tr-TR" sz="2800"/>
        </a:p>
      </dgm:t>
    </dgm:pt>
    <dgm:pt modelId="{ED07B75B-A56D-4ED8-A091-0D5A2D3197EB}" type="pres">
      <dgm:prSet presAssocID="{C45AE6A5-ADD0-4F2E-A3AF-F7FB2182A088}" presName="theList" presStyleCnt="0">
        <dgm:presLayoutVars>
          <dgm:dir/>
          <dgm:animLvl val="lvl"/>
          <dgm:resizeHandles val="exact"/>
        </dgm:presLayoutVars>
      </dgm:prSet>
      <dgm:spPr/>
      <dgm:t>
        <a:bodyPr/>
        <a:lstStyle/>
        <a:p>
          <a:endParaRPr lang="tr-TR"/>
        </a:p>
      </dgm:t>
    </dgm:pt>
    <dgm:pt modelId="{D277BF40-59A0-47FD-91AA-16D703CEAB6C}" type="pres">
      <dgm:prSet presAssocID="{0F09A0AE-D967-415A-8882-1C755C54F8DC}" presName="compNode" presStyleCnt="0"/>
      <dgm:spPr/>
    </dgm:pt>
    <dgm:pt modelId="{A8A01B15-BCBF-4329-8563-4CF4BB32A118}" type="pres">
      <dgm:prSet presAssocID="{0F09A0AE-D967-415A-8882-1C755C54F8DC}" presName="aNode" presStyleLbl="bgShp" presStyleIdx="0" presStyleCnt="1"/>
      <dgm:spPr/>
      <dgm:t>
        <a:bodyPr/>
        <a:lstStyle/>
        <a:p>
          <a:endParaRPr lang="tr-TR"/>
        </a:p>
      </dgm:t>
    </dgm:pt>
    <dgm:pt modelId="{676C00C6-F9E4-475D-B62F-077C87FD7010}" type="pres">
      <dgm:prSet presAssocID="{0F09A0AE-D967-415A-8882-1C755C54F8DC}" presName="textNode" presStyleLbl="bgShp" presStyleIdx="0" presStyleCnt="1"/>
      <dgm:spPr/>
      <dgm:t>
        <a:bodyPr/>
        <a:lstStyle/>
        <a:p>
          <a:endParaRPr lang="tr-TR"/>
        </a:p>
      </dgm:t>
    </dgm:pt>
    <dgm:pt modelId="{FA9B7C1B-426C-4C99-B024-57B525C617A0}" type="pres">
      <dgm:prSet presAssocID="{0F09A0AE-D967-415A-8882-1C755C54F8DC}" presName="compChildNode" presStyleCnt="0"/>
      <dgm:spPr/>
    </dgm:pt>
    <dgm:pt modelId="{2A2C5C75-E406-440B-9CE1-76E49F70DF58}" type="pres">
      <dgm:prSet presAssocID="{0F09A0AE-D967-415A-8882-1C755C54F8DC}" presName="theInnerList" presStyleCnt="0"/>
      <dgm:spPr/>
    </dgm:pt>
    <dgm:pt modelId="{5B1349F6-023C-47FE-B23A-98B7405392F1}" type="pres">
      <dgm:prSet presAssocID="{4F5DC5F5-CF5A-4A4B-B8AF-E9708800FB75}" presName="childNode" presStyleLbl="node1" presStyleIdx="0" presStyleCnt="3">
        <dgm:presLayoutVars>
          <dgm:bulletEnabled val="1"/>
        </dgm:presLayoutVars>
      </dgm:prSet>
      <dgm:spPr/>
      <dgm:t>
        <a:bodyPr/>
        <a:lstStyle/>
        <a:p>
          <a:endParaRPr lang="tr-TR"/>
        </a:p>
      </dgm:t>
    </dgm:pt>
    <dgm:pt modelId="{1958CB63-43F9-418A-812C-59071C7E012F}" type="pres">
      <dgm:prSet presAssocID="{4F5DC5F5-CF5A-4A4B-B8AF-E9708800FB75}" presName="aSpace2" presStyleCnt="0"/>
      <dgm:spPr/>
    </dgm:pt>
    <dgm:pt modelId="{3DC2A799-E61B-4021-A21E-2CA930A6C19A}" type="pres">
      <dgm:prSet presAssocID="{D3379E66-DCBE-4D1A-A36C-80F335F795AB}" presName="childNode" presStyleLbl="node1" presStyleIdx="1" presStyleCnt="3">
        <dgm:presLayoutVars>
          <dgm:bulletEnabled val="1"/>
        </dgm:presLayoutVars>
      </dgm:prSet>
      <dgm:spPr/>
      <dgm:t>
        <a:bodyPr/>
        <a:lstStyle/>
        <a:p>
          <a:endParaRPr lang="tr-TR"/>
        </a:p>
      </dgm:t>
    </dgm:pt>
    <dgm:pt modelId="{EFE3D4A0-FDAA-46A7-85A4-2B431A5C5FCD}" type="pres">
      <dgm:prSet presAssocID="{D3379E66-DCBE-4D1A-A36C-80F335F795AB}" presName="aSpace2" presStyleCnt="0"/>
      <dgm:spPr/>
    </dgm:pt>
    <dgm:pt modelId="{734AA2D0-5A5B-48B4-B6F8-BC8C55B22E1A}" type="pres">
      <dgm:prSet presAssocID="{C191D316-7E27-4EC8-84F5-2C18C1C2656B}" presName="childNode" presStyleLbl="node1" presStyleIdx="2" presStyleCnt="3">
        <dgm:presLayoutVars>
          <dgm:bulletEnabled val="1"/>
        </dgm:presLayoutVars>
      </dgm:prSet>
      <dgm:spPr/>
      <dgm:t>
        <a:bodyPr/>
        <a:lstStyle/>
        <a:p>
          <a:endParaRPr lang="tr-TR"/>
        </a:p>
      </dgm:t>
    </dgm:pt>
  </dgm:ptLst>
  <dgm:cxnLst>
    <dgm:cxn modelId="{69FB333B-97E1-45E0-B5C4-7AFE521A1F89}" srcId="{0F09A0AE-D967-415A-8882-1C755C54F8DC}" destId="{D3379E66-DCBE-4D1A-A36C-80F335F795AB}" srcOrd="1" destOrd="0" parTransId="{14B07A5E-AB30-4596-8C13-4D1A4481E158}" sibTransId="{65ECD940-1508-4AEF-9D64-9D8FD8A2B1AA}"/>
    <dgm:cxn modelId="{F8EAB036-3272-4781-9DDB-9AA7E216C9CA}" srcId="{0F09A0AE-D967-415A-8882-1C755C54F8DC}" destId="{4F5DC5F5-CF5A-4A4B-B8AF-E9708800FB75}" srcOrd="0" destOrd="0" parTransId="{613FA102-A217-4F24-AC90-9D97CAC57946}" sibTransId="{93D11EAC-153C-4B12-BCEE-9750BF4410AE}"/>
    <dgm:cxn modelId="{AA54A6D5-F728-4093-95A3-17B81E5BD499}" type="presOf" srcId="{C191D316-7E27-4EC8-84F5-2C18C1C2656B}" destId="{734AA2D0-5A5B-48B4-B6F8-BC8C55B22E1A}" srcOrd="0" destOrd="0" presId="urn:microsoft.com/office/officeart/2005/8/layout/lProcess2"/>
    <dgm:cxn modelId="{04348637-303A-4420-9CF0-9479B612D71C}" srcId="{C45AE6A5-ADD0-4F2E-A3AF-F7FB2182A088}" destId="{0F09A0AE-D967-415A-8882-1C755C54F8DC}" srcOrd="0" destOrd="0" parTransId="{0DF8330A-C757-40DB-A9DD-387BC3992AD2}" sibTransId="{F07054A1-DF22-42E5-B508-4D60FA746A2A}"/>
    <dgm:cxn modelId="{9ECE82D4-3C69-43F7-A840-FE96390B44B3}" type="presOf" srcId="{4F5DC5F5-CF5A-4A4B-B8AF-E9708800FB75}" destId="{5B1349F6-023C-47FE-B23A-98B7405392F1}" srcOrd="0" destOrd="0" presId="urn:microsoft.com/office/officeart/2005/8/layout/lProcess2"/>
    <dgm:cxn modelId="{B0E9C337-3BEE-48C4-BF20-63CC8AEF2D82}" type="presOf" srcId="{0F09A0AE-D967-415A-8882-1C755C54F8DC}" destId="{676C00C6-F9E4-475D-B62F-077C87FD7010}" srcOrd="1" destOrd="0" presId="urn:microsoft.com/office/officeart/2005/8/layout/lProcess2"/>
    <dgm:cxn modelId="{9A7D8445-8234-46FD-9515-8D917F687D40}" type="presOf" srcId="{0F09A0AE-D967-415A-8882-1C755C54F8DC}" destId="{A8A01B15-BCBF-4329-8563-4CF4BB32A118}" srcOrd="0" destOrd="0" presId="urn:microsoft.com/office/officeart/2005/8/layout/lProcess2"/>
    <dgm:cxn modelId="{644DEF2A-2CEB-441E-9497-A5BA8B2A8E57}" type="presOf" srcId="{C45AE6A5-ADD0-4F2E-A3AF-F7FB2182A088}" destId="{ED07B75B-A56D-4ED8-A091-0D5A2D3197EB}" srcOrd="0" destOrd="0" presId="urn:microsoft.com/office/officeart/2005/8/layout/lProcess2"/>
    <dgm:cxn modelId="{04B40E9C-BD8A-47B1-A02D-E4D0670537E2}" type="presOf" srcId="{D3379E66-DCBE-4D1A-A36C-80F335F795AB}" destId="{3DC2A799-E61B-4021-A21E-2CA930A6C19A}" srcOrd="0" destOrd="0" presId="urn:microsoft.com/office/officeart/2005/8/layout/lProcess2"/>
    <dgm:cxn modelId="{D3CC7653-4C36-4F6D-B908-63992F20512D}" srcId="{0F09A0AE-D967-415A-8882-1C755C54F8DC}" destId="{C191D316-7E27-4EC8-84F5-2C18C1C2656B}" srcOrd="2" destOrd="0" parTransId="{F492EC80-CD2D-4194-8C61-4CA9A0A62D77}" sibTransId="{7DF4F300-4905-4F8D-9921-F82A1CF97671}"/>
    <dgm:cxn modelId="{04BD76B0-59FB-461F-B03E-0AB5163A55CF}" type="presParOf" srcId="{ED07B75B-A56D-4ED8-A091-0D5A2D3197EB}" destId="{D277BF40-59A0-47FD-91AA-16D703CEAB6C}" srcOrd="0" destOrd="0" presId="urn:microsoft.com/office/officeart/2005/8/layout/lProcess2"/>
    <dgm:cxn modelId="{839C8691-0B24-462F-A63B-6CE94407C7F9}" type="presParOf" srcId="{D277BF40-59A0-47FD-91AA-16D703CEAB6C}" destId="{A8A01B15-BCBF-4329-8563-4CF4BB32A118}" srcOrd="0" destOrd="0" presId="urn:microsoft.com/office/officeart/2005/8/layout/lProcess2"/>
    <dgm:cxn modelId="{F5B124C2-DFF7-463E-9828-8A6B0A84FE85}" type="presParOf" srcId="{D277BF40-59A0-47FD-91AA-16D703CEAB6C}" destId="{676C00C6-F9E4-475D-B62F-077C87FD7010}" srcOrd="1" destOrd="0" presId="urn:microsoft.com/office/officeart/2005/8/layout/lProcess2"/>
    <dgm:cxn modelId="{069BCD40-373C-474D-B9CB-9F762033615F}" type="presParOf" srcId="{D277BF40-59A0-47FD-91AA-16D703CEAB6C}" destId="{FA9B7C1B-426C-4C99-B024-57B525C617A0}" srcOrd="2" destOrd="0" presId="urn:microsoft.com/office/officeart/2005/8/layout/lProcess2"/>
    <dgm:cxn modelId="{423A787F-97CF-431A-AF30-5A3952B76E2E}" type="presParOf" srcId="{FA9B7C1B-426C-4C99-B024-57B525C617A0}" destId="{2A2C5C75-E406-440B-9CE1-76E49F70DF58}" srcOrd="0" destOrd="0" presId="urn:microsoft.com/office/officeart/2005/8/layout/lProcess2"/>
    <dgm:cxn modelId="{CAC77F5B-8269-4C3A-9FB8-5F4EC94EBF29}" type="presParOf" srcId="{2A2C5C75-E406-440B-9CE1-76E49F70DF58}" destId="{5B1349F6-023C-47FE-B23A-98B7405392F1}" srcOrd="0" destOrd="0" presId="urn:microsoft.com/office/officeart/2005/8/layout/lProcess2"/>
    <dgm:cxn modelId="{01EC4AB1-37B5-4267-9B65-00C0D59B0AAC}" type="presParOf" srcId="{2A2C5C75-E406-440B-9CE1-76E49F70DF58}" destId="{1958CB63-43F9-418A-812C-59071C7E012F}" srcOrd="1" destOrd="0" presId="urn:microsoft.com/office/officeart/2005/8/layout/lProcess2"/>
    <dgm:cxn modelId="{8B46E84A-FAA7-4492-B33B-84C475AD6A5E}" type="presParOf" srcId="{2A2C5C75-E406-440B-9CE1-76E49F70DF58}" destId="{3DC2A799-E61B-4021-A21E-2CA930A6C19A}" srcOrd="2" destOrd="0" presId="urn:microsoft.com/office/officeart/2005/8/layout/lProcess2"/>
    <dgm:cxn modelId="{C421718D-4F29-400D-853E-863F2315F86B}" type="presParOf" srcId="{2A2C5C75-E406-440B-9CE1-76E49F70DF58}" destId="{EFE3D4A0-FDAA-46A7-85A4-2B431A5C5FCD}" srcOrd="3" destOrd="0" presId="urn:microsoft.com/office/officeart/2005/8/layout/lProcess2"/>
    <dgm:cxn modelId="{7DF484EA-B140-47EF-866F-F05AE0487C30}" type="presParOf" srcId="{2A2C5C75-E406-440B-9CE1-76E49F70DF58}" destId="{734AA2D0-5A5B-48B4-B6F8-BC8C55B22E1A}"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928769-D97E-4CA0-8205-0D92288FED7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tr-TR"/>
        </a:p>
      </dgm:t>
    </dgm:pt>
    <dgm:pt modelId="{1ABC8D27-4504-452D-9145-73A79F342B98}">
      <dgm:prSet/>
      <dgm:spPr/>
      <dgm:t>
        <a:bodyPr/>
        <a:lstStyle/>
        <a:p>
          <a:pPr algn="ctr" rtl="0"/>
          <a:r>
            <a:rPr lang="tr-TR" dirty="0"/>
            <a:t>Kültürel inanışlar, ailelerin sahip olduğu çocuk sayısını ve çocuğun cinsiyetine ilişkin tutumunu etkiler.</a:t>
          </a:r>
        </a:p>
      </dgm:t>
    </dgm:pt>
    <dgm:pt modelId="{0ED47BD7-59B1-42A3-8FD6-285A74EF8FC4}" type="parTrans" cxnId="{2F6E898C-7F8B-444C-8A2D-F94D43B88F1F}">
      <dgm:prSet/>
      <dgm:spPr/>
      <dgm:t>
        <a:bodyPr/>
        <a:lstStyle/>
        <a:p>
          <a:endParaRPr lang="tr-TR"/>
        </a:p>
      </dgm:t>
    </dgm:pt>
    <dgm:pt modelId="{E5056E14-E509-47F3-AC2E-FCE22BEA4455}" type="sibTrans" cxnId="{2F6E898C-7F8B-444C-8A2D-F94D43B88F1F}">
      <dgm:prSet/>
      <dgm:spPr/>
      <dgm:t>
        <a:bodyPr/>
        <a:lstStyle/>
        <a:p>
          <a:endParaRPr lang="tr-TR"/>
        </a:p>
      </dgm:t>
    </dgm:pt>
    <dgm:pt modelId="{7CD93BE5-8132-448D-824C-CD9D7B2AB4A6}">
      <dgm:prSet/>
      <dgm:spPr/>
      <dgm:t>
        <a:bodyPr/>
        <a:lstStyle/>
        <a:p>
          <a:pPr rtl="0"/>
          <a:r>
            <a:rPr lang="tr-TR"/>
            <a:t>Erkek çocuk tercihi dünyada bulunan birçok ülkede yaygın bir kültürel norm­dur.</a:t>
          </a:r>
        </a:p>
      </dgm:t>
    </dgm:pt>
    <dgm:pt modelId="{547ACA8A-931B-445B-B0BF-056BB0E1C1C6}" type="parTrans" cxnId="{B920B2AB-32E4-40A8-8C59-BDE820E3AB6A}">
      <dgm:prSet/>
      <dgm:spPr/>
      <dgm:t>
        <a:bodyPr/>
        <a:lstStyle/>
        <a:p>
          <a:endParaRPr lang="tr-TR"/>
        </a:p>
      </dgm:t>
    </dgm:pt>
    <dgm:pt modelId="{55236711-3CE3-4277-9F8F-35CB2F82A38C}" type="sibTrans" cxnId="{B920B2AB-32E4-40A8-8C59-BDE820E3AB6A}">
      <dgm:prSet/>
      <dgm:spPr/>
      <dgm:t>
        <a:bodyPr/>
        <a:lstStyle/>
        <a:p>
          <a:endParaRPr lang="tr-TR"/>
        </a:p>
      </dgm:t>
    </dgm:pt>
    <dgm:pt modelId="{8BCA4A48-CC32-45E3-A7C5-073AF7947BC8}">
      <dgm:prSet/>
      <dgm:spPr/>
      <dgm:t>
        <a:bodyPr/>
        <a:lstStyle/>
        <a:p>
          <a:pPr rtl="0"/>
          <a:r>
            <a:rPr lang="tr-TR"/>
            <a:t>Çin'de, Hindistan'da, Kore Cumhuriyeti'nde ve Ja­ponya'da yaygın olarak görülmektedir.</a:t>
          </a:r>
        </a:p>
      </dgm:t>
    </dgm:pt>
    <dgm:pt modelId="{67881AA6-275A-496B-81FC-B9E2C6EAF5EF}" type="parTrans" cxnId="{46FD074D-389E-4010-A0AF-AB0D2E234518}">
      <dgm:prSet/>
      <dgm:spPr/>
      <dgm:t>
        <a:bodyPr/>
        <a:lstStyle/>
        <a:p>
          <a:endParaRPr lang="tr-TR"/>
        </a:p>
      </dgm:t>
    </dgm:pt>
    <dgm:pt modelId="{A70E865E-A386-47E4-B8FD-77047EC56C04}" type="sibTrans" cxnId="{46FD074D-389E-4010-A0AF-AB0D2E234518}">
      <dgm:prSet/>
      <dgm:spPr/>
      <dgm:t>
        <a:bodyPr/>
        <a:lstStyle/>
        <a:p>
          <a:endParaRPr lang="tr-TR"/>
        </a:p>
      </dgm:t>
    </dgm:pt>
    <dgm:pt modelId="{72F4FBF0-D826-41DF-95E0-C95C28DD2DF9}">
      <dgm:prSet/>
      <dgm:spPr/>
      <dgm:t>
        <a:bodyPr/>
        <a:lstStyle/>
        <a:p>
          <a:pPr rtl="0"/>
          <a:r>
            <a:rPr lang="tr-TR" dirty="0"/>
            <a:t>Ülkelerdeki cinsi­yet dengesizliği erkek evladın tercih edilmesinden kaynaklanmaktadır. Kız bebekler terk edilmekte, bildirilmemekte/kayıt altına alınmamakta, düşürülmekte ya da öldürülmektedir. </a:t>
          </a:r>
        </a:p>
      </dgm:t>
    </dgm:pt>
    <dgm:pt modelId="{B2796B65-31BD-4E0F-8264-28FF8AB41B0F}" type="parTrans" cxnId="{4D1B714D-47AF-4ABC-B525-3CB079EB807C}">
      <dgm:prSet/>
      <dgm:spPr/>
      <dgm:t>
        <a:bodyPr/>
        <a:lstStyle/>
        <a:p>
          <a:endParaRPr lang="tr-TR"/>
        </a:p>
      </dgm:t>
    </dgm:pt>
    <dgm:pt modelId="{186C6070-3021-48F7-B7C2-BFB85B668F5A}" type="sibTrans" cxnId="{4D1B714D-47AF-4ABC-B525-3CB079EB807C}">
      <dgm:prSet/>
      <dgm:spPr/>
      <dgm:t>
        <a:bodyPr/>
        <a:lstStyle/>
        <a:p>
          <a:endParaRPr lang="tr-TR"/>
        </a:p>
      </dgm:t>
    </dgm:pt>
    <dgm:pt modelId="{15F4EC9E-0EEA-4288-8DBB-6E37F40730B7}">
      <dgm:prSet/>
      <dgm:spPr/>
      <dgm:t>
        <a:bodyPr/>
        <a:lstStyle/>
        <a:p>
          <a:pPr rtl="0"/>
          <a:r>
            <a:rPr lang="tr-TR"/>
            <a:t>Kore Cumhuriyeti dünyadaki en fazla erkek evladının tercih edildiği ülkedir. Çin ve Hin­distan'da ultrasonun prenatal cinsiyet tayini için kullanımı cezalandırılmasına rağmen, kız fetüslerin olduğu gebelik­lerin sonradan abortusu ile sonlandırılması uygulaması yaygındır.</a:t>
          </a:r>
        </a:p>
      </dgm:t>
    </dgm:pt>
    <dgm:pt modelId="{BDE9FA72-21BD-4052-A24B-64C8625F2FBE}" type="parTrans" cxnId="{CC449A3D-AAEE-4070-803C-52A8DB42D2CC}">
      <dgm:prSet/>
      <dgm:spPr/>
      <dgm:t>
        <a:bodyPr/>
        <a:lstStyle/>
        <a:p>
          <a:endParaRPr lang="tr-TR"/>
        </a:p>
      </dgm:t>
    </dgm:pt>
    <dgm:pt modelId="{3888A3AB-D03E-4654-ABA4-D720936AB9D9}" type="sibTrans" cxnId="{CC449A3D-AAEE-4070-803C-52A8DB42D2CC}">
      <dgm:prSet/>
      <dgm:spPr/>
      <dgm:t>
        <a:bodyPr/>
        <a:lstStyle/>
        <a:p>
          <a:endParaRPr lang="tr-TR"/>
        </a:p>
      </dgm:t>
    </dgm:pt>
    <dgm:pt modelId="{CFEDAF35-9E81-4C1A-865D-97C47CA823D8}" type="pres">
      <dgm:prSet presAssocID="{FA928769-D97E-4CA0-8205-0D92288FED7D}" presName="linear" presStyleCnt="0">
        <dgm:presLayoutVars>
          <dgm:animLvl val="lvl"/>
          <dgm:resizeHandles val="exact"/>
        </dgm:presLayoutVars>
      </dgm:prSet>
      <dgm:spPr/>
      <dgm:t>
        <a:bodyPr/>
        <a:lstStyle/>
        <a:p>
          <a:endParaRPr lang="tr-TR"/>
        </a:p>
      </dgm:t>
    </dgm:pt>
    <dgm:pt modelId="{3C54957B-CE69-4C04-959D-C369956106C2}" type="pres">
      <dgm:prSet presAssocID="{1ABC8D27-4504-452D-9145-73A79F342B98}" presName="parentText" presStyleLbl="node1" presStyleIdx="0" presStyleCnt="1">
        <dgm:presLayoutVars>
          <dgm:chMax val="0"/>
          <dgm:bulletEnabled val="1"/>
        </dgm:presLayoutVars>
      </dgm:prSet>
      <dgm:spPr/>
      <dgm:t>
        <a:bodyPr/>
        <a:lstStyle/>
        <a:p>
          <a:endParaRPr lang="tr-TR"/>
        </a:p>
      </dgm:t>
    </dgm:pt>
    <dgm:pt modelId="{04B06582-0D87-4C2A-8972-3313A9E31C55}" type="pres">
      <dgm:prSet presAssocID="{1ABC8D27-4504-452D-9145-73A79F342B98}" presName="childText" presStyleLbl="revTx" presStyleIdx="0" presStyleCnt="1">
        <dgm:presLayoutVars>
          <dgm:bulletEnabled val="1"/>
        </dgm:presLayoutVars>
      </dgm:prSet>
      <dgm:spPr/>
      <dgm:t>
        <a:bodyPr/>
        <a:lstStyle/>
        <a:p>
          <a:endParaRPr lang="tr-TR"/>
        </a:p>
      </dgm:t>
    </dgm:pt>
  </dgm:ptLst>
  <dgm:cxnLst>
    <dgm:cxn modelId="{39490B32-E9CE-48BC-AA2D-321ED0016892}" type="presOf" srcId="{72F4FBF0-D826-41DF-95E0-C95C28DD2DF9}" destId="{04B06582-0D87-4C2A-8972-3313A9E31C55}" srcOrd="0" destOrd="2" presId="urn:microsoft.com/office/officeart/2005/8/layout/vList2"/>
    <dgm:cxn modelId="{C664982F-CA35-432D-9570-5CFBBBFDFBCF}" type="presOf" srcId="{8BCA4A48-CC32-45E3-A7C5-073AF7947BC8}" destId="{04B06582-0D87-4C2A-8972-3313A9E31C55}" srcOrd="0" destOrd="1" presId="urn:microsoft.com/office/officeart/2005/8/layout/vList2"/>
    <dgm:cxn modelId="{E812AD82-6881-4CBB-ADBF-427FA31D9125}" type="presOf" srcId="{1ABC8D27-4504-452D-9145-73A79F342B98}" destId="{3C54957B-CE69-4C04-959D-C369956106C2}" srcOrd="0" destOrd="0" presId="urn:microsoft.com/office/officeart/2005/8/layout/vList2"/>
    <dgm:cxn modelId="{F315C908-98ED-4E5D-9106-C93D4966CC5C}" type="presOf" srcId="{FA928769-D97E-4CA0-8205-0D92288FED7D}" destId="{CFEDAF35-9E81-4C1A-865D-97C47CA823D8}" srcOrd="0" destOrd="0" presId="urn:microsoft.com/office/officeart/2005/8/layout/vList2"/>
    <dgm:cxn modelId="{56B3EB5E-592D-4D46-AA9A-52892C471620}" type="presOf" srcId="{15F4EC9E-0EEA-4288-8DBB-6E37F40730B7}" destId="{04B06582-0D87-4C2A-8972-3313A9E31C55}" srcOrd="0" destOrd="3" presId="urn:microsoft.com/office/officeart/2005/8/layout/vList2"/>
    <dgm:cxn modelId="{B920B2AB-32E4-40A8-8C59-BDE820E3AB6A}" srcId="{1ABC8D27-4504-452D-9145-73A79F342B98}" destId="{7CD93BE5-8132-448D-824C-CD9D7B2AB4A6}" srcOrd="0" destOrd="0" parTransId="{547ACA8A-931B-445B-B0BF-056BB0E1C1C6}" sibTransId="{55236711-3CE3-4277-9F8F-35CB2F82A38C}"/>
    <dgm:cxn modelId="{2F6E898C-7F8B-444C-8A2D-F94D43B88F1F}" srcId="{FA928769-D97E-4CA0-8205-0D92288FED7D}" destId="{1ABC8D27-4504-452D-9145-73A79F342B98}" srcOrd="0" destOrd="0" parTransId="{0ED47BD7-59B1-42A3-8FD6-285A74EF8FC4}" sibTransId="{E5056E14-E509-47F3-AC2E-FCE22BEA4455}"/>
    <dgm:cxn modelId="{4D1B714D-47AF-4ABC-B525-3CB079EB807C}" srcId="{1ABC8D27-4504-452D-9145-73A79F342B98}" destId="{72F4FBF0-D826-41DF-95E0-C95C28DD2DF9}" srcOrd="2" destOrd="0" parTransId="{B2796B65-31BD-4E0F-8264-28FF8AB41B0F}" sibTransId="{186C6070-3021-48F7-B7C2-BFB85B668F5A}"/>
    <dgm:cxn modelId="{584E55DA-ED1D-42CC-B55D-36FEBAED02CC}" type="presOf" srcId="{7CD93BE5-8132-448D-824C-CD9D7B2AB4A6}" destId="{04B06582-0D87-4C2A-8972-3313A9E31C55}" srcOrd="0" destOrd="0" presId="urn:microsoft.com/office/officeart/2005/8/layout/vList2"/>
    <dgm:cxn modelId="{46FD074D-389E-4010-A0AF-AB0D2E234518}" srcId="{1ABC8D27-4504-452D-9145-73A79F342B98}" destId="{8BCA4A48-CC32-45E3-A7C5-073AF7947BC8}" srcOrd="1" destOrd="0" parTransId="{67881AA6-275A-496B-81FC-B9E2C6EAF5EF}" sibTransId="{A70E865E-A386-47E4-B8FD-77047EC56C04}"/>
    <dgm:cxn modelId="{CC449A3D-AAEE-4070-803C-52A8DB42D2CC}" srcId="{1ABC8D27-4504-452D-9145-73A79F342B98}" destId="{15F4EC9E-0EEA-4288-8DBB-6E37F40730B7}" srcOrd="3" destOrd="0" parTransId="{BDE9FA72-21BD-4052-A24B-64C8625F2FBE}" sibTransId="{3888A3AB-D03E-4654-ABA4-D720936AB9D9}"/>
    <dgm:cxn modelId="{57192CFA-E0FD-4B4D-99D9-000F076EA6A9}" type="presParOf" srcId="{CFEDAF35-9E81-4C1A-865D-97C47CA823D8}" destId="{3C54957B-CE69-4C04-959D-C369956106C2}" srcOrd="0" destOrd="0" presId="urn:microsoft.com/office/officeart/2005/8/layout/vList2"/>
    <dgm:cxn modelId="{41398CEE-A58E-49F2-A362-8B4895C509C4}" type="presParOf" srcId="{CFEDAF35-9E81-4C1A-865D-97C47CA823D8}" destId="{04B06582-0D87-4C2A-8972-3313A9E31C5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110E3DD-9B7E-4F1B-A1CB-683A6C4D2465}" type="doc">
      <dgm:prSet loTypeId="urn:microsoft.com/office/officeart/2009/3/layout/StepUpProcess" loCatId="process" qsTypeId="urn:microsoft.com/office/officeart/2005/8/quickstyle/simple1" qsCatId="simple" csTypeId="urn:microsoft.com/office/officeart/2005/8/colors/colorful5" csCatId="colorful"/>
      <dgm:spPr/>
      <dgm:t>
        <a:bodyPr/>
        <a:lstStyle/>
        <a:p>
          <a:endParaRPr lang="tr-TR"/>
        </a:p>
      </dgm:t>
    </dgm:pt>
    <dgm:pt modelId="{EE3C8892-3841-4508-ABA4-7D4D9CE8CD92}">
      <dgm:prSet/>
      <dgm:spPr/>
      <dgm:t>
        <a:bodyPr/>
        <a:lstStyle/>
        <a:p>
          <a:pPr rtl="0"/>
          <a:r>
            <a:rPr lang="tr-TR"/>
            <a:t>Cinsiyete dayalı şiddet (tecavüz, aile içi şiddet, namus ci­nayeti ve kadın ticareti gibi çeşitli şekilleri içeren) fiziksel ve </a:t>
          </a:r>
          <a:r>
            <a:rPr lang="de-DE"/>
            <a:t>mental </a:t>
          </a:r>
          <a:r>
            <a:rPr lang="tr-TR"/>
            <a:t>sağlığın üzerinde ağır bir yıkım oluşturmaktadır. </a:t>
          </a:r>
        </a:p>
      </dgm:t>
    </dgm:pt>
    <dgm:pt modelId="{608EBC65-0EDE-4221-A116-74AE6594D418}" type="parTrans" cxnId="{87A38E7F-5733-4894-B94E-EFFED7E33066}">
      <dgm:prSet/>
      <dgm:spPr/>
      <dgm:t>
        <a:bodyPr/>
        <a:lstStyle/>
        <a:p>
          <a:endParaRPr lang="tr-TR"/>
        </a:p>
      </dgm:t>
    </dgm:pt>
    <dgm:pt modelId="{FFA7AA93-AC1B-4A7F-96D3-0CD4DB028A28}" type="sibTrans" cxnId="{87A38E7F-5733-4894-B94E-EFFED7E33066}">
      <dgm:prSet/>
      <dgm:spPr/>
      <dgm:t>
        <a:bodyPr/>
        <a:lstStyle/>
        <a:p>
          <a:endParaRPr lang="tr-TR"/>
        </a:p>
      </dgm:t>
    </dgm:pt>
    <dgm:pt modelId="{A7C44532-E224-4E72-8D76-84477AD62EDD}">
      <dgm:prSet/>
      <dgm:spPr/>
      <dgm:t>
        <a:bodyPr/>
        <a:lstStyle/>
        <a:p>
          <a:pPr rtl="0"/>
          <a:r>
            <a:rPr lang="tr-TR"/>
            <a:t>Cinsiyete dayalı şiddet toplum sağlığı ile ilgili önemli bir sorun olarak ve insan haklarının ciddi bir ihlali olarak ta­nımlanır. Cinsiyete dayalı şiddet, nedeni ne olursa olsun çocuk, kadın ya da erkeğe fiziksek seksüel, psikolojik yada ekonomik kötü davranma olarak tanımlanmaktadır. </a:t>
          </a:r>
        </a:p>
      </dgm:t>
    </dgm:pt>
    <dgm:pt modelId="{77D82976-747B-4475-8C3D-72F55373DE00}" type="parTrans" cxnId="{A23F9EF5-E61E-4B66-8B95-3000A40E1E87}">
      <dgm:prSet/>
      <dgm:spPr/>
      <dgm:t>
        <a:bodyPr/>
        <a:lstStyle/>
        <a:p>
          <a:endParaRPr lang="tr-TR"/>
        </a:p>
      </dgm:t>
    </dgm:pt>
    <dgm:pt modelId="{BAA96D36-86B4-47D1-9B3B-67259424AA52}" type="sibTrans" cxnId="{A23F9EF5-E61E-4B66-8B95-3000A40E1E87}">
      <dgm:prSet/>
      <dgm:spPr/>
      <dgm:t>
        <a:bodyPr/>
        <a:lstStyle/>
        <a:p>
          <a:endParaRPr lang="tr-TR"/>
        </a:p>
      </dgm:t>
    </dgm:pt>
    <dgm:pt modelId="{5F76C513-436F-4C91-B591-767BC14CB4FE}">
      <dgm:prSet/>
      <dgm:spPr/>
      <dgm:t>
        <a:bodyPr/>
        <a:lstStyle/>
        <a:p>
          <a:pPr rtl="0"/>
          <a:r>
            <a:rPr lang="tr-TR"/>
            <a:t>Cin­siyete dayalı şiddetin; aile içi cinsel şiddet, cinsel is­tismar, cinsel taciz, cinsel saldırı, pazarlanma ve kültür kökenli cinsiyet ayrımcılığı gibi birçok şekli vardır. </a:t>
          </a:r>
        </a:p>
      </dgm:t>
    </dgm:pt>
    <dgm:pt modelId="{73B16EF9-D985-40FA-BA5D-59FE27492C98}" type="parTrans" cxnId="{E8573604-C376-4686-80FE-39CF7F1690A1}">
      <dgm:prSet/>
      <dgm:spPr/>
      <dgm:t>
        <a:bodyPr/>
        <a:lstStyle/>
        <a:p>
          <a:endParaRPr lang="tr-TR"/>
        </a:p>
      </dgm:t>
    </dgm:pt>
    <dgm:pt modelId="{E9EDC56C-00B4-4F35-9058-A16E4CAB1567}" type="sibTrans" cxnId="{E8573604-C376-4686-80FE-39CF7F1690A1}">
      <dgm:prSet/>
      <dgm:spPr/>
      <dgm:t>
        <a:bodyPr/>
        <a:lstStyle/>
        <a:p>
          <a:endParaRPr lang="tr-TR"/>
        </a:p>
      </dgm:t>
    </dgm:pt>
    <dgm:pt modelId="{82910525-305E-4BDE-B021-706469AE0A62}" type="pres">
      <dgm:prSet presAssocID="{A110E3DD-9B7E-4F1B-A1CB-683A6C4D2465}" presName="rootnode" presStyleCnt="0">
        <dgm:presLayoutVars>
          <dgm:chMax/>
          <dgm:chPref/>
          <dgm:dir/>
          <dgm:animLvl val="lvl"/>
        </dgm:presLayoutVars>
      </dgm:prSet>
      <dgm:spPr/>
      <dgm:t>
        <a:bodyPr/>
        <a:lstStyle/>
        <a:p>
          <a:endParaRPr lang="tr-TR"/>
        </a:p>
      </dgm:t>
    </dgm:pt>
    <dgm:pt modelId="{EFE8FD8D-EA82-4322-8345-AB4D33573EED}" type="pres">
      <dgm:prSet presAssocID="{EE3C8892-3841-4508-ABA4-7D4D9CE8CD92}" presName="composite" presStyleCnt="0"/>
      <dgm:spPr/>
    </dgm:pt>
    <dgm:pt modelId="{FBB7A59D-12A5-4751-B8E2-9230F0E1DF39}" type="pres">
      <dgm:prSet presAssocID="{EE3C8892-3841-4508-ABA4-7D4D9CE8CD92}" presName="LShape" presStyleLbl="alignNode1" presStyleIdx="0" presStyleCnt="5"/>
      <dgm:spPr/>
    </dgm:pt>
    <dgm:pt modelId="{1C3172E5-3031-4FE9-89FF-58949D7EDCD4}" type="pres">
      <dgm:prSet presAssocID="{EE3C8892-3841-4508-ABA4-7D4D9CE8CD92}" presName="ParentText" presStyleLbl="revTx" presStyleIdx="0" presStyleCnt="3">
        <dgm:presLayoutVars>
          <dgm:chMax val="0"/>
          <dgm:chPref val="0"/>
          <dgm:bulletEnabled val="1"/>
        </dgm:presLayoutVars>
      </dgm:prSet>
      <dgm:spPr/>
      <dgm:t>
        <a:bodyPr/>
        <a:lstStyle/>
        <a:p>
          <a:endParaRPr lang="tr-TR"/>
        </a:p>
      </dgm:t>
    </dgm:pt>
    <dgm:pt modelId="{A8A49204-75E8-4C0E-8B24-8515B54365C1}" type="pres">
      <dgm:prSet presAssocID="{EE3C8892-3841-4508-ABA4-7D4D9CE8CD92}" presName="Triangle" presStyleLbl="alignNode1" presStyleIdx="1" presStyleCnt="5"/>
      <dgm:spPr/>
    </dgm:pt>
    <dgm:pt modelId="{4598DC97-A398-4A57-A509-698A194B26E9}" type="pres">
      <dgm:prSet presAssocID="{FFA7AA93-AC1B-4A7F-96D3-0CD4DB028A28}" presName="sibTrans" presStyleCnt="0"/>
      <dgm:spPr/>
    </dgm:pt>
    <dgm:pt modelId="{7FFAF21A-190C-4E60-BAF1-FC5E26C9CBD0}" type="pres">
      <dgm:prSet presAssocID="{FFA7AA93-AC1B-4A7F-96D3-0CD4DB028A28}" presName="space" presStyleCnt="0"/>
      <dgm:spPr/>
    </dgm:pt>
    <dgm:pt modelId="{03DEF51F-6002-4125-AAD9-E5A09E609C79}" type="pres">
      <dgm:prSet presAssocID="{A7C44532-E224-4E72-8D76-84477AD62EDD}" presName="composite" presStyleCnt="0"/>
      <dgm:spPr/>
    </dgm:pt>
    <dgm:pt modelId="{50CB9FB6-66D2-45DB-8DE2-A6FFA2E8DE54}" type="pres">
      <dgm:prSet presAssocID="{A7C44532-E224-4E72-8D76-84477AD62EDD}" presName="LShape" presStyleLbl="alignNode1" presStyleIdx="2" presStyleCnt="5"/>
      <dgm:spPr/>
    </dgm:pt>
    <dgm:pt modelId="{C9FF04A3-0E5E-4464-A765-594BD56DA848}" type="pres">
      <dgm:prSet presAssocID="{A7C44532-E224-4E72-8D76-84477AD62EDD}" presName="ParentText" presStyleLbl="revTx" presStyleIdx="1" presStyleCnt="3">
        <dgm:presLayoutVars>
          <dgm:chMax val="0"/>
          <dgm:chPref val="0"/>
          <dgm:bulletEnabled val="1"/>
        </dgm:presLayoutVars>
      </dgm:prSet>
      <dgm:spPr/>
      <dgm:t>
        <a:bodyPr/>
        <a:lstStyle/>
        <a:p>
          <a:endParaRPr lang="tr-TR"/>
        </a:p>
      </dgm:t>
    </dgm:pt>
    <dgm:pt modelId="{6C61F22F-F851-490B-85F0-68C054FE1DC6}" type="pres">
      <dgm:prSet presAssocID="{A7C44532-E224-4E72-8D76-84477AD62EDD}" presName="Triangle" presStyleLbl="alignNode1" presStyleIdx="3" presStyleCnt="5"/>
      <dgm:spPr/>
    </dgm:pt>
    <dgm:pt modelId="{B9A8D45B-C6E3-457B-BB90-0B822745022A}" type="pres">
      <dgm:prSet presAssocID="{BAA96D36-86B4-47D1-9B3B-67259424AA52}" presName="sibTrans" presStyleCnt="0"/>
      <dgm:spPr/>
    </dgm:pt>
    <dgm:pt modelId="{480531B9-B8B1-48EC-A371-BA55C61E3577}" type="pres">
      <dgm:prSet presAssocID="{BAA96D36-86B4-47D1-9B3B-67259424AA52}" presName="space" presStyleCnt="0"/>
      <dgm:spPr/>
    </dgm:pt>
    <dgm:pt modelId="{3DC8151E-CEC9-46C8-B03F-3BAADC97F558}" type="pres">
      <dgm:prSet presAssocID="{5F76C513-436F-4C91-B591-767BC14CB4FE}" presName="composite" presStyleCnt="0"/>
      <dgm:spPr/>
    </dgm:pt>
    <dgm:pt modelId="{E5B4630D-433A-4334-A625-0FE3D24E5643}" type="pres">
      <dgm:prSet presAssocID="{5F76C513-436F-4C91-B591-767BC14CB4FE}" presName="LShape" presStyleLbl="alignNode1" presStyleIdx="4" presStyleCnt="5"/>
      <dgm:spPr/>
    </dgm:pt>
    <dgm:pt modelId="{662D4A33-000E-4484-87E6-2B5F8C571C7B}" type="pres">
      <dgm:prSet presAssocID="{5F76C513-436F-4C91-B591-767BC14CB4FE}" presName="ParentText" presStyleLbl="revTx" presStyleIdx="2" presStyleCnt="3">
        <dgm:presLayoutVars>
          <dgm:chMax val="0"/>
          <dgm:chPref val="0"/>
          <dgm:bulletEnabled val="1"/>
        </dgm:presLayoutVars>
      </dgm:prSet>
      <dgm:spPr/>
      <dgm:t>
        <a:bodyPr/>
        <a:lstStyle/>
        <a:p>
          <a:endParaRPr lang="tr-TR"/>
        </a:p>
      </dgm:t>
    </dgm:pt>
  </dgm:ptLst>
  <dgm:cxnLst>
    <dgm:cxn modelId="{F59B5CF8-BE97-4958-B033-12CE74BFEFA3}" type="presOf" srcId="{A7C44532-E224-4E72-8D76-84477AD62EDD}" destId="{C9FF04A3-0E5E-4464-A765-594BD56DA848}" srcOrd="0" destOrd="0" presId="urn:microsoft.com/office/officeart/2009/3/layout/StepUpProcess"/>
    <dgm:cxn modelId="{945C32C3-6D00-4C60-A8D6-D761EE1BE36C}" type="presOf" srcId="{A110E3DD-9B7E-4F1B-A1CB-683A6C4D2465}" destId="{82910525-305E-4BDE-B021-706469AE0A62}" srcOrd="0" destOrd="0" presId="urn:microsoft.com/office/officeart/2009/3/layout/StepUpProcess"/>
    <dgm:cxn modelId="{7E693F53-1124-4A03-8B1D-F2740180A9AF}" type="presOf" srcId="{EE3C8892-3841-4508-ABA4-7D4D9CE8CD92}" destId="{1C3172E5-3031-4FE9-89FF-58949D7EDCD4}" srcOrd="0" destOrd="0" presId="urn:microsoft.com/office/officeart/2009/3/layout/StepUpProcess"/>
    <dgm:cxn modelId="{87A38E7F-5733-4894-B94E-EFFED7E33066}" srcId="{A110E3DD-9B7E-4F1B-A1CB-683A6C4D2465}" destId="{EE3C8892-3841-4508-ABA4-7D4D9CE8CD92}" srcOrd="0" destOrd="0" parTransId="{608EBC65-0EDE-4221-A116-74AE6594D418}" sibTransId="{FFA7AA93-AC1B-4A7F-96D3-0CD4DB028A28}"/>
    <dgm:cxn modelId="{4050DDE1-CF1C-49CF-8C03-1B972B2A7D4C}" type="presOf" srcId="{5F76C513-436F-4C91-B591-767BC14CB4FE}" destId="{662D4A33-000E-4484-87E6-2B5F8C571C7B}" srcOrd="0" destOrd="0" presId="urn:microsoft.com/office/officeart/2009/3/layout/StepUpProcess"/>
    <dgm:cxn modelId="{E8573604-C376-4686-80FE-39CF7F1690A1}" srcId="{A110E3DD-9B7E-4F1B-A1CB-683A6C4D2465}" destId="{5F76C513-436F-4C91-B591-767BC14CB4FE}" srcOrd="2" destOrd="0" parTransId="{73B16EF9-D985-40FA-BA5D-59FE27492C98}" sibTransId="{E9EDC56C-00B4-4F35-9058-A16E4CAB1567}"/>
    <dgm:cxn modelId="{A23F9EF5-E61E-4B66-8B95-3000A40E1E87}" srcId="{A110E3DD-9B7E-4F1B-A1CB-683A6C4D2465}" destId="{A7C44532-E224-4E72-8D76-84477AD62EDD}" srcOrd="1" destOrd="0" parTransId="{77D82976-747B-4475-8C3D-72F55373DE00}" sibTransId="{BAA96D36-86B4-47D1-9B3B-67259424AA52}"/>
    <dgm:cxn modelId="{8044BF46-62DB-4310-A885-88DF5D87B4C2}" type="presParOf" srcId="{82910525-305E-4BDE-B021-706469AE0A62}" destId="{EFE8FD8D-EA82-4322-8345-AB4D33573EED}" srcOrd="0" destOrd="0" presId="urn:microsoft.com/office/officeart/2009/3/layout/StepUpProcess"/>
    <dgm:cxn modelId="{0FF322E4-E032-4FD7-8954-4BA3A1888D0D}" type="presParOf" srcId="{EFE8FD8D-EA82-4322-8345-AB4D33573EED}" destId="{FBB7A59D-12A5-4751-B8E2-9230F0E1DF39}" srcOrd="0" destOrd="0" presId="urn:microsoft.com/office/officeart/2009/3/layout/StepUpProcess"/>
    <dgm:cxn modelId="{6F0C1248-4C53-43DD-AFF1-04BD3B179122}" type="presParOf" srcId="{EFE8FD8D-EA82-4322-8345-AB4D33573EED}" destId="{1C3172E5-3031-4FE9-89FF-58949D7EDCD4}" srcOrd="1" destOrd="0" presId="urn:microsoft.com/office/officeart/2009/3/layout/StepUpProcess"/>
    <dgm:cxn modelId="{531F5CF3-C761-4D16-8E3B-8FE5E0818635}" type="presParOf" srcId="{EFE8FD8D-EA82-4322-8345-AB4D33573EED}" destId="{A8A49204-75E8-4C0E-8B24-8515B54365C1}" srcOrd="2" destOrd="0" presId="urn:microsoft.com/office/officeart/2009/3/layout/StepUpProcess"/>
    <dgm:cxn modelId="{B7000644-FE66-4648-B40F-F088A4758608}" type="presParOf" srcId="{82910525-305E-4BDE-B021-706469AE0A62}" destId="{4598DC97-A398-4A57-A509-698A194B26E9}" srcOrd="1" destOrd="0" presId="urn:microsoft.com/office/officeart/2009/3/layout/StepUpProcess"/>
    <dgm:cxn modelId="{46ADEF8D-53E4-4832-9F1C-F9C1862B6956}" type="presParOf" srcId="{4598DC97-A398-4A57-A509-698A194B26E9}" destId="{7FFAF21A-190C-4E60-BAF1-FC5E26C9CBD0}" srcOrd="0" destOrd="0" presId="urn:microsoft.com/office/officeart/2009/3/layout/StepUpProcess"/>
    <dgm:cxn modelId="{217E7FFE-D19E-4C96-825A-27F82BA05FCB}" type="presParOf" srcId="{82910525-305E-4BDE-B021-706469AE0A62}" destId="{03DEF51F-6002-4125-AAD9-E5A09E609C79}" srcOrd="2" destOrd="0" presId="urn:microsoft.com/office/officeart/2009/3/layout/StepUpProcess"/>
    <dgm:cxn modelId="{E8A3FB47-B8E6-4BAF-A5BF-510D0A068008}" type="presParOf" srcId="{03DEF51F-6002-4125-AAD9-E5A09E609C79}" destId="{50CB9FB6-66D2-45DB-8DE2-A6FFA2E8DE54}" srcOrd="0" destOrd="0" presId="urn:microsoft.com/office/officeart/2009/3/layout/StepUpProcess"/>
    <dgm:cxn modelId="{80E5C774-8698-4521-8982-6451603B0AAE}" type="presParOf" srcId="{03DEF51F-6002-4125-AAD9-E5A09E609C79}" destId="{C9FF04A3-0E5E-4464-A765-594BD56DA848}" srcOrd="1" destOrd="0" presId="urn:microsoft.com/office/officeart/2009/3/layout/StepUpProcess"/>
    <dgm:cxn modelId="{15846DB3-887A-411C-A0AB-FA16428B2D41}" type="presParOf" srcId="{03DEF51F-6002-4125-AAD9-E5A09E609C79}" destId="{6C61F22F-F851-490B-85F0-68C054FE1DC6}" srcOrd="2" destOrd="0" presId="urn:microsoft.com/office/officeart/2009/3/layout/StepUpProcess"/>
    <dgm:cxn modelId="{A4202B1C-FCAA-4B70-9C7F-D0CF9ADC0747}" type="presParOf" srcId="{82910525-305E-4BDE-B021-706469AE0A62}" destId="{B9A8D45B-C6E3-457B-BB90-0B822745022A}" srcOrd="3" destOrd="0" presId="urn:microsoft.com/office/officeart/2009/3/layout/StepUpProcess"/>
    <dgm:cxn modelId="{12993344-1070-495F-9374-FAC4CB1A891C}" type="presParOf" srcId="{B9A8D45B-C6E3-457B-BB90-0B822745022A}" destId="{480531B9-B8B1-48EC-A371-BA55C61E3577}" srcOrd="0" destOrd="0" presId="urn:microsoft.com/office/officeart/2009/3/layout/StepUpProcess"/>
    <dgm:cxn modelId="{C66BF5DA-2FD7-4402-835F-291D05A95ADF}" type="presParOf" srcId="{82910525-305E-4BDE-B021-706469AE0A62}" destId="{3DC8151E-CEC9-46C8-B03F-3BAADC97F558}" srcOrd="4" destOrd="0" presId="urn:microsoft.com/office/officeart/2009/3/layout/StepUpProcess"/>
    <dgm:cxn modelId="{1FA35D6A-D7A1-4BCF-B15E-48D99C11F6D5}" type="presParOf" srcId="{3DC8151E-CEC9-46C8-B03F-3BAADC97F558}" destId="{E5B4630D-433A-4334-A625-0FE3D24E5643}" srcOrd="0" destOrd="0" presId="urn:microsoft.com/office/officeart/2009/3/layout/StepUpProcess"/>
    <dgm:cxn modelId="{C411ADF2-F6D3-4715-8D8E-2544247E1E7D}" type="presParOf" srcId="{3DC8151E-CEC9-46C8-B03F-3BAADC97F558}" destId="{662D4A33-000E-4484-87E6-2B5F8C571C7B}"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E48A34F-7069-4BDD-B567-5983946356F1}" type="doc">
      <dgm:prSet loTypeId="urn:microsoft.com/office/officeart/2005/8/layout/vList5" loCatId="list" qsTypeId="urn:microsoft.com/office/officeart/2005/8/quickstyle/3d2" qsCatId="3D" csTypeId="urn:microsoft.com/office/officeart/2005/8/colors/colorful2" csCatId="colorful"/>
      <dgm:spPr/>
      <dgm:t>
        <a:bodyPr/>
        <a:lstStyle/>
        <a:p>
          <a:endParaRPr lang="tr-TR"/>
        </a:p>
      </dgm:t>
    </dgm:pt>
    <dgm:pt modelId="{1FE1FA33-AF80-437D-94CC-2303BB0156C1}">
      <dgm:prSet/>
      <dgm:spPr/>
      <dgm:t>
        <a:bodyPr/>
        <a:lstStyle/>
        <a:p>
          <a:pPr rtl="0"/>
          <a:r>
            <a:rPr lang="tr-TR"/>
            <a:t>Bazı ül­kelerde, cinsiyete dayalı şiddete karşı yasal uygulamalar olmasına rağmen, rapor edilen vakalar (genellikle </a:t>
          </a:r>
          <a:r>
            <a:rPr lang="en-US"/>
            <a:t>metro­politan </a:t>
          </a:r>
          <a:r>
            <a:rPr lang="tr-TR"/>
            <a:t>yerlerde) bu ülkelerde hala yüksektir.</a:t>
          </a:r>
        </a:p>
      </dgm:t>
    </dgm:pt>
    <dgm:pt modelId="{1FB343D6-883A-4993-90CC-3416574A4479}" type="parTrans" cxnId="{D31D1034-EADE-497D-9C99-53AB91A87A6A}">
      <dgm:prSet/>
      <dgm:spPr/>
      <dgm:t>
        <a:bodyPr/>
        <a:lstStyle/>
        <a:p>
          <a:endParaRPr lang="tr-TR"/>
        </a:p>
      </dgm:t>
    </dgm:pt>
    <dgm:pt modelId="{5DFAD429-0968-4DF7-B451-B46E787BA280}" type="sibTrans" cxnId="{D31D1034-EADE-497D-9C99-53AB91A87A6A}">
      <dgm:prSet/>
      <dgm:spPr/>
      <dgm:t>
        <a:bodyPr/>
        <a:lstStyle/>
        <a:p>
          <a:endParaRPr lang="tr-TR"/>
        </a:p>
      </dgm:t>
    </dgm:pt>
    <dgm:pt modelId="{B2D4854E-3FFD-4398-B355-C20121ADE2A9}">
      <dgm:prSet/>
      <dgm:spPr/>
      <dgm:t>
        <a:bodyPr/>
        <a:lstStyle/>
        <a:p>
          <a:pPr rtl="0"/>
          <a:r>
            <a:rPr lang="tr-TR"/>
            <a:t>Örneğin Tay­land'la 2003 yılında polis departmanı 4037 tecavüz vakası bildirmiştir. </a:t>
          </a:r>
        </a:p>
      </dgm:t>
    </dgm:pt>
    <dgm:pt modelId="{F8B1BF6F-9EC4-41E6-BD31-42185B73E6F1}" type="parTrans" cxnId="{178BC08B-0AEB-4F8F-B2F3-FE6C47346700}">
      <dgm:prSet/>
      <dgm:spPr/>
      <dgm:t>
        <a:bodyPr/>
        <a:lstStyle/>
        <a:p>
          <a:endParaRPr lang="tr-TR"/>
        </a:p>
      </dgm:t>
    </dgm:pt>
    <dgm:pt modelId="{0AE62B83-4C9F-4D29-8D82-85B5353C8E74}" type="sibTrans" cxnId="{178BC08B-0AEB-4F8F-B2F3-FE6C47346700}">
      <dgm:prSet/>
      <dgm:spPr/>
      <dgm:t>
        <a:bodyPr/>
        <a:lstStyle/>
        <a:p>
          <a:endParaRPr lang="tr-TR"/>
        </a:p>
      </dgm:t>
    </dgm:pt>
    <dgm:pt modelId="{65B298F5-61ED-4272-8351-EBBFA5C612AF}">
      <dgm:prSet/>
      <dgm:spPr/>
      <dgm:t>
        <a:bodyPr/>
        <a:lstStyle/>
        <a:p>
          <a:pPr rtl="0"/>
          <a:r>
            <a:rPr lang="tr-TR"/>
            <a:t>Çoğu kültür, kadına karşı şiddeti görmezlikten gelmekte ya da tolere etmektedir. </a:t>
          </a:r>
        </a:p>
      </dgm:t>
    </dgm:pt>
    <dgm:pt modelId="{21553E8C-18BA-431B-8F31-A05AC614404B}" type="parTrans" cxnId="{B22A498B-151B-4529-BAE5-C4AAA1F1B9B1}">
      <dgm:prSet/>
      <dgm:spPr/>
      <dgm:t>
        <a:bodyPr/>
        <a:lstStyle/>
        <a:p>
          <a:endParaRPr lang="tr-TR"/>
        </a:p>
      </dgm:t>
    </dgm:pt>
    <dgm:pt modelId="{24401723-CF4E-4FE0-A416-29BEE512D08D}" type="sibTrans" cxnId="{B22A498B-151B-4529-BAE5-C4AAA1F1B9B1}">
      <dgm:prSet/>
      <dgm:spPr/>
      <dgm:t>
        <a:bodyPr/>
        <a:lstStyle/>
        <a:p>
          <a:endParaRPr lang="tr-TR"/>
        </a:p>
      </dgm:t>
    </dgm:pt>
    <dgm:pt modelId="{E7A66BFD-36A7-4F60-A3CB-6D549849A482}">
      <dgm:prSet/>
      <dgm:spPr/>
      <dgm:t>
        <a:bodyPr/>
        <a:lstStyle/>
        <a:p>
          <a:pPr rtl="0"/>
          <a:r>
            <a:rPr lang="tr-TR"/>
            <a:t>Bazı kadınların belirli oranda fiziksel şiddeti hak ettiklerine inandıkları görül­mektedir. Yaklaşık olarak 5000 kadın ve kız namus cina­yetleri adı altında öldürülmektedir. Bu suçların failleri genellikle öldürülen kadının ailesinin erkek üyesidir. Bu tip cinayetler rapora göre; Bangladeş, Brezilya, Ekvador, Mısır, Hindistan, İsrail, İtalya, Ürdün, Fas, Pakistan, İsveç, Türkiye, Uganda ve Birleşik Krallıkta görülmektedir.</a:t>
          </a:r>
        </a:p>
      </dgm:t>
    </dgm:pt>
    <dgm:pt modelId="{03649D01-C580-4FAA-9EA6-3281914DDBD7}" type="parTrans" cxnId="{7BAF2F19-560C-49F5-B85A-3E73139794CA}">
      <dgm:prSet/>
      <dgm:spPr/>
      <dgm:t>
        <a:bodyPr/>
        <a:lstStyle/>
        <a:p>
          <a:endParaRPr lang="tr-TR"/>
        </a:p>
      </dgm:t>
    </dgm:pt>
    <dgm:pt modelId="{9E4D9387-5B6F-4635-8FBE-90761FA4B590}" type="sibTrans" cxnId="{7BAF2F19-560C-49F5-B85A-3E73139794CA}">
      <dgm:prSet/>
      <dgm:spPr/>
      <dgm:t>
        <a:bodyPr/>
        <a:lstStyle/>
        <a:p>
          <a:endParaRPr lang="tr-TR"/>
        </a:p>
      </dgm:t>
    </dgm:pt>
    <dgm:pt modelId="{3F299AFF-850F-455C-8DB7-1C9D14244347}" type="pres">
      <dgm:prSet presAssocID="{1E48A34F-7069-4BDD-B567-5983946356F1}" presName="Name0" presStyleCnt="0">
        <dgm:presLayoutVars>
          <dgm:dir/>
          <dgm:animLvl val="lvl"/>
          <dgm:resizeHandles val="exact"/>
        </dgm:presLayoutVars>
      </dgm:prSet>
      <dgm:spPr/>
      <dgm:t>
        <a:bodyPr/>
        <a:lstStyle/>
        <a:p>
          <a:endParaRPr lang="tr-TR"/>
        </a:p>
      </dgm:t>
    </dgm:pt>
    <dgm:pt modelId="{BC3BA94C-4F7C-447C-873E-059AC3CB480A}" type="pres">
      <dgm:prSet presAssocID="{1FE1FA33-AF80-437D-94CC-2303BB0156C1}" presName="linNode" presStyleCnt="0"/>
      <dgm:spPr/>
    </dgm:pt>
    <dgm:pt modelId="{4EEA3270-AF7D-4DAD-8B79-A96B3C5532F1}" type="pres">
      <dgm:prSet presAssocID="{1FE1FA33-AF80-437D-94CC-2303BB0156C1}" presName="parentText" presStyleLbl="node1" presStyleIdx="0" presStyleCnt="2">
        <dgm:presLayoutVars>
          <dgm:chMax val="1"/>
          <dgm:bulletEnabled val="1"/>
        </dgm:presLayoutVars>
      </dgm:prSet>
      <dgm:spPr/>
      <dgm:t>
        <a:bodyPr/>
        <a:lstStyle/>
        <a:p>
          <a:endParaRPr lang="tr-TR"/>
        </a:p>
      </dgm:t>
    </dgm:pt>
    <dgm:pt modelId="{3D26A388-77D7-466B-A19F-E3197A713CDA}" type="pres">
      <dgm:prSet presAssocID="{1FE1FA33-AF80-437D-94CC-2303BB0156C1}" presName="descendantText" presStyleLbl="alignAccFollowNode1" presStyleIdx="0" presStyleCnt="2">
        <dgm:presLayoutVars>
          <dgm:bulletEnabled val="1"/>
        </dgm:presLayoutVars>
      </dgm:prSet>
      <dgm:spPr/>
      <dgm:t>
        <a:bodyPr/>
        <a:lstStyle/>
        <a:p>
          <a:endParaRPr lang="tr-TR"/>
        </a:p>
      </dgm:t>
    </dgm:pt>
    <dgm:pt modelId="{1F62FC30-E0EA-4820-8B23-F5BE3F7A20A1}" type="pres">
      <dgm:prSet presAssocID="{5DFAD429-0968-4DF7-B451-B46E787BA280}" presName="sp" presStyleCnt="0"/>
      <dgm:spPr/>
    </dgm:pt>
    <dgm:pt modelId="{5737F63C-050C-424C-8747-2644F242A8BA}" type="pres">
      <dgm:prSet presAssocID="{65B298F5-61ED-4272-8351-EBBFA5C612AF}" presName="linNode" presStyleCnt="0"/>
      <dgm:spPr/>
    </dgm:pt>
    <dgm:pt modelId="{4C53CA5D-0E2D-444E-AF0C-A47EEC2234BF}" type="pres">
      <dgm:prSet presAssocID="{65B298F5-61ED-4272-8351-EBBFA5C612AF}" presName="parentText" presStyleLbl="node1" presStyleIdx="1" presStyleCnt="2">
        <dgm:presLayoutVars>
          <dgm:chMax val="1"/>
          <dgm:bulletEnabled val="1"/>
        </dgm:presLayoutVars>
      </dgm:prSet>
      <dgm:spPr/>
      <dgm:t>
        <a:bodyPr/>
        <a:lstStyle/>
        <a:p>
          <a:endParaRPr lang="tr-TR"/>
        </a:p>
      </dgm:t>
    </dgm:pt>
    <dgm:pt modelId="{692E99FE-EB6B-480B-B51D-CDA3F3A5108C}" type="pres">
      <dgm:prSet presAssocID="{65B298F5-61ED-4272-8351-EBBFA5C612AF}" presName="descendantText" presStyleLbl="alignAccFollowNode1" presStyleIdx="1" presStyleCnt="2">
        <dgm:presLayoutVars>
          <dgm:bulletEnabled val="1"/>
        </dgm:presLayoutVars>
      </dgm:prSet>
      <dgm:spPr/>
      <dgm:t>
        <a:bodyPr/>
        <a:lstStyle/>
        <a:p>
          <a:endParaRPr lang="tr-TR"/>
        </a:p>
      </dgm:t>
    </dgm:pt>
  </dgm:ptLst>
  <dgm:cxnLst>
    <dgm:cxn modelId="{B22A498B-151B-4529-BAE5-C4AAA1F1B9B1}" srcId="{1E48A34F-7069-4BDD-B567-5983946356F1}" destId="{65B298F5-61ED-4272-8351-EBBFA5C612AF}" srcOrd="1" destOrd="0" parTransId="{21553E8C-18BA-431B-8F31-A05AC614404B}" sibTransId="{24401723-CF4E-4FE0-A416-29BEE512D08D}"/>
    <dgm:cxn modelId="{3C2B13EB-EAC1-4237-A58A-C6C761342A7E}" type="presOf" srcId="{B2D4854E-3FFD-4398-B355-C20121ADE2A9}" destId="{3D26A388-77D7-466B-A19F-E3197A713CDA}" srcOrd="0" destOrd="0" presId="urn:microsoft.com/office/officeart/2005/8/layout/vList5"/>
    <dgm:cxn modelId="{A0E7E957-7800-441E-93C0-E0BC572AD3A8}" type="presOf" srcId="{1E48A34F-7069-4BDD-B567-5983946356F1}" destId="{3F299AFF-850F-455C-8DB7-1C9D14244347}" srcOrd="0" destOrd="0" presId="urn:microsoft.com/office/officeart/2005/8/layout/vList5"/>
    <dgm:cxn modelId="{178BC08B-0AEB-4F8F-B2F3-FE6C47346700}" srcId="{1FE1FA33-AF80-437D-94CC-2303BB0156C1}" destId="{B2D4854E-3FFD-4398-B355-C20121ADE2A9}" srcOrd="0" destOrd="0" parTransId="{F8B1BF6F-9EC4-41E6-BD31-42185B73E6F1}" sibTransId="{0AE62B83-4C9F-4D29-8D82-85B5353C8E74}"/>
    <dgm:cxn modelId="{7BAF2F19-560C-49F5-B85A-3E73139794CA}" srcId="{65B298F5-61ED-4272-8351-EBBFA5C612AF}" destId="{E7A66BFD-36A7-4F60-A3CB-6D549849A482}" srcOrd="0" destOrd="0" parTransId="{03649D01-C580-4FAA-9EA6-3281914DDBD7}" sibTransId="{9E4D9387-5B6F-4635-8FBE-90761FA4B590}"/>
    <dgm:cxn modelId="{AE481CB6-724A-4D0A-9AE6-7744B12C11E7}" type="presOf" srcId="{1FE1FA33-AF80-437D-94CC-2303BB0156C1}" destId="{4EEA3270-AF7D-4DAD-8B79-A96B3C5532F1}" srcOrd="0" destOrd="0" presId="urn:microsoft.com/office/officeart/2005/8/layout/vList5"/>
    <dgm:cxn modelId="{D31D1034-EADE-497D-9C99-53AB91A87A6A}" srcId="{1E48A34F-7069-4BDD-B567-5983946356F1}" destId="{1FE1FA33-AF80-437D-94CC-2303BB0156C1}" srcOrd="0" destOrd="0" parTransId="{1FB343D6-883A-4993-90CC-3416574A4479}" sibTransId="{5DFAD429-0968-4DF7-B451-B46E787BA280}"/>
    <dgm:cxn modelId="{1D0A98D4-B883-444B-A58B-45FB89E61307}" type="presOf" srcId="{65B298F5-61ED-4272-8351-EBBFA5C612AF}" destId="{4C53CA5D-0E2D-444E-AF0C-A47EEC2234BF}" srcOrd="0" destOrd="0" presId="urn:microsoft.com/office/officeart/2005/8/layout/vList5"/>
    <dgm:cxn modelId="{748C4884-17F0-44F9-933D-7F136FF53320}" type="presOf" srcId="{E7A66BFD-36A7-4F60-A3CB-6D549849A482}" destId="{692E99FE-EB6B-480B-B51D-CDA3F3A5108C}" srcOrd="0" destOrd="0" presId="urn:microsoft.com/office/officeart/2005/8/layout/vList5"/>
    <dgm:cxn modelId="{56604AA9-0169-49A9-886B-0FBD64A0E61A}" type="presParOf" srcId="{3F299AFF-850F-455C-8DB7-1C9D14244347}" destId="{BC3BA94C-4F7C-447C-873E-059AC3CB480A}" srcOrd="0" destOrd="0" presId="urn:microsoft.com/office/officeart/2005/8/layout/vList5"/>
    <dgm:cxn modelId="{B470CE43-12E3-4E52-9EF9-DE4190E4D957}" type="presParOf" srcId="{BC3BA94C-4F7C-447C-873E-059AC3CB480A}" destId="{4EEA3270-AF7D-4DAD-8B79-A96B3C5532F1}" srcOrd="0" destOrd="0" presId="urn:microsoft.com/office/officeart/2005/8/layout/vList5"/>
    <dgm:cxn modelId="{C8B5AE93-F9EF-4C0A-BD4C-86C4DEFC60B3}" type="presParOf" srcId="{BC3BA94C-4F7C-447C-873E-059AC3CB480A}" destId="{3D26A388-77D7-466B-A19F-E3197A713CDA}" srcOrd="1" destOrd="0" presId="urn:microsoft.com/office/officeart/2005/8/layout/vList5"/>
    <dgm:cxn modelId="{4490A0C4-6FF0-4015-8BF5-303F2EBE2A4B}" type="presParOf" srcId="{3F299AFF-850F-455C-8DB7-1C9D14244347}" destId="{1F62FC30-E0EA-4820-8B23-F5BE3F7A20A1}" srcOrd="1" destOrd="0" presId="urn:microsoft.com/office/officeart/2005/8/layout/vList5"/>
    <dgm:cxn modelId="{B1EAEBFD-11A7-420C-8C2A-587F856110C6}" type="presParOf" srcId="{3F299AFF-850F-455C-8DB7-1C9D14244347}" destId="{5737F63C-050C-424C-8747-2644F242A8BA}" srcOrd="2" destOrd="0" presId="urn:microsoft.com/office/officeart/2005/8/layout/vList5"/>
    <dgm:cxn modelId="{BBFB89F3-92B4-4BCB-9BCB-75F2F6A049BD}" type="presParOf" srcId="{5737F63C-050C-424C-8747-2644F242A8BA}" destId="{4C53CA5D-0E2D-444E-AF0C-A47EEC2234BF}" srcOrd="0" destOrd="0" presId="urn:microsoft.com/office/officeart/2005/8/layout/vList5"/>
    <dgm:cxn modelId="{0AEEA860-28ED-41FE-B3C9-E1534881C0C1}" type="presParOf" srcId="{5737F63C-050C-424C-8747-2644F242A8BA}" destId="{692E99FE-EB6B-480B-B51D-CDA3F3A5108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3D4F8C2-AB9B-4760-86D3-4AA2EFE1A5E8}" type="doc">
      <dgm:prSet loTypeId="urn:microsoft.com/office/officeart/2005/8/layout/vList2" loCatId="list" qsTypeId="urn:microsoft.com/office/officeart/2005/8/quickstyle/3d3" qsCatId="3D" csTypeId="urn:microsoft.com/office/officeart/2005/8/colors/colorful1" csCatId="colorful"/>
      <dgm:spPr/>
      <dgm:t>
        <a:bodyPr/>
        <a:lstStyle/>
        <a:p>
          <a:endParaRPr lang="tr-TR"/>
        </a:p>
      </dgm:t>
    </dgm:pt>
    <dgm:pt modelId="{D9CC1196-5501-4B32-9183-C90B36956186}">
      <dgm:prSet/>
      <dgm:spPr/>
      <dgm:t>
        <a:bodyPr/>
        <a:lstStyle/>
        <a:p>
          <a:pPr rtl="0"/>
          <a:r>
            <a:rPr lang="tr-TR" b="1"/>
            <a:t>Cinsiyete Dayalı Şiddetin Kültürel Nedenleri:</a:t>
          </a:r>
          <a:endParaRPr lang="tr-TR"/>
        </a:p>
      </dgm:t>
    </dgm:pt>
    <dgm:pt modelId="{38EB9A1C-392D-43C8-93FE-99149133CC0A}" type="parTrans" cxnId="{3A956E8F-5955-4501-B93A-1343371B0D2F}">
      <dgm:prSet/>
      <dgm:spPr/>
      <dgm:t>
        <a:bodyPr/>
        <a:lstStyle/>
        <a:p>
          <a:endParaRPr lang="tr-TR"/>
        </a:p>
      </dgm:t>
    </dgm:pt>
    <dgm:pt modelId="{C9DF0E3A-1AAB-4BFC-BE1E-C049CE6DCB22}" type="sibTrans" cxnId="{3A956E8F-5955-4501-B93A-1343371B0D2F}">
      <dgm:prSet/>
      <dgm:spPr/>
      <dgm:t>
        <a:bodyPr/>
        <a:lstStyle/>
        <a:p>
          <a:endParaRPr lang="tr-TR"/>
        </a:p>
      </dgm:t>
    </dgm:pt>
    <dgm:pt modelId="{0C2E56FB-D73E-47BB-B02F-D99E2DC7BC5A}">
      <dgm:prSet/>
      <dgm:spPr/>
      <dgm:t>
        <a:bodyPr/>
        <a:lstStyle/>
        <a:p>
          <a:pPr rtl="0"/>
          <a:r>
            <a:rPr lang="tr-TR"/>
            <a:t>Cinsiyete dayalı rol beklentileri,</a:t>
          </a:r>
        </a:p>
      </dgm:t>
    </dgm:pt>
    <dgm:pt modelId="{A194C6E7-50BC-4941-B6EA-A56610438A66}" type="parTrans" cxnId="{2BD3CBEF-20AD-457C-843E-417C732513FB}">
      <dgm:prSet/>
      <dgm:spPr/>
      <dgm:t>
        <a:bodyPr/>
        <a:lstStyle/>
        <a:p>
          <a:endParaRPr lang="tr-TR"/>
        </a:p>
      </dgm:t>
    </dgm:pt>
    <dgm:pt modelId="{7CCE30B6-88A2-443D-8EC7-916A57A2380B}" type="sibTrans" cxnId="{2BD3CBEF-20AD-457C-843E-417C732513FB}">
      <dgm:prSet/>
      <dgm:spPr/>
      <dgm:t>
        <a:bodyPr/>
        <a:lstStyle/>
        <a:p>
          <a:endParaRPr lang="tr-TR"/>
        </a:p>
      </dgm:t>
    </dgm:pt>
    <dgm:pt modelId="{5C40733E-CCE7-45D6-AEA9-B2907BB4C6FB}">
      <dgm:prSet/>
      <dgm:spPr/>
      <dgm:t>
        <a:bodyPr/>
        <a:lstStyle/>
        <a:p>
          <a:pPr rtl="0"/>
          <a:r>
            <a:rPr lang="tr-TR"/>
            <a:t>Erkeklerin genetik üstünlüğünün olduğu inancı,</a:t>
          </a:r>
        </a:p>
      </dgm:t>
    </dgm:pt>
    <dgm:pt modelId="{88065316-8FEC-4AC7-BB16-52E411617DDC}" type="parTrans" cxnId="{40F8AF74-B208-4D74-B0C2-1EF94247C278}">
      <dgm:prSet/>
      <dgm:spPr/>
      <dgm:t>
        <a:bodyPr/>
        <a:lstStyle/>
        <a:p>
          <a:endParaRPr lang="tr-TR"/>
        </a:p>
      </dgm:t>
    </dgm:pt>
    <dgm:pt modelId="{79CB9339-CE80-4A9C-869C-6C9B23719246}" type="sibTrans" cxnId="{40F8AF74-B208-4D74-B0C2-1EF94247C278}">
      <dgm:prSet/>
      <dgm:spPr/>
      <dgm:t>
        <a:bodyPr/>
        <a:lstStyle/>
        <a:p>
          <a:endParaRPr lang="tr-TR"/>
        </a:p>
      </dgm:t>
    </dgm:pt>
    <dgm:pt modelId="{D0C3F418-5894-4714-B4DC-E699F19780DF}">
      <dgm:prSet/>
      <dgm:spPr/>
      <dgm:t>
        <a:bodyPr/>
        <a:lstStyle/>
        <a:p>
          <a:pPr rtl="0"/>
          <a:r>
            <a:rPr lang="tr-TR"/>
            <a:t>Erkeklere kadınlar ve kızların üzerinde sahiplik hakla­rını veren değerler</a:t>
          </a:r>
        </a:p>
      </dgm:t>
    </dgm:pt>
    <dgm:pt modelId="{DF605011-C643-4337-8717-396D3B1FB9F8}" type="parTrans" cxnId="{F84FFDEA-1087-4FB1-9DDD-6624D7E26DB2}">
      <dgm:prSet/>
      <dgm:spPr/>
      <dgm:t>
        <a:bodyPr/>
        <a:lstStyle/>
        <a:p>
          <a:endParaRPr lang="tr-TR"/>
        </a:p>
      </dgm:t>
    </dgm:pt>
    <dgm:pt modelId="{40878C4A-722F-491E-82D9-8CCC14E04824}" type="sibTrans" cxnId="{F84FFDEA-1087-4FB1-9DDD-6624D7E26DB2}">
      <dgm:prSet/>
      <dgm:spPr/>
      <dgm:t>
        <a:bodyPr/>
        <a:lstStyle/>
        <a:p>
          <a:endParaRPr lang="tr-TR"/>
        </a:p>
      </dgm:t>
    </dgm:pt>
    <dgm:pt modelId="{56CE78E5-4B36-46A5-B738-AF8B3D338C6A}">
      <dgm:prSet/>
      <dgm:spPr/>
      <dgm:t>
        <a:bodyPr/>
        <a:lstStyle/>
        <a:p>
          <a:pPr rtl="0"/>
          <a:r>
            <a:rPr lang="tr-TR"/>
            <a:t>Erkeklerin ailesini kontrolü altında özel alanı olarak görmesi</a:t>
          </a:r>
        </a:p>
      </dgm:t>
    </dgm:pt>
    <dgm:pt modelId="{352D139B-BD1D-4B39-AED9-CA4956505D47}" type="parTrans" cxnId="{4B94ABA3-0A82-4489-A05C-46DB910E3288}">
      <dgm:prSet/>
      <dgm:spPr/>
      <dgm:t>
        <a:bodyPr/>
        <a:lstStyle/>
        <a:p>
          <a:endParaRPr lang="tr-TR"/>
        </a:p>
      </dgm:t>
    </dgm:pt>
    <dgm:pt modelId="{D110B0E9-0F90-4AB1-BEB3-CADA6B0E092E}" type="sibTrans" cxnId="{4B94ABA3-0A82-4489-A05C-46DB910E3288}">
      <dgm:prSet/>
      <dgm:spPr/>
      <dgm:t>
        <a:bodyPr/>
        <a:lstStyle/>
        <a:p>
          <a:endParaRPr lang="tr-TR"/>
        </a:p>
      </dgm:t>
    </dgm:pt>
    <dgm:pt modelId="{861E3399-5BB0-4421-9E9E-9DC57E7E973A}">
      <dgm:prSet/>
      <dgm:spPr/>
      <dgm:t>
        <a:bodyPr/>
        <a:lstStyle/>
        <a:p>
          <a:pPr rtl="0"/>
          <a:r>
            <a:rPr lang="tr-TR"/>
            <a:t>Evlilik töreleri (başlık parası/ çeyiz)</a:t>
          </a:r>
        </a:p>
      </dgm:t>
    </dgm:pt>
    <dgm:pt modelId="{39B597AE-2E98-447A-833E-92FB43290622}" type="parTrans" cxnId="{005997D3-0E2D-43F9-BB15-C59E01D18F64}">
      <dgm:prSet/>
      <dgm:spPr/>
      <dgm:t>
        <a:bodyPr/>
        <a:lstStyle/>
        <a:p>
          <a:endParaRPr lang="tr-TR"/>
        </a:p>
      </dgm:t>
    </dgm:pt>
    <dgm:pt modelId="{DC87E5DF-C745-4BD9-BB40-929B676016C1}" type="sibTrans" cxnId="{005997D3-0E2D-43F9-BB15-C59E01D18F64}">
      <dgm:prSet/>
      <dgm:spPr/>
      <dgm:t>
        <a:bodyPr/>
        <a:lstStyle/>
        <a:p>
          <a:endParaRPr lang="tr-TR"/>
        </a:p>
      </dgm:t>
    </dgm:pt>
    <dgm:pt modelId="{DB589A3F-CD35-4B58-8021-C72579DE5C6B}">
      <dgm:prSet/>
      <dgm:spPr/>
      <dgm:t>
        <a:bodyPr/>
        <a:lstStyle/>
        <a:p>
          <a:pPr rtl="0"/>
          <a:r>
            <a:rPr lang="tr-TR"/>
            <a:t>Şiddete başvurmanın çatışma çözümü olarak algılan­ması</a:t>
          </a:r>
        </a:p>
      </dgm:t>
    </dgm:pt>
    <dgm:pt modelId="{1765DBC0-7AF2-4A28-94EC-2A4F01AA9182}" type="parTrans" cxnId="{668EC20C-5DF7-4097-8986-3EE65216009E}">
      <dgm:prSet/>
      <dgm:spPr/>
      <dgm:t>
        <a:bodyPr/>
        <a:lstStyle/>
        <a:p>
          <a:endParaRPr lang="tr-TR"/>
        </a:p>
      </dgm:t>
    </dgm:pt>
    <dgm:pt modelId="{D4E41F9B-060A-4AB4-A4B7-51550792DE06}" type="sibTrans" cxnId="{668EC20C-5DF7-4097-8986-3EE65216009E}">
      <dgm:prSet/>
      <dgm:spPr/>
      <dgm:t>
        <a:bodyPr/>
        <a:lstStyle/>
        <a:p>
          <a:endParaRPr lang="tr-TR"/>
        </a:p>
      </dgm:t>
    </dgm:pt>
    <dgm:pt modelId="{5B0FA0A7-FF28-4C79-973F-0E23EFCCC533}" type="pres">
      <dgm:prSet presAssocID="{63D4F8C2-AB9B-4760-86D3-4AA2EFE1A5E8}" presName="linear" presStyleCnt="0">
        <dgm:presLayoutVars>
          <dgm:animLvl val="lvl"/>
          <dgm:resizeHandles val="exact"/>
        </dgm:presLayoutVars>
      </dgm:prSet>
      <dgm:spPr/>
      <dgm:t>
        <a:bodyPr/>
        <a:lstStyle/>
        <a:p>
          <a:endParaRPr lang="tr-TR"/>
        </a:p>
      </dgm:t>
    </dgm:pt>
    <dgm:pt modelId="{8E2108BF-AA09-40AB-9EF9-1D0F3FD78903}" type="pres">
      <dgm:prSet presAssocID="{D9CC1196-5501-4B32-9183-C90B36956186}" presName="parentText" presStyleLbl="node1" presStyleIdx="0" presStyleCnt="1">
        <dgm:presLayoutVars>
          <dgm:chMax val="0"/>
          <dgm:bulletEnabled val="1"/>
        </dgm:presLayoutVars>
      </dgm:prSet>
      <dgm:spPr/>
      <dgm:t>
        <a:bodyPr/>
        <a:lstStyle/>
        <a:p>
          <a:endParaRPr lang="tr-TR"/>
        </a:p>
      </dgm:t>
    </dgm:pt>
    <dgm:pt modelId="{59AE1472-1A57-470A-B8B5-7D0091ECABC3}" type="pres">
      <dgm:prSet presAssocID="{D9CC1196-5501-4B32-9183-C90B36956186}" presName="childText" presStyleLbl="revTx" presStyleIdx="0" presStyleCnt="1">
        <dgm:presLayoutVars>
          <dgm:bulletEnabled val="1"/>
        </dgm:presLayoutVars>
      </dgm:prSet>
      <dgm:spPr/>
      <dgm:t>
        <a:bodyPr/>
        <a:lstStyle/>
        <a:p>
          <a:endParaRPr lang="tr-TR"/>
        </a:p>
      </dgm:t>
    </dgm:pt>
  </dgm:ptLst>
  <dgm:cxnLst>
    <dgm:cxn modelId="{211AF26E-7A34-45D4-B14D-B0DE7D138C06}" type="presOf" srcId="{56CE78E5-4B36-46A5-B738-AF8B3D338C6A}" destId="{59AE1472-1A57-470A-B8B5-7D0091ECABC3}" srcOrd="0" destOrd="3" presId="urn:microsoft.com/office/officeart/2005/8/layout/vList2"/>
    <dgm:cxn modelId="{CBA85008-980E-43DC-9ABF-2B779C2CAE46}" type="presOf" srcId="{63D4F8C2-AB9B-4760-86D3-4AA2EFE1A5E8}" destId="{5B0FA0A7-FF28-4C79-973F-0E23EFCCC533}" srcOrd="0" destOrd="0" presId="urn:microsoft.com/office/officeart/2005/8/layout/vList2"/>
    <dgm:cxn modelId="{3A956E8F-5955-4501-B93A-1343371B0D2F}" srcId="{63D4F8C2-AB9B-4760-86D3-4AA2EFE1A5E8}" destId="{D9CC1196-5501-4B32-9183-C90B36956186}" srcOrd="0" destOrd="0" parTransId="{38EB9A1C-392D-43C8-93FE-99149133CC0A}" sibTransId="{C9DF0E3A-1AAB-4BFC-BE1E-C049CE6DCB22}"/>
    <dgm:cxn modelId="{F3F57CE8-8133-4A62-9A1B-DE93FCCC9A4D}" type="presOf" srcId="{DB589A3F-CD35-4B58-8021-C72579DE5C6B}" destId="{59AE1472-1A57-470A-B8B5-7D0091ECABC3}" srcOrd="0" destOrd="5" presId="urn:microsoft.com/office/officeart/2005/8/layout/vList2"/>
    <dgm:cxn modelId="{D05C5A79-FEFA-443F-AE06-46670A8BC335}" type="presOf" srcId="{5C40733E-CCE7-45D6-AEA9-B2907BB4C6FB}" destId="{59AE1472-1A57-470A-B8B5-7D0091ECABC3}" srcOrd="0" destOrd="1" presId="urn:microsoft.com/office/officeart/2005/8/layout/vList2"/>
    <dgm:cxn modelId="{4B94ABA3-0A82-4489-A05C-46DB910E3288}" srcId="{D9CC1196-5501-4B32-9183-C90B36956186}" destId="{56CE78E5-4B36-46A5-B738-AF8B3D338C6A}" srcOrd="3" destOrd="0" parTransId="{352D139B-BD1D-4B39-AED9-CA4956505D47}" sibTransId="{D110B0E9-0F90-4AB1-BEB3-CADA6B0E092E}"/>
    <dgm:cxn modelId="{F84FFDEA-1087-4FB1-9DDD-6624D7E26DB2}" srcId="{D9CC1196-5501-4B32-9183-C90B36956186}" destId="{D0C3F418-5894-4714-B4DC-E699F19780DF}" srcOrd="2" destOrd="0" parTransId="{DF605011-C643-4337-8717-396D3B1FB9F8}" sibTransId="{40878C4A-722F-491E-82D9-8CCC14E04824}"/>
    <dgm:cxn modelId="{6AA921DB-9EC2-4180-9A42-99D022D366DB}" type="presOf" srcId="{D0C3F418-5894-4714-B4DC-E699F19780DF}" destId="{59AE1472-1A57-470A-B8B5-7D0091ECABC3}" srcOrd="0" destOrd="2" presId="urn:microsoft.com/office/officeart/2005/8/layout/vList2"/>
    <dgm:cxn modelId="{E28417CB-083B-4F15-8A3C-3FEB27F57D7A}" type="presOf" srcId="{0C2E56FB-D73E-47BB-B02F-D99E2DC7BC5A}" destId="{59AE1472-1A57-470A-B8B5-7D0091ECABC3}" srcOrd="0" destOrd="0" presId="urn:microsoft.com/office/officeart/2005/8/layout/vList2"/>
    <dgm:cxn modelId="{668EC20C-5DF7-4097-8986-3EE65216009E}" srcId="{D9CC1196-5501-4B32-9183-C90B36956186}" destId="{DB589A3F-CD35-4B58-8021-C72579DE5C6B}" srcOrd="5" destOrd="0" parTransId="{1765DBC0-7AF2-4A28-94EC-2A4F01AA9182}" sibTransId="{D4E41F9B-060A-4AB4-A4B7-51550792DE06}"/>
    <dgm:cxn modelId="{40F8AF74-B208-4D74-B0C2-1EF94247C278}" srcId="{D9CC1196-5501-4B32-9183-C90B36956186}" destId="{5C40733E-CCE7-45D6-AEA9-B2907BB4C6FB}" srcOrd="1" destOrd="0" parTransId="{88065316-8FEC-4AC7-BB16-52E411617DDC}" sibTransId="{79CB9339-CE80-4A9C-869C-6C9B23719246}"/>
    <dgm:cxn modelId="{2BD3CBEF-20AD-457C-843E-417C732513FB}" srcId="{D9CC1196-5501-4B32-9183-C90B36956186}" destId="{0C2E56FB-D73E-47BB-B02F-D99E2DC7BC5A}" srcOrd="0" destOrd="0" parTransId="{A194C6E7-50BC-4941-B6EA-A56610438A66}" sibTransId="{7CCE30B6-88A2-443D-8EC7-916A57A2380B}"/>
    <dgm:cxn modelId="{FD45966D-05F7-4A04-B2E2-CBC4794BC9D0}" type="presOf" srcId="{861E3399-5BB0-4421-9E9E-9DC57E7E973A}" destId="{59AE1472-1A57-470A-B8B5-7D0091ECABC3}" srcOrd="0" destOrd="4" presId="urn:microsoft.com/office/officeart/2005/8/layout/vList2"/>
    <dgm:cxn modelId="{2F784CB3-5490-4156-A1C2-B15476AFA6CB}" type="presOf" srcId="{D9CC1196-5501-4B32-9183-C90B36956186}" destId="{8E2108BF-AA09-40AB-9EF9-1D0F3FD78903}" srcOrd="0" destOrd="0" presId="urn:microsoft.com/office/officeart/2005/8/layout/vList2"/>
    <dgm:cxn modelId="{005997D3-0E2D-43F9-BB15-C59E01D18F64}" srcId="{D9CC1196-5501-4B32-9183-C90B36956186}" destId="{861E3399-5BB0-4421-9E9E-9DC57E7E973A}" srcOrd="4" destOrd="0" parTransId="{39B597AE-2E98-447A-833E-92FB43290622}" sibTransId="{DC87E5DF-C745-4BD9-BB40-929B676016C1}"/>
    <dgm:cxn modelId="{72F09BCF-17CF-41E0-8AFD-17E54FD4F3A0}" type="presParOf" srcId="{5B0FA0A7-FF28-4C79-973F-0E23EFCCC533}" destId="{8E2108BF-AA09-40AB-9EF9-1D0F3FD78903}" srcOrd="0" destOrd="0" presId="urn:microsoft.com/office/officeart/2005/8/layout/vList2"/>
    <dgm:cxn modelId="{44A3024A-6B0C-459D-B859-338620C299A5}" type="presParOf" srcId="{5B0FA0A7-FF28-4C79-973F-0E23EFCCC533}" destId="{59AE1472-1A57-470A-B8B5-7D0091ECABC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CF89A9E-2AD3-437E-A4F6-360CC5E84F45}" type="doc">
      <dgm:prSet loTypeId="urn:microsoft.com/office/officeart/2005/8/layout/vList2" loCatId="list" qsTypeId="urn:microsoft.com/office/officeart/2005/8/quickstyle/3d3" qsCatId="3D" csTypeId="urn:microsoft.com/office/officeart/2005/8/colors/colorful3" csCatId="colorful" phldr="1"/>
      <dgm:spPr/>
      <dgm:t>
        <a:bodyPr/>
        <a:lstStyle/>
        <a:p>
          <a:endParaRPr lang="tr-TR"/>
        </a:p>
      </dgm:t>
    </dgm:pt>
    <dgm:pt modelId="{FFF91E46-E03B-4A8D-8133-FD6D80074EF3}">
      <dgm:prSet/>
      <dgm:spPr/>
      <dgm:t>
        <a:bodyPr/>
        <a:lstStyle/>
        <a:p>
          <a:pPr algn="ctr" rtl="0"/>
          <a:r>
            <a:rPr lang="tr-TR"/>
            <a:t>Kadına yönelik şiddetin çeşitli biçimleri bulunmaktadır:</a:t>
          </a:r>
        </a:p>
      </dgm:t>
    </dgm:pt>
    <dgm:pt modelId="{D1F5625A-F157-4503-92FF-77C4C6311904}" type="parTrans" cxnId="{1FA2E355-A0A3-47E4-B2FB-5F3562EE9244}">
      <dgm:prSet/>
      <dgm:spPr/>
      <dgm:t>
        <a:bodyPr/>
        <a:lstStyle/>
        <a:p>
          <a:endParaRPr lang="tr-TR"/>
        </a:p>
      </dgm:t>
    </dgm:pt>
    <dgm:pt modelId="{C30E5B23-2F7A-4B89-8C95-0CB259E3D01D}" type="sibTrans" cxnId="{1FA2E355-A0A3-47E4-B2FB-5F3562EE9244}">
      <dgm:prSet/>
      <dgm:spPr/>
      <dgm:t>
        <a:bodyPr/>
        <a:lstStyle/>
        <a:p>
          <a:endParaRPr lang="tr-TR"/>
        </a:p>
      </dgm:t>
    </dgm:pt>
    <dgm:pt modelId="{5E3E9697-591F-47C5-93FA-BAD645387C82}">
      <dgm:prSet/>
      <dgm:spPr/>
      <dgm:t>
        <a:bodyPr/>
        <a:lstStyle/>
        <a:p>
          <a:pPr rtl="0"/>
          <a:r>
            <a:rPr lang="tr-TR"/>
            <a:t>Canlı doğması beklenen en az 60 milyon kız bazı toplumlarda özellikle de Asya'da cinsiyete dayalı seçici dü­şükler, bebek ölümleri ve ihmalin sonucu kaybolur.</a:t>
          </a:r>
        </a:p>
      </dgm:t>
    </dgm:pt>
    <dgm:pt modelId="{459B7A21-529A-4E68-8A8D-48CB56586ED6}" type="parTrans" cxnId="{58981501-6D91-49A1-8E82-B1B79D192FF6}">
      <dgm:prSet/>
      <dgm:spPr/>
      <dgm:t>
        <a:bodyPr/>
        <a:lstStyle/>
        <a:p>
          <a:endParaRPr lang="tr-TR"/>
        </a:p>
      </dgm:t>
    </dgm:pt>
    <dgm:pt modelId="{29B8017A-383E-4275-973F-281150802B26}" type="sibTrans" cxnId="{58981501-6D91-49A1-8E82-B1B79D192FF6}">
      <dgm:prSet/>
      <dgm:spPr/>
      <dgm:t>
        <a:bodyPr/>
        <a:lstStyle/>
        <a:p>
          <a:endParaRPr lang="tr-TR"/>
        </a:p>
      </dgm:t>
    </dgm:pt>
    <dgm:pt modelId="{0A50A040-F60F-4D7D-A222-33FC2A7F917A}">
      <dgm:prSet/>
      <dgm:spPr/>
      <dgm:t>
        <a:bodyPr/>
        <a:lstStyle/>
        <a:p>
          <a:pPr rtl="0"/>
          <a:r>
            <a:rPr lang="tr-TR" dirty="0"/>
            <a:t>Çalışmalar, aile içi şiddetin, toplumlarda yaygınlaştı­ğını ve kadınlar arasında intiharın en sık nedeni oldu­ğunu göstermektedir.</a:t>
          </a:r>
        </a:p>
      </dgm:t>
    </dgm:pt>
    <dgm:pt modelId="{BD9C3A9B-6977-4BF4-BAC7-BFF887186EDF}" type="parTrans" cxnId="{D8AF23ED-4A5A-44B9-82C4-F12733B2FFEF}">
      <dgm:prSet/>
      <dgm:spPr/>
      <dgm:t>
        <a:bodyPr/>
        <a:lstStyle/>
        <a:p>
          <a:endParaRPr lang="tr-TR"/>
        </a:p>
      </dgm:t>
    </dgm:pt>
    <dgm:pt modelId="{6483EE81-C529-464F-AD3A-F1B6472C48B0}" type="sibTrans" cxnId="{D8AF23ED-4A5A-44B9-82C4-F12733B2FFEF}">
      <dgm:prSet/>
      <dgm:spPr/>
      <dgm:t>
        <a:bodyPr/>
        <a:lstStyle/>
        <a:p>
          <a:endParaRPr lang="tr-TR"/>
        </a:p>
      </dgm:t>
    </dgm:pt>
    <dgm:pt modelId="{13E2DB3C-39AE-4183-AD02-7D620B5AA2BF}">
      <dgm:prSet/>
      <dgm:spPr/>
      <dgm:t>
        <a:bodyPr/>
        <a:lstStyle/>
        <a:p>
          <a:pPr rtl="0"/>
          <a:r>
            <a:rPr lang="tr-TR" dirty="0"/>
            <a:t>Tecavüz ve cinsel şiddetin diğer formları gittikçe art­maktadır. Toplumsal etiketlenme ve bunlarla ilgili travma, yasal sistemlerdeki anlayış ve tedavi eksikli­ğinden dolayı tecavüzlerin çoğu rapor edilmemektedir. Yetkililer tarafından rapor edilen yaklaşık tecavüz oranı</a:t>
          </a:r>
        </a:p>
      </dgm:t>
    </dgm:pt>
    <dgm:pt modelId="{21D21CBE-A245-49B7-81D8-19EF7C4F9263}" type="parTrans" cxnId="{2D0DB426-841D-4FAA-95F2-D89F0C7D5761}">
      <dgm:prSet/>
      <dgm:spPr/>
      <dgm:t>
        <a:bodyPr/>
        <a:lstStyle/>
        <a:p>
          <a:endParaRPr lang="tr-TR"/>
        </a:p>
      </dgm:t>
    </dgm:pt>
    <dgm:pt modelId="{9FF5325A-A7E9-4FFC-A2B0-3C4269B3E554}" type="sibTrans" cxnId="{2D0DB426-841D-4FAA-95F2-D89F0C7D5761}">
      <dgm:prSet/>
      <dgm:spPr/>
      <dgm:t>
        <a:bodyPr/>
        <a:lstStyle/>
        <a:p>
          <a:endParaRPr lang="tr-TR"/>
        </a:p>
      </dgm:t>
    </dgm:pt>
    <dgm:pt modelId="{6BE1EFE3-E125-4B91-81FC-50CE5CA3CAD6}">
      <dgm:prSet/>
      <dgm:spPr/>
      <dgm:t>
        <a:bodyPr/>
        <a:lstStyle/>
        <a:p>
          <a:pPr rtl="0"/>
          <a:r>
            <a:rPr lang="tr-TR"/>
            <a:t>Amerika'da yaklaşık %16'dan, Güney Afrika'da %3'ten az olarak belirtilmiştir.</a:t>
          </a:r>
        </a:p>
      </dgm:t>
    </dgm:pt>
    <dgm:pt modelId="{B637D5C2-4664-41BF-A2C3-92CD4B58781D}" type="parTrans" cxnId="{8FFDF19C-CEC8-4A18-A888-E05A96022842}">
      <dgm:prSet/>
      <dgm:spPr/>
      <dgm:t>
        <a:bodyPr/>
        <a:lstStyle/>
        <a:p>
          <a:endParaRPr lang="tr-TR"/>
        </a:p>
      </dgm:t>
    </dgm:pt>
    <dgm:pt modelId="{6C9842F7-B20B-4DC2-88B4-17BF0A21CFDB}" type="sibTrans" cxnId="{8FFDF19C-CEC8-4A18-A888-E05A96022842}">
      <dgm:prSet/>
      <dgm:spPr/>
      <dgm:t>
        <a:bodyPr/>
        <a:lstStyle/>
        <a:p>
          <a:endParaRPr lang="tr-TR"/>
        </a:p>
      </dgm:t>
    </dgm:pt>
    <dgm:pt modelId="{8579E2CE-5B7F-43A6-BCED-4156AB81D705}">
      <dgm:prSet/>
      <dgm:spPr/>
      <dgm:t>
        <a:bodyPr/>
        <a:lstStyle/>
        <a:p>
          <a:pPr rtl="0"/>
          <a:r>
            <a:rPr lang="tr-TR" dirty="0"/>
            <a:t>Yaşları 5 ve 15 arasında olan iki milyon kız, her yıl seks ticaretiyle tanışmaktadır.</a:t>
          </a:r>
        </a:p>
      </dgm:t>
    </dgm:pt>
    <dgm:pt modelId="{3D28CBD9-8E9B-43B0-84E9-B1A66B378C60}" type="parTrans" cxnId="{6D183CE5-CDA7-4729-95C2-0E91D5432675}">
      <dgm:prSet/>
      <dgm:spPr/>
      <dgm:t>
        <a:bodyPr/>
        <a:lstStyle/>
        <a:p>
          <a:endParaRPr lang="tr-TR"/>
        </a:p>
      </dgm:t>
    </dgm:pt>
    <dgm:pt modelId="{EA9FF758-906A-4D6D-A5BF-83F836E7C531}" type="sibTrans" cxnId="{6D183CE5-CDA7-4729-95C2-0E91D5432675}">
      <dgm:prSet/>
      <dgm:spPr/>
      <dgm:t>
        <a:bodyPr/>
        <a:lstStyle/>
        <a:p>
          <a:endParaRPr lang="tr-TR"/>
        </a:p>
      </dgm:t>
    </dgm:pt>
    <dgm:pt modelId="{D79B37E1-1ECB-4CF8-8DF3-2BF426BAD040}">
      <dgm:prSet/>
      <dgm:spPr/>
      <dgm:t>
        <a:bodyPr/>
        <a:lstStyle/>
        <a:p>
          <a:pPr rtl="0"/>
          <a:r>
            <a:rPr lang="tr-TR"/>
            <a:t>En az 130 milyon kadın, kadın sünneti operasyonu ge­çirmeye zorlanmaktadır ve diğer 2 milyonu her yıl risk altındadır.</a:t>
          </a:r>
        </a:p>
      </dgm:t>
    </dgm:pt>
    <dgm:pt modelId="{3F9D466D-7FBE-4909-8724-4F181FBD2E89}" type="parTrans" cxnId="{CACF5459-2A47-4ED3-AB7B-5E0A87E4B9A4}">
      <dgm:prSet/>
      <dgm:spPr/>
      <dgm:t>
        <a:bodyPr/>
        <a:lstStyle/>
        <a:p>
          <a:endParaRPr lang="tr-TR"/>
        </a:p>
      </dgm:t>
    </dgm:pt>
    <dgm:pt modelId="{F5E62F55-0F08-4C27-B6F2-725B4150C6CF}" type="sibTrans" cxnId="{CACF5459-2A47-4ED3-AB7B-5E0A87E4B9A4}">
      <dgm:prSet/>
      <dgm:spPr/>
      <dgm:t>
        <a:bodyPr/>
        <a:lstStyle/>
        <a:p>
          <a:endParaRPr lang="tr-TR"/>
        </a:p>
      </dgm:t>
    </dgm:pt>
    <dgm:pt modelId="{72EEABC7-DF35-430A-9A61-4A2231FBA767}" type="pres">
      <dgm:prSet presAssocID="{1CF89A9E-2AD3-437E-A4F6-360CC5E84F45}" presName="linear" presStyleCnt="0">
        <dgm:presLayoutVars>
          <dgm:animLvl val="lvl"/>
          <dgm:resizeHandles val="exact"/>
        </dgm:presLayoutVars>
      </dgm:prSet>
      <dgm:spPr/>
      <dgm:t>
        <a:bodyPr/>
        <a:lstStyle/>
        <a:p>
          <a:endParaRPr lang="tr-TR"/>
        </a:p>
      </dgm:t>
    </dgm:pt>
    <dgm:pt modelId="{4F394406-C689-4987-81E5-6F3398E987C7}" type="pres">
      <dgm:prSet presAssocID="{FFF91E46-E03B-4A8D-8133-FD6D80074EF3}" presName="parentText" presStyleLbl="node1" presStyleIdx="0" presStyleCnt="1">
        <dgm:presLayoutVars>
          <dgm:chMax val="0"/>
          <dgm:bulletEnabled val="1"/>
        </dgm:presLayoutVars>
      </dgm:prSet>
      <dgm:spPr/>
      <dgm:t>
        <a:bodyPr/>
        <a:lstStyle/>
        <a:p>
          <a:endParaRPr lang="tr-TR"/>
        </a:p>
      </dgm:t>
    </dgm:pt>
    <dgm:pt modelId="{C82B6BDF-1FDB-4DD7-BA9F-1FBADD5640E7}" type="pres">
      <dgm:prSet presAssocID="{FFF91E46-E03B-4A8D-8133-FD6D80074EF3}" presName="childText" presStyleLbl="revTx" presStyleIdx="0" presStyleCnt="1">
        <dgm:presLayoutVars>
          <dgm:bulletEnabled val="1"/>
        </dgm:presLayoutVars>
      </dgm:prSet>
      <dgm:spPr/>
      <dgm:t>
        <a:bodyPr/>
        <a:lstStyle/>
        <a:p>
          <a:endParaRPr lang="tr-TR"/>
        </a:p>
      </dgm:t>
    </dgm:pt>
  </dgm:ptLst>
  <dgm:cxnLst>
    <dgm:cxn modelId="{216D71EE-7CF5-49E7-A70B-E6A645CF427F}" type="presOf" srcId="{FFF91E46-E03B-4A8D-8133-FD6D80074EF3}" destId="{4F394406-C689-4987-81E5-6F3398E987C7}" srcOrd="0" destOrd="0" presId="urn:microsoft.com/office/officeart/2005/8/layout/vList2"/>
    <dgm:cxn modelId="{2D0DB426-841D-4FAA-95F2-D89F0C7D5761}" srcId="{FFF91E46-E03B-4A8D-8133-FD6D80074EF3}" destId="{13E2DB3C-39AE-4183-AD02-7D620B5AA2BF}" srcOrd="2" destOrd="0" parTransId="{21D21CBE-A245-49B7-81D8-19EF7C4F9263}" sibTransId="{9FF5325A-A7E9-4FFC-A2B0-3C4269B3E554}"/>
    <dgm:cxn modelId="{E0BD6E99-1B10-4B26-8ED2-C5F2E6913B4E}" type="presOf" srcId="{6BE1EFE3-E125-4B91-81FC-50CE5CA3CAD6}" destId="{C82B6BDF-1FDB-4DD7-BA9F-1FBADD5640E7}" srcOrd="0" destOrd="3" presId="urn:microsoft.com/office/officeart/2005/8/layout/vList2"/>
    <dgm:cxn modelId="{F2ADA931-E56A-40AD-836F-9423AAA26899}" type="presOf" srcId="{13E2DB3C-39AE-4183-AD02-7D620B5AA2BF}" destId="{C82B6BDF-1FDB-4DD7-BA9F-1FBADD5640E7}" srcOrd="0" destOrd="2" presId="urn:microsoft.com/office/officeart/2005/8/layout/vList2"/>
    <dgm:cxn modelId="{8FFDF19C-CEC8-4A18-A888-E05A96022842}" srcId="{FFF91E46-E03B-4A8D-8133-FD6D80074EF3}" destId="{6BE1EFE3-E125-4B91-81FC-50CE5CA3CAD6}" srcOrd="3" destOrd="0" parTransId="{B637D5C2-4664-41BF-A2C3-92CD4B58781D}" sibTransId="{6C9842F7-B20B-4DC2-88B4-17BF0A21CFDB}"/>
    <dgm:cxn modelId="{6D183CE5-CDA7-4729-95C2-0E91D5432675}" srcId="{FFF91E46-E03B-4A8D-8133-FD6D80074EF3}" destId="{8579E2CE-5B7F-43A6-BCED-4156AB81D705}" srcOrd="4" destOrd="0" parTransId="{3D28CBD9-8E9B-43B0-84E9-B1A66B378C60}" sibTransId="{EA9FF758-906A-4D6D-A5BF-83F836E7C531}"/>
    <dgm:cxn modelId="{9BA95316-54F6-4366-8760-97A42E6C3415}" type="presOf" srcId="{5E3E9697-591F-47C5-93FA-BAD645387C82}" destId="{C82B6BDF-1FDB-4DD7-BA9F-1FBADD5640E7}" srcOrd="0" destOrd="0" presId="urn:microsoft.com/office/officeart/2005/8/layout/vList2"/>
    <dgm:cxn modelId="{DF1200BE-2AFD-4497-8214-3DFC15276235}" type="presOf" srcId="{0A50A040-F60F-4D7D-A222-33FC2A7F917A}" destId="{C82B6BDF-1FDB-4DD7-BA9F-1FBADD5640E7}" srcOrd="0" destOrd="1" presId="urn:microsoft.com/office/officeart/2005/8/layout/vList2"/>
    <dgm:cxn modelId="{EB29D618-712E-4397-9680-64AE0E5B7B19}" type="presOf" srcId="{D79B37E1-1ECB-4CF8-8DF3-2BF426BAD040}" destId="{C82B6BDF-1FDB-4DD7-BA9F-1FBADD5640E7}" srcOrd="0" destOrd="5" presId="urn:microsoft.com/office/officeart/2005/8/layout/vList2"/>
    <dgm:cxn modelId="{DFB0BEF4-AC8C-49FC-989B-4EB61BBB1A9F}" type="presOf" srcId="{8579E2CE-5B7F-43A6-BCED-4156AB81D705}" destId="{C82B6BDF-1FDB-4DD7-BA9F-1FBADD5640E7}" srcOrd="0" destOrd="4" presId="urn:microsoft.com/office/officeart/2005/8/layout/vList2"/>
    <dgm:cxn modelId="{1FA2E355-A0A3-47E4-B2FB-5F3562EE9244}" srcId="{1CF89A9E-2AD3-437E-A4F6-360CC5E84F45}" destId="{FFF91E46-E03B-4A8D-8133-FD6D80074EF3}" srcOrd="0" destOrd="0" parTransId="{D1F5625A-F157-4503-92FF-77C4C6311904}" sibTransId="{C30E5B23-2F7A-4B89-8C95-0CB259E3D01D}"/>
    <dgm:cxn modelId="{00836DF1-FE8A-459A-A26C-137D324CA832}" type="presOf" srcId="{1CF89A9E-2AD3-437E-A4F6-360CC5E84F45}" destId="{72EEABC7-DF35-430A-9A61-4A2231FBA767}" srcOrd="0" destOrd="0" presId="urn:microsoft.com/office/officeart/2005/8/layout/vList2"/>
    <dgm:cxn modelId="{58981501-6D91-49A1-8E82-B1B79D192FF6}" srcId="{FFF91E46-E03B-4A8D-8133-FD6D80074EF3}" destId="{5E3E9697-591F-47C5-93FA-BAD645387C82}" srcOrd="0" destOrd="0" parTransId="{459B7A21-529A-4E68-8A8D-48CB56586ED6}" sibTransId="{29B8017A-383E-4275-973F-281150802B26}"/>
    <dgm:cxn modelId="{CACF5459-2A47-4ED3-AB7B-5E0A87E4B9A4}" srcId="{FFF91E46-E03B-4A8D-8133-FD6D80074EF3}" destId="{D79B37E1-1ECB-4CF8-8DF3-2BF426BAD040}" srcOrd="5" destOrd="0" parTransId="{3F9D466D-7FBE-4909-8724-4F181FBD2E89}" sibTransId="{F5E62F55-0F08-4C27-B6F2-725B4150C6CF}"/>
    <dgm:cxn modelId="{D8AF23ED-4A5A-44B9-82C4-F12733B2FFEF}" srcId="{FFF91E46-E03B-4A8D-8133-FD6D80074EF3}" destId="{0A50A040-F60F-4D7D-A222-33FC2A7F917A}" srcOrd="1" destOrd="0" parTransId="{BD9C3A9B-6977-4BF4-BAC7-BFF887186EDF}" sibTransId="{6483EE81-C529-464F-AD3A-F1B6472C48B0}"/>
    <dgm:cxn modelId="{23BF1343-3407-4584-A020-923DC82DF845}" type="presParOf" srcId="{72EEABC7-DF35-430A-9A61-4A2231FBA767}" destId="{4F394406-C689-4987-81E5-6F3398E987C7}" srcOrd="0" destOrd="0" presId="urn:microsoft.com/office/officeart/2005/8/layout/vList2"/>
    <dgm:cxn modelId="{9BFFD803-9D66-4790-A777-D11EAB39F150}" type="presParOf" srcId="{72EEABC7-DF35-430A-9A61-4A2231FBA767}" destId="{C82B6BDF-1FDB-4DD7-BA9F-1FBADD5640E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31B322D-6B26-4C0E-AA77-269CE97733CE}" type="doc">
      <dgm:prSet loTypeId="urn:microsoft.com/office/officeart/2005/8/layout/hList1" loCatId="list" qsTypeId="urn:microsoft.com/office/officeart/2005/8/quickstyle/3d3" qsCatId="3D" csTypeId="urn:microsoft.com/office/officeart/2005/8/colors/colorful5" csCatId="colorful" phldr="1"/>
      <dgm:spPr/>
      <dgm:t>
        <a:bodyPr/>
        <a:lstStyle/>
        <a:p>
          <a:endParaRPr lang="tr-TR"/>
        </a:p>
      </dgm:t>
    </dgm:pt>
    <dgm:pt modelId="{956FDCCA-9835-4069-9EDE-11B775E3BDBE}">
      <dgm:prSet/>
      <dgm:spPr/>
      <dgm:t>
        <a:bodyPr/>
        <a:lstStyle/>
        <a:p>
          <a:pPr rtl="0"/>
          <a:r>
            <a:rPr lang="tr-TR"/>
            <a:t>Namus cinayeti adıyla, özellikle Doğu Asya, Kuzey Afrika ve Güney Asya'nın bir bölümünde her yıl yılda binlerce genç kadın öldürülmektedir.</a:t>
          </a:r>
        </a:p>
      </dgm:t>
    </dgm:pt>
    <dgm:pt modelId="{FFD256AE-4DC5-489E-8CAE-91033F64FEA6}" type="parTrans" cxnId="{97A1FAD5-D566-47E6-AFF2-C1798D197D66}">
      <dgm:prSet/>
      <dgm:spPr/>
      <dgm:t>
        <a:bodyPr/>
        <a:lstStyle/>
        <a:p>
          <a:endParaRPr lang="tr-TR"/>
        </a:p>
      </dgm:t>
    </dgm:pt>
    <dgm:pt modelId="{A4BF4226-6DDC-4DFF-A050-101AFCC85BE7}" type="sibTrans" cxnId="{97A1FAD5-D566-47E6-AFF2-C1798D197D66}">
      <dgm:prSet/>
      <dgm:spPr/>
      <dgm:t>
        <a:bodyPr/>
        <a:lstStyle/>
        <a:p>
          <a:endParaRPr lang="tr-TR"/>
        </a:p>
      </dgm:t>
    </dgm:pt>
    <dgm:pt modelId="{B546503F-AE08-492E-8783-9B018B2D3F21}">
      <dgm:prSet/>
      <dgm:spPr/>
      <dgm:t>
        <a:bodyPr/>
        <a:lstStyle/>
        <a:p>
          <a:pPr rtl="0"/>
          <a:r>
            <a:rPr lang="tr-TR"/>
            <a:t>Amerika'da, her 15 dakikada bir kadın partneri tarafından dövülmektedir, fi­ziksel şiddete, küçük düşürücü ve onur kırıcı psikolojik şiddet eşlik etmektedir, Japonya'da 613 şiddet gören ka­dından; %60'ı eşleri tarafından fiziksel, psikolojik ve cin­sel şiddete maruz kalmakta; sadece %8'i fiziksel şiddeti tek başına yaşamaktadır.</a:t>
          </a:r>
        </a:p>
      </dgm:t>
    </dgm:pt>
    <dgm:pt modelId="{489FC8D5-D2EC-449A-BB80-3893A3568FF2}" type="parTrans" cxnId="{1CA1798B-654C-464E-BC0E-DE3EC09F95E2}">
      <dgm:prSet/>
      <dgm:spPr/>
      <dgm:t>
        <a:bodyPr/>
        <a:lstStyle/>
        <a:p>
          <a:endParaRPr lang="tr-TR"/>
        </a:p>
      </dgm:t>
    </dgm:pt>
    <dgm:pt modelId="{24911467-6E6E-4F5B-93B9-034AD1C3BAE8}" type="sibTrans" cxnId="{1CA1798B-654C-464E-BC0E-DE3EC09F95E2}">
      <dgm:prSet/>
      <dgm:spPr/>
      <dgm:t>
        <a:bodyPr/>
        <a:lstStyle/>
        <a:p>
          <a:endParaRPr lang="tr-TR"/>
        </a:p>
      </dgm:t>
    </dgm:pt>
    <dgm:pt modelId="{3C3538B6-7E35-466D-8023-DA133B0FDB5B}">
      <dgm:prSet/>
      <dgm:spPr/>
      <dgm:t>
        <a:bodyPr/>
        <a:lstStyle/>
        <a:p>
          <a:pPr rtl="0"/>
          <a:r>
            <a:rPr lang="tr-TR" dirty="0"/>
            <a:t>Güney Asya, Batı Asya ve Afrika'da, erkeklerin kadın­ları uygun bir şekilde cezalandırmaya hakları olduğu dü­şünülmektedir. Birçok toplumda, dayağın veya fiziksel olarak eşinin gözünü korkutmanın, erkeğin hakkı oldu­ğuna dair derin bir inanç olduğu görülmektedir.</a:t>
          </a:r>
        </a:p>
      </dgm:t>
    </dgm:pt>
    <dgm:pt modelId="{C299E391-9CDB-40DA-BC3B-93389A3EFE7A}" type="parTrans" cxnId="{D71186D0-E42D-42B3-B627-04396FB04176}">
      <dgm:prSet/>
      <dgm:spPr/>
      <dgm:t>
        <a:bodyPr/>
        <a:lstStyle/>
        <a:p>
          <a:endParaRPr lang="tr-TR"/>
        </a:p>
      </dgm:t>
    </dgm:pt>
    <dgm:pt modelId="{7E7BED0D-D46D-44E9-A460-07F475D13767}" type="sibTrans" cxnId="{D71186D0-E42D-42B3-B627-04396FB04176}">
      <dgm:prSet/>
      <dgm:spPr/>
      <dgm:t>
        <a:bodyPr/>
        <a:lstStyle/>
        <a:p>
          <a:endParaRPr lang="tr-TR"/>
        </a:p>
      </dgm:t>
    </dgm:pt>
    <dgm:pt modelId="{FF7ACC5D-CC65-499A-B030-090AFFC74F5F}">
      <dgm:prSet/>
      <dgm:spPr/>
      <dgm:t>
        <a:bodyPr/>
        <a:lstStyle/>
        <a:p>
          <a:pPr rtl="0"/>
          <a:r>
            <a:rPr lang="tr-TR" dirty="0"/>
            <a:t>Özellikle evlilik ilişkileri ve cinsiyete dayalı şiddeti or­taya çıkarmada neyin kabul edilebilir ya da edilemez ol­duğu kültürel algılara göre değişir. </a:t>
          </a:r>
        </a:p>
      </dgm:t>
    </dgm:pt>
    <dgm:pt modelId="{ECF4CAEA-317E-4D52-AC3B-D88BB68E2DB1}" type="parTrans" cxnId="{602EAE8E-48A4-4465-BDBC-F11ACFA5F3DD}">
      <dgm:prSet/>
      <dgm:spPr/>
      <dgm:t>
        <a:bodyPr/>
        <a:lstStyle/>
        <a:p>
          <a:endParaRPr lang="tr-TR"/>
        </a:p>
      </dgm:t>
    </dgm:pt>
    <dgm:pt modelId="{47D5A5E6-1B44-4EB1-96B2-381B32EC0CD8}" type="sibTrans" cxnId="{602EAE8E-48A4-4465-BDBC-F11ACFA5F3DD}">
      <dgm:prSet/>
      <dgm:spPr/>
      <dgm:t>
        <a:bodyPr/>
        <a:lstStyle/>
        <a:p>
          <a:endParaRPr lang="tr-TR"/>
        </a:p>
      </dgm:t>
    </dgm:pt>
    <dgm:pt modelId="{7586C575-6433-4727-969F-6629166EEDB8}" type="pres">
      <dgm:prSet presAssocID="{931B322D-6B26-4C0E-AA77-269CE97733CE}" presName="Name0" presStyleCnt="0">
        <dgm:presLayoutVars>
          <dgm:dir/>
          <dgm:animLvl val="lvl"/>
          <dgm:resizeHandles val="exact"/>
        </dgm:presLayoutVars>
      </dgm:prSet>
      <dgm:spPr/>
      <dgm:t>
        <a:bodyPr/>
        <a:lstStyle/>
        <a:p>
          <a:endParaRPr lang="tr-TR"/>
        </a:p>
      </dgm:t>
    </dgm:pt>
    <dgm:pt modelId="{D0B70FF9-7C0C-46E9-8ACF-0877DF108C43}" type="pres">
      <dgm:prSet presAssocID="{956FDCCA-9835-4069-9EDE-11B775E3BDBE}" presName="composite" presStyleCnt="0"/>
      <dgm:spPr/>
    </dgm:pt>
    <dgm:pt modelId="{05210F0D-2CE0-45CB-8129-B53E9604396A}" type="pres">
      <dgm:prSet presAssocID="{956FDCCA-9835-4069-9EDE-11B775E3BDBE}" presName="parTx" presStyleLbl="alignNode1" presStyleIdx="0" presStyleCnt="2">
        <dgm:presLayoutVars>
          <dgm:chMax val="0"/>
          <dgm:chPref val="0"/>
          <dgm:bulletEnabled val="1"/>
        </dgm:presLayoutVars>
      </dgm:prSet>
      <dgm:spPr/>
      <dgm:t>
        <a:bodyPr/>
        <a:lstStyle/>
        <a:p>
          <a:endParaRPr lang="tr-TR"/>
        </a:p>
      </dgm:t>
    </dgm:pt>
    <dgm:pt modelId="{A834C453-94AC-4A22-A320-C9208F6C00C7}" type="pres">
      <dgm:prSet presAssocID="{956FDCCA-9835-4069-9EDE-11B775E3BDBE}" presName="desTx" presStyleLbl="alignAccFollowNode1" presStyleIdx="0" presStyleCnt="2">
        <dgm:presLayoutVars>
          <dgm:bulletEnabled val="1"/>
        </dgm:presLayoutVars>
      </dgm:prSet>
      <dgm:spPr/>
      <dgm:t>
        <a:bodyPr/>
        <a:lstStyle/>
        <a:p>
          <a:endParaRPr lang="tr-TR"/>
        </a:p>
      </dgm:t>
    </dgm:pt>
    <dgm:pt modelId="{E6C272B2-6046-461B-9199-AE5313C5D255}" type="pres">
      <dgm:prSet presAssocID="{A4BF4226-6DDC-4DFF-A050-101AFCC85BE7}" presName="space" presStyleCnt="0"/>
      <dgm:spPr/>
    </dgm:pt>
    <dgm:pt modelId="{FF42364C-3D5E-4E97-A65A-3E4C61172223}" type="pres">
      <dgm:prSet presAssocID="{3C3538B6-7E35-466D-8023-DA133B0FDB5B}" presName="composite" presStyleCnt="0"/>
      <dgm:spPr/>
    </dgm:pt>
    <dgm:pt modelId="{101759B7-DB54-4A04-A79F-B39D525C796E}" type="pres">
      <dgm:prSet presAssocID="{3C3538B6-7E35-466D-8023-DA133B0FDB5B}" presName="parTx" presStyleLbl="alignNode1" presStyleIdx="1" presStyleCnt="2">
        <dgm:presLayoutVars>
          <dgm:chMax val="0"/>
          <dgm:chPref val="0"/>
          <dgm:bulletEnabled val="1"/>
        </dgm:presLayoutVars>
      </dgm:prSet>
      <dgm:spPr/>
      <dgm:t>
        <a:bodyPr/>
        <a:lstStyle/>
        <a:p>
          <a:endParaRPr lang="tr-TR"/>
        </a:p>
      </dgm:t>
    </dgm:pt>
    <dgm:pt modelId="{4FD92ED6-6A94-495E-95EF-FB208F2D4F32}" type="pres">
      <dgm:prSet presAssocID="{3C3538B6-7E35-466D-8023-DA133B0FDB5B}" presName="desTx" presStyleLbl="alignAccFollowNode1" presStyleIdx="1" presStyleCnt="2">
        <dgm:presLayoutVars>
          <dgm:bulletEnabled val="1"/>
        </dgm:presLayoutVars>
      </dgm:prSet>
      <dgm:spPr/>
      <dgm:t>
        <a:bodyPr/>
        <a:lstStyle/>
        <a:p>
          <a:endParaRPr lang="tr-TR"/>
        </a:p>
      </dgm:t>
    </dgm:pt>
  </dgm:ptLst>
  <dgm:cxnLst>
    <dgm:cxn modelId="{D71186D0-E42D-42B3-B627-04396FB04176}" srcId="{931B322D-6B26-4C0E-AA77-269CE97733CE}" destId="{3C3538B6-7E35-466D-8023-DA133B0FDB5B}" srcOrd="1" destOrd="0" parTransId="{C299E391-9CDB-40DA-BC3B-93389A3EFE7A}" sibTransId="{7E7BED0D-D46D-44E9-A460-07F475D13767}"/>
    <dgm:cxn modelId="{1CA1798B-654C-464E-BC0E-DE3EC09F95E2}" srcId="{956FDCCA-9835-4069-9EDE-11B775E3BDBE}" destId="{B546503F-AE08-492E-8783-9B018B2D3F21}" srcOrd="0" destOrd="0" parTransId="{489FC8D5-D2EC-449A-BB80-3893A3568FF2}" sibTransId="{24911467-6E6E-4F5B-93B9-034AD1C3BAE8}"/>
    <dgm:cxn modelId="{97A1FAD5-D566-47E6-AFF2-C1798D197D66}" srcId="{931B322D-6B26-4C0E-AA77-269CE97733CE}" destId="{956FDCCA-9835-4069-9EDE-11B775E3BDBE}" srcOrd="0" destOrd="0" parTransId="{FFD256AE-4DC5-489E-8CAE-91033F64FEA6}" sibTransId="{A4BF4226-6DDC-4DFF-A050-101AFCC85BE7}"/>
    <dgm:cxn modelId="{B44F5D97-AECB-49FF-BC15-9D18441898CD}" type="presOf" srcId="{3C3538B6-7E35-466D-8023-DA133B0FDB5B}" destId="{101759B7-DB54-4A04-A79F-B39D525C796E}" srcOrd="0" destOrd="0" presId="urn:microsoft.com/office/officeart/2005/8/layout/hList1"/>
    <dgm:cxn modelId="{58953394-B7CC-4E3F-A61D-DB067EA30B63}" type="presOf" srcId="{FF7ACC5D-CC65-499A-B030-090AFFC74F5F}" destId="{4FD92ED6-6A94-495E-95EF-FB208F2D4F32}" srcOrd="0" destOrd="0" presId="urn:microsoft.com/office/officeart/2005/8/layout/hList1"/>
    <dgm:cxn modelId="{8F178E10-9A2D-4E18-B639-36360B89D696}" type="presOf" srcId="{B546503F-AE08-492E-8783-9B018B2D3F21}" destId="{A834C453-94AC-4A22-A320-C9208F6C00C7}" srcOrd="0" destOrd="0" presId="urn:microsoft.com/office/officeart/2005/8/layout/hList1"/>
    <dgm:cxn modelId="{A59F916F-7359-40F2-B096-3249D0CCD2E6}" type="presOf" srcId="{956FDCCA-9835-4069-9EDE-11B775E3BDBE}" destId="{05210F0D-2CE0-45CB-8129-B53E9604396A}" srcOrd="0" destOrd="0" presId="urn:microsoft.com/office/officeart/2005/8/layout/hList1"/>
    <dgm:cxn modelId="{F24D850B-F39B-4C52-80B7-477E07F7305E}" type="presOf" srcId="{931B322D-6B26-4C0E-AA77-269CE97733CE}" destId="{7586C575-6433-4727-969F-6629166EEDB8}" srcOrd="0" destOrd="0" presId="urn:microsoft.com/office/officeart/2005/8/layout/hList1"/>
    <dgm:cxn modelId="{602EAE8E-48A4-4465-BDBC-F11ACFA5F3DD}" srcId="{3C3538B6-7E35-466D-8023-DA133B0FDB5B}" destId="{FF7ACC5D-CC65-499A-B030-090AFFC74F5F}" srcOrd="0" destOrd="0" parTransId="{ECF4CAEA-317E-4D52-AC3B-D88BB68E2DB1}" sibTransId="{47D5A5E6-1B44-4EB1-96B2-381B32EC0CD8}"/>
    <dgm:cxn modelId="{C6500B42-A8EB-44FC-98D3-67380808E75C}" type="presParOf" srcId="{7586C575-6433-4727-969F-6629166EEDB8}" destId="{D0B70FF9-7C0C-46E9-8ACF-0877DF108C43}" srcOrd="0" destOrd="0" presId="urn:microsoft.com/office/officeart/2005/8/layout/hList1"/>
    <dgm:cxn modelId="{42B2CFA6-4363-4FB6-9140-41A5A916DD96}" type="presParOf" srcId="{D0B70FF9-7C0C-46E9-8ACF-0877DF108C43}" destId="{05210F0D-2CE0-45CB-8129-B53E9604396A}" srcOrd="0" destOrd="0" presId="urn:microsoft.com/office/officeart/2005/8/layout/hList1"/>
    <dgm:cxn modelId="{C5277500-9FE7-42C7-A279-4C805F664C9F}" type="presParOf" srcId="{D0B70FF9-7C0C-46E9-8ACF-0877DF108C43}" destId="{A834C453-94AC-4A22-A320-C9208F6C00C7}" srcOrd="1" destOrd="0" presId="urn:microsoft.com/office/officeart/2005/8/layout/hList1"/>
    <dgm:cxn modelId="{CBE9D469-6348-4909-B2F9-316F178CB411}" type="presParOf" srcId="{7586C575-6433-4727-969F-6629166EEDB8}" destId="{E6C272B2-6046-461B-9199-AE5313C5D255}" srcOrd="1" destOrd="0" presId="urn:microsoft.com/office/officeart/2005/8/layout/hList1"/>
    <dgm:cxn modelId="{914D5763-3497-4B5F-98E6-615923522184}" type="presParOf" srcId="{7586C575-6433-4727-969F-6629166EEDB8}" destId="{FF42364C-3D5E-4E97-A65A-3E4C61172223}" srcOrd="2" destOrd="0" presId="urn:microsoft.com/office/officeart/2005/8/layout/hList1"/>
    <dgm:cxn modelId="{4171B480-C647-478A-A5D4-E5BC571C6FC0}" type="presParOf" srcId="{FF42364C-3D5E-4E97-A65A-3E4C61172223}" destId="{101759B7-DB54-4A04-A79F-B39D525C796E}" srcOrd="0" destOrd="0" presId="urn:microsoft.com/office/officeart/2005/8/layout/hList1"/>
    <dgm:cxn modelId="{2BA336B6-4392-426A-8CF2-5BD5B9ABB3F9}" type="presParOf" srcId="{FF42364C-3D5E-4E97-A65A-3E4C61172223}" destId="{4FD92ED6-6A94-495E-95EF-FB208F2D4F3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A5930B-34B2-41FE-ABB0-BFD69FF9B4CF}">
      <dsp:nvSpPr>
        <dsp:cNvPr id="0" name=""/>
        <dsp:cNvSpPr/>
      </dsp:nvSpPr>
      <dsp:spPr>
        <a:xfrm>
          <a:off x="0" y="0"/>
          <a:ext cx="998034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E6FE2E19-CEC8-4DFF-8C87-34778C3AE01E}">
      <dsp:nvSpPr>
        <dsp:cNvPr id="0" name=""/>
        <dsp:cNvSpPr/>
      </dsp:nvSpPr>
      <dsp:spPr>
        <a:xfrm>
          <a:off x="0" y="0"/>
          <a:ext cx="9980342" cy="2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ctr" defTabSz="1466850" rtl="0">
            <a:lnSpc>
              <a:spcPct val="90000"/>
            </a:lnSpc>
            <a:spcBef>
              <a:spcPct val="0"/>
            </a:spcBef>
            <a:spcAft>
              <a:spcPct val="35000"/>
            </a:spcAft>
          </a:pPr>
          <a:r>
            <a:rPr lang="tr-TR" sz="3300" kern="1200"/>
            <a:t>Üreme Sağlığı; tanım olarak, "üreme sistemi, onun fonksiyonları ve işleyiş süreciyle ilgili, sadece hastalık ve sakatlığın olmaması değil, tüm bunlara ilişkin fiziksel, mental ve sosyal yönden bütünüyle iyi olma durumudur".</a:t>
          </a:r>
        </a:p>
      </dsp:txBody>
      <dsp:txXfrm>
        <a:off x="0" y="0"/>
        <a:ext cx="9980342" cy="2564780"/>
      </dsp:txXfrm>
    </dsp:sp>
    <dsp:sp modelId="{1431C438-EA93-4FFE-9577-152FC7EFC836}">
      <dsp:nvSpPr>
        <dsp:cNvPr id="0" name=""/>
        <dsp:cNvSpPr/>
      </dsp:nvSpPr>
      <dsp:spPr>
        <a:xfrm>
          <a:off x="0" y="2564780"/>
          <a:ext cx="9980342" cy="0"/>
        </a:xfrm>
        <a:prstGeom prst="line">
          <a:avLst/>
        </a:prstGeom>
        <a:solidFill>
          <a:schemeClr val="accent4">
            <a:hueOff val="1806477"/>
            <a:satOff val="-11807"/>
            <a:lumOff val="7058"/>
            <a:alphaOff val="0"/>
          </a:schemeClr>
        </a:solidFill>
        <a:ln w="12700" cap="flat" cmpd="sng" algn="ctr">
          <a:solidFill>
            <a:schemeClr val="accent4">
              <a:hueOff val="1806477"/>
              <a:satOff val="-11807"/>
              <a:lumOff val="7058"/>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E67797E0-FA34-46D2-97E6-51A67DA61D5F}">
      <dsp:nvSpPr>
        <dsp:cNvPr id="0" name=""/>
        <dsp:cNvSpPr/>
      </dsp:nvSpPr>
      <dsp:spPr>
        <a:xfrm>
          <a:off x="0" y="2564780"/>
          <a:ext cx="9980342" cy="2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ctr" defTabSz="1466850" rtl="0">
            <a:lnSpc>
              <a:spcPct val="90000"/>
            </a:lnSpc>
            <a:spcBef>
              <a:spcPct val="0"/>
            </a:spcBef>
            <a:spcAft>
              <a:spcPct val="35000"/>
            </a:spcAft>
          </a:pPr>
          <a:r>
            <a:rPr lang="tr-TR" sz="3300" kern="1200"/>
            <a:t>Üreme Sağlığı aynı zamanda, insanların tatmin edici ve gü­venli bir cinsel yaşamlarının olması, üreme yeteneğine sahip olmaları, üreme yeteneklerini kullanmada karar verme Özgürlüğüne sahip olmaları demektir. </a:t>
          </a:r>
        </a:p>
      </dsp:txBody>
      <dsp:txXfrm>
        <a:off x="0" y="2564780"/>
        <a:ext cx="9980342" cy="25647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5ADAF2-642E-42C8-A38F-95E061FAAFC7}">
      <dsp:nvSpPr>
        <dsp:cNvPr id="0" name=""/>
        <dsp:cNvSpPr/>
      </dsp:nvSpPr>
      <dsp:spPr>
        <a:xfrm>
          <a:off x="0" y="10294"/>
          <a:ext cx="10270273" cy="148473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tr-TR" sz="2700" kern="1200" dirty="0"/>
            <a:t>Şiddetin tüm biçimleri doğrudan veya dolaylı yollarla dünya çapında kadınların, kendilerini iyi hissetmemele­rine ve üreme sağlığında ciddi zararlara yol açmaktadır;</a:t>
          </a:r>
        </a:p>
      </dsp:txBody>
      <dsp:txXfrm>
        <a:off x="72479" y="82773"/>
        <a:ext cx="10125315" cy="1339772"/>
      </dsp:txXfrm>
    </dsp:sp>
    <dsp:sp modelId="{C2715B26-07DA-43CE-80C3-B9143B9DB926}">
      <dsp:nvSpPr>
        <dsp:cNvPr id="0" name=""/>
        <dsp:cNvSpPr/>
      </dsp:nvSpPr>
      <dsp:spPr>
        <a:xfrm>
          <a:off x="0" y="1495024"/>
          <a:ext cx="10270273" cy="4694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6081"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tr-TR" sz="2100" kern="1200" dirty="0"/>
            <a:t>İstenmeyen gebelikler ve aile planlaması hizmetlerine ve aile planlaması yöntemlerine ulaşmada yetersizlik­ler</a:t>
          </a:r>
        </a:p>
        <a:p>
          <a:pPr marL="228600" lvl="1" indent="-228600" algn="l" defTabSz="933450" rtl="0">
            <a:lnSpc>
              <a:spcPct val="90000"/>
            </a:lnSpc>
            <a:spcBef>
              <a:spcPct val="0"/>
            </a:spcBef>
            <a:spcAft>
              <a:spcPct val="20000"/>
            </a:spcAft>
            <a:buChar char="••"/>
          </a:pPr>
          <a:r>
            <a:rPr lang="tr-TR" sz="2100" kern="1200"/>
            <a:t>Güvensiz düşükler veya istenmeyen gebeliklerden sonra kürtajlara bağlı zararlar</a:t>
          </a:r>
        </a:p>
        <a:p>
          <a:pPr marL="228600" lvl="1" indent="-228600" algn="l" defTabSz="933450" rtl="0">
            <a:lnSpc>
              <a:spcPct val="90000"/>
            </a:lnSpc>
            <a:spcBef>
              <a:spcPct val="0"/>
            </a:spcBef>
            <a:spcAft>
              <a:spcPct val="20000"/>
            </a:spcAft>
            <a:buChar char="••"/>
          </a:pPr>
          <a:r>
            <a:rPr lang="tr-TR" sz="2100" kern="1200"/>
            <a:t>Yüksek riskli gebeliklerde yaygın olan komplikasyonlar ve devamlı bakımın eksikliği</a:t>
          </a:r>
        </a:p>
        <a:p>
          <a:pPr marL="228600" lvl="1" indent="-228600" algn="l" defTabSz="933450" rtl="0">
            <a:lnSpc>
              <a:spcPct val="90000"/>
            </a:lnSpc>
            <a:spcBef>
              <a:spcPct val="0"/>
            </a:spcBef>
            <a:spcAft>
              <a:spcPct val="20000"/>
            </a:spcAft>
            <a:buChar char="••"/>
          </a:pPr>
          <a:r>
            <a:rPr lang="tr-TR" sz="2100" kern="1200"/>
            <a:t>Pelvik enfeksiyon (PID)</a:t>
          </a:r>
        </a:p>
        <a:p>
          <a:pPr marL="228600" lvl="1" indent="-228600" algn="l" defTabSz="933450" rtl="0">
            <a:lnSpc>
              <a:spcPct val="90000"/>
            </a:lnSpc>
            <a:spcBef>
              <a:spcPct val="0"/>
            </a:spcBef>
            <a:spcAft>
              <a:spcPct val="20000"/>
            </a:spcAft>
            <a:buChar char="••"/>
          </a:pPr>
          <a:r>
            <a:rPr lang="tr-TR" sz="2100" kern="1200"/>
            <a:t>HIV /AIDS kapsayan cinsel yolla bulasan hastalıklar</a:t>
          </a:r>
        </a:p>
        <a:p>
          <a:pPr marL="228600" lvl="1" indent="-228600" algn="l" defTabSz="933450" rtl="0">
            <a:lnSpc>
              <a:spcPct val="90000"/>
            </a:lnSpc>
            <a:spcBef>
              <a:spcPct val="0"/>
            </a:spcBef>
            <a:spcAft>
              <a:spcPct val="20000"/>
            </a:spcAft>
            <a:buChar char="••"/>
          </a:pPr>
          <a:r>
            <a:rPr lang="tr-TR" sz="2100" kern="1200"/>
            <a:t>Tekrarlayan jinekolojik problemler,</a:t>
          </a:r>
        </a:p>
        <a:p>
          <a:pPr marL="228600" lvl="1" indent="-228600" algn="l" defTabSz="933450" rtl="0">
            <a:lnSpc>
              <a:spcPct val="90000"/>
            </a:lnSpc>
            <a:spcBef>
              <a:spcPct val="0"/>
            </a:spcBef>
            <a:spcAft>
              <a:spcPct val="20000"/>
            </a:spcAft>
            <a:buChar char="••"/>
          </a:pPr>
          <a:r>
            <a:rPr lang="tr-TR" sz="2100" kern="1200"/>
            <a:t>Cinsel istek ve sıklığında azalma ve cinsel ilişki korku­sunu kapsayan psikolojik problemler</a:t>
          </a:r>
        </a:p>
        <a:p>
          <a:pPr marL="228600" lvl="1" indent="-228600" algn="l" defTabSz="933450" rtl="0">
            <a:lnSpc>
              <a:spcPct val="90000"/>
            </a:lnSpc>
            <a:spcBef>
              <a:spcPct val="0"/>
            </a:spcBef>
            <a:spcAft>
              <a:spcPct val="20000"/>
            </a:spcAft>
            <a:buChar char="••"/>
          </a:pPr>
          <a:r>
            <a:rPr lang="tr-TR" sz="2100" kern="1200"/>
            <a:t>Fiziksel ve ruh sağlığı sorunları, depresyon ve anksiyete bozuklukları</a:t>
          </a:r>
        </a:p>
        <a:p>
          <a:pPr marL="228600" lvl="1" indent="-228600" algn="l" defTabSz="933450" rtl="0">
            <a:lnSpc>
              <a:spcPct val="90000"/>
            </a:lnSpc>
            <a:spcBef>
              <a:spcPct val="0"/>
            </a:spcBef>
            <a:spcAft>
              <a:spcPct val="20000"/>
            </a:spcAft>
            <a:buChar char="••"/>
          </a:pPr>
          <a:r>
            <a:rPr lang="tr-TR" sz="2100" kern="1200"/>
            <a:t>Adam öldürme, intihar etme,</a:t>
          </a:r>
        </a:p>
        <a:p>
          <a:pPr marL="228600" lvl="1" indent="-228600" algn="l" defTabSz="933450" rtl="0">
            <a:lnSpc>
              <a:spcPct val="90000"/>
            </a:lnSpc>
            <a:spcBef>
              <a:spcPct val="0"/>
            </a:spcBef>
            <a:spcAft>
              <a:spcPct val="20000"/>
            </a:spcAft>
            <a:buChar char="••"/>
          </a:pPr>
          <a:r>
            <a:rPr lang="tr-TR" sz="2100" kern="1200"/>
            <a:t>Her türden yaralanmalar</a:t>
          </a:r>
        </a:p>
      </dsp:txBody>
      <dsp:txXfrm>
        <a:off x="0" y="1495024"/>
        <a:ext cx="10270273" cy="469475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37162C-4DDB-4ED0-A5DA-B53724F5B5F6}">
      <dsp:nvSpPr>
        <dsp:cNvPr id="0" name=""/>
        <dsp:cNvSpPr/>
      </dsp:nvSpPr>
      <dsp:spPr>
        <a:xfrm rot="5400000">
          <a:off x="4969726" y="-666471"/>
          <a:ext cx="4290989" cy="6696679"/>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rtl="0">
            <a:lnSpc>
              <a:spcPct val="90000"/>
            </a:lnSpc>
            <a:spcBef>
              <a:spcPct val="0"/>
            </a:spcBef>
            <a:spcAft>
              <a:spcPct val="15000"/>
            </a:spcAft>
            <a:buChar char="••"/>
          </a:pPr>
          <a:r>
            <a:rPr lang="tr-TR" sz="2600" kern="1200"/>
            <a:t>Yakın arkadaş­lık ya da cinselliğin utanç verici olduğu inancı gibi kısıtlayıcı aile inançları bir kadının kendi cinselliğini ifade etmesini engeller. </a:t>
          </a:r>
        </a:p>
        <a:p>
          <a:pPr marL="228600" lvl="1" indent="-228600" algn="l" defTabSz="1155700" rtl="0">
            <a:lnSpc>
              <a:spcPct val="90000"/>
            </a:lnSpc>
            <a:spcBef>
              <a:spcPct val="0"/>
            </a:spcBef>
            <a:spcAft>
              <a:spcPct val="15000"/>
            </a:spcAft>
            <a:buChar char="••"/>
          </a:pPr>
          <a:r>
            <a:rPr lang="tr-TR" sz="2600" kern="1200" dirty="0"/>
            <a:t>Kötü ebeveyn çocuk ilişkisi dolaylı cinsel problemlere olanak sağlayabilir. </a:t>
          </a:r>
        </a:p>
        <a:p>
          <a:pPr marL="228600" lvl="1" indent="-228600" algn="l" defTabSz="1155700" rtl="0">
            <a:lnSpc>
              <a:spcPct val="90000"/>
            </a:lnSpc>
            <a:spcBef>
              <a:spcPct val="0"/>
            </a:spcBef>
            <a:spcAft>
              <a:spcPct val="15000"/>
            </a:spcAft>
            <a:buChar char="••"/>
          </a:pPr>
          <a:r>
            <a:rPr lang="tr-TR" sz="2600" kern="1200"/>
            <a:t>Cinselliğin sabredilmesi gereken bir şey olduğu mesajları cinsel hazzı veya cinselliği dışa vurumu yasaklayabilir.</a:t>
          </a:r>
        </a:p>
      </dsp:txBody>
      <dsp:txXfrm rot="-5400000">
        <a:off x="3766882" y="745842"/>
        <a:ext cx="6487210" cy="3872051"/>
      </dsp:txXfrm>
    </dsp:sp>
    <dsp:sp modelId="{833AFE87-A8C3-4A11-B756-8ED6A35DE55A}">
      <dsp:nvSpPr>
        <dsp:cNvPr id="0" name=""/>
        <dsp:cNvSpPr/>
      </dsp:nvSpPr>
      <dsp:spPr>
        <a:xfrm>
          <a:off x="0" y="0"/>
          <a:ext cx="3766881" cy="5363737"/>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tr-TR" sz="2600" kern="1200"/>
            <a:t>Kadınlar cinselliklerini kültürel beklentiler bağlamında de­neyimler. Aile, toplum, kültür, yasa ve din cinsellikle ilgili tüm tutum ve davranışlara şekil verir. Aileler cinsel değer­leri, tutum ve davranışlarını şekillendirir. </a:t>
          </a:r>
        </a:p>
      </dsp:txBody>
      <dsp:txXfrm>
        <a:off x="183884" y="183884"/>
        <a:ext cx="3399113" cy="499596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6B3572-AB7C-4782-81AA-CA0E419A44FB}">
      <dsp:nvSpPr>
        <dsp:cNvPr id="0" name=""/>
        <dsp:cNvSpPr/>
      </dsp:nvSpPr>
      <dsp:spPr>
        <a:xfrm>
          <a:off x="0" y="0"/>
          <a:ext cx="1060481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07B02FD-BBCD-4AAD-B6A2-D6C0D3EF97D3}">
      <dsp:nvSpPr>
        <dsp:cNvPr id="0" name=""/>
        <dsp:cNvSpPr/>
      </dsp:nvSpPr>
      <dsp:spPr>
        <a:xfrm>
          <a:off x="0" y="0"/>
          <a:ext cx="2120962" cy="1271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tr-TR" sz="2600" kern="1200"/>
            <a:t>Bas­kıcı (repressive), </a:t>
          </a:r>
        </a:p>
      </dsp:txBody>
      <dsp:txXfrm>
        <a:off x="0" y="0"/>
        <a:ext cx="2120962" cy="1271239"/>
      </dsp:txXfrm>
    </dsp:sp>
    <dsp:sp modelId="{79E88A44-3B82-4776-A91B-98E4161FE372}">
      <dsp:nvSpPr>
        <dsp:cNvPr id="0" name=""/>
        <dsp:cNvSpPr/>
      </dsp:nvSpPr>
      <dsp:spPr>
        <a:xfrm>
          <a:off x="2280034" y="57727"/>
          <a:ext cx="8324775" cy="1154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a:t>Cinselliği baskıcı kültürlerde, cinsel aktivitenin tehlikeli ol­duğuna inanılır. Bekarlık idealdir ve cinsel ifadeler oldukça kısıtlanmıştır.</a:t>
          </a:r>
        </a:p>
      </dsp:txBody>
      <dsp:txXfrm>
        <a:off x="2280034" y="57727"/>
        <a:ext cx="8324775" cy="1154543"/>
      </dsp:txXfrm>
    </dsp:sp>
    <dsp:sp modelId="{3A86146B-32F2-41D9-9925-41E22E60E111}">
      <dsp:nvSpPr>
        <dsp:cNvPr id="0" name=""/>
        <dsp:cNvSpPr/>
      </dsp:nvSpPr>
      <dsp:spPr>
        <a:xfrm>
          <a:off x="2120962" y="1212270"/>
          <a:ext cx="848384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2699244-4701-4435-890C-54552FC2BE46}">
      <dsp:nvSpPr>
        <dsp:cNvPr id="0" name=""/>
        <dsp:cNvSpPr/>
      </dsp:nvSpPr>
      <dsp:spPr>
        <a:xfrm>
          <a:off x="0" y="1271239"/>
          <a:ext cx="1060481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874BAC-9810-4EA2-B946-3B14DFAAFE39}">
      <dsp:nvSpPr>
        <dsp:cNvPr id="0" name=""/>
        <dsp:cNvSpPr/>
      </dsp:nvSpPr>
      <dsp:spPr>
        <a:xfrm>
          <a:off x="0" y="1271239"/>
          <a:ext cx="2120962" cy="1271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tr-TR" sz="2600" kern="1200"/>
            <a:t>Kısıtlayıcı (restrictive),</a:t>
          </a:r>
        </a:p>
      </dsp:txBody>
      <dsp:txXfrm>
        <a:off x="0" y="1271239"/>
        <a:ext cx="2120962" cy="1271239"/>
      </dsp:txXfrm>
    </dsp:sp>
    <dsp:sp modelId="{37F89B42-8481-48D9-845D-271005966933}">
      <dsp:nvSpPr>
        <dsp:cNvPr id="0" name=""/>
        <dsp:cNvSpPr/>
      </dsp:nvSpPr>
      <dsp:spPr>
        <a:xfrm>
          <a:off x="2280034" y="1328966"/>
          <a:ext cx="8324775" cy="1154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a:t>Cinselliği kısıtlayıcı kültürlerde seks önem­lidir fakat seksüel aktivitenin çıkaracağı sorunlar sebebiyle korkular vardır.</a:t>
          </a:r>
        </a:p>
      </dsp:txBody>
      <dsp:txXfrm>
        <a:off x="2280034" y="1328966"/>
        <a:ext cx="8324775" cy="1154543"/>
      </dsp:txXfrm>
    </dsp:sp>
    <dsp:sp modelId="{776FAEC0-99F4-4D1D-AB9C-270150AE339C}">
      <dsp:nvSpPr>
        <dsp:cNvPr id="0" name=""/>
        <dsp:cNvSpPr/>
      </dsp:nvSpPr>
      <dsp:spPr>
        <a:xfrm>
          <a:off x="2120962" y="2483509"/>
          <a:ext cx="848384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7400B3D-124C-49AA-AB5C-860712E61C5C}">
      <dsp:nvSpPr>
        <dsp:cNvPr id="0" name=""/>
        <dsp:cNvSpPr/>
      </dsp:nvSpPr>
      <dsp:spPr>
        <a:xfrm>
          <a:off x="0" y="2542478"/>
          <a:ext cx="1060481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BBADEC-844B-4A9E-A681-A70C0853627A}">
      <dsp:nvSpPr>
        <dsp:cNvPr id="0" name=""/>
        <dsp:cNvSpPr/>
      </dsp:nvSpPr>
      <dsp:spPr>
        <a:xfrm>
          <a:off x="0" y="2542478"/>
          <a:ext cx="2120962" cy="1271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tr-TR" sz="2600" kern="1200"/>
            <a:t>Müsaade edici (permissive) </a:t>
          </a:r>
        </a:p>
      </dsp:txBody>
      <dsp:txXfrm>
        <a:off x="0" y="2542478"/>
        <a:ext cx="2120962" cy="1271239"/>
      </dsp:txXfrm>
    </dsp:sp>
    <dsp:sp modelId="{7F48ACB8-E6E4-4A14-959C-EDFCB0B0DD91}">
      <dsp:nvSpPr>
        <dsp:cNvPr id="0" name=""/>
        <dsp:cNvSpPr/>
      </dsp:nvSpPr>
      <dsp:spPr>
        <a:xfrm>
          <a:off x="2280034" y="2600205"/>
          <a:ext cx="8324775" cy="1154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a:t>Cinselliğe müsaade edici kültürler, çoğu cinsel ifade ve davranışlara hoşgörü ve göz yumucu olur­lar. Cinsellik; normal, doğal ve insan varlığının değerli yönü olarak görülür. Buna karşın cinsel aktiviteler için teş­vik yoktur.</a:t>
          </a:r>
        </a:p>
      </dsp:txBody>
      <dsp:txXfrm>
        <a:off x="2280034" y="2600205"/>
        <a:ext cx="8324775" cy="1154543"/>
      </dsp:txXfrm>
    </dsp:sp>
    <dsp:sp modelId="{6C770D3C-F805-44D4-BABD-6385EB50C20D}">
      <dsp:nvSpPr>
        <dsp:cNvPr id="0" name=""/>
        <dsp:cNvSpPr/>
      </dsp:nvSpPr>
      <dsp:spPr>
        <a:xfrm>
          <a:off x="2120962" y="3754748"/>
          <a:ext cx="848384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4B55524-960C-439C-90A6-EA751304E50E}">
      <dsp:nvSpPr>
        <dsp:cNvPr id="0" name=""/>
        <dsp:cNvSpPr/>
      </dsp:nvSpPr>
      <dsp:spPr>
        <a:xfrm>
          <a:off x="0" y="3813716"/>
          <a:ext cx="1060481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D77366-1903-442F-BAF5-7EBC21F91BC4}">
      <dsp:nvSpPr>
        <dsp:cNvPr id="0" name=""/>
        <dsp:cNvSpPr/>
      </dsp:nvSpPr>
      <dsp:spPr>
        <a:xfrm>
          <a:off x="0" y="3813717"/>
          <a:ext cx="2120962" cy="1271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tr-TR" sz="2600" kern="1200"/>
            <a:t>Destekleyici (supportive) </a:t>
          </a:r>
        </a:p>
      </dsp:txBody>
      <dsp:txXfrm>
        <a:off x="0" y="3813717"/>
        <a:ext cx="2120962" cy="1271239"/>
      </dsp:txXfrm>
    </dsp:sp>
    <dsp:sp modelId="{9852EEEC-8871-482E-9C7E-7FDF1CFD092C}">
      <dsp:nvSpPr>
        <dsp:cNvPr id="0" name=""/>
        <dsp:cNvSpPr/>
      </dsp:nvSpPr>
      <dsp:spPr>
        <a:xfrm>
          <a:off x="2280034" y="3871444"/>
          <a:ext cx="8324775" cy="1154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a:t>Cinselliği destekleyici kültürler, erken cinsel de­neyimi gelişimin gerekli bir parçası olarak görürler. Burada çocukların seksüel duygulan hissetmesi ve aktiviteleri öğ­renmesi için ortam sunulur.</a:t>
          </a:r>
        </a:p>
      </dsp:txBody>
      <dsp:txXfrm>
        <a:off x="2280034" y="3871444"/>
        <a:ext cx="8324775" cy="1154543"/>
      </dsp:txXfrm>
    </dsp:sp>
    <dsp:sp modelId="{4C8A7897-09C9-459C-908C-B9B82FF8A9B8}">
      <dsp:nvSpPr>
        <dsp:cNvPr id="0" name=""/>
        <dsp:cNvSpPr/>
      </dsp:nvSpPr>
      <dsp:spPr>
        <a:xfrm>
          <a:off x="2120962" y="5025987"/>
          <a:ext cx="848384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200BEC-1F83-4C32-A687-B148895E8885}">
      <dsp:nvSpPr>
        <dsp:cNvPr id="0" name=""/>
        <dsp:cNvSpPr/>
      </dsp:nvSpPr>
      <dsp:spPr>
        <a:xfrm>
          <a:off x="0" y="197477"/>
          <a:ext cx="10671717" cy="575639"/>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b="1" kern="1200" dirty="0"/>
            <a:t>Kadın sünneti</a:t>
          </a:r>
          <a:endParaRPr lang="tr-TR" sz="2400" kern="1200" dirty="0"/>
        </a:p>
      </dsp:txBody>
      <dsp:txXfrm>
        <a:off x="28100" y="225577"/>
        <a:ext cx="10615517" cy="519439"/>
      </dsp:txXfrm>
    </dsp:sp>
    <dsp:sp modelId="{40287DD5-6206-4601-93F2-995D5F06E579}">
      <dsp:nvSpPr>
        <dsp:cNvPr id="0" name=""/>
        <dsp:cNvSpPr/>
      </dsp:nvSpPr>
      <dsp:spPr>
        <a:xfrm>
          <a:off x="0" y="773117"/>
          <a:ext cx="10671717" cy="447120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338827"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tr-TR" sz="1900" kern="1200"/>
            <a:t>Afrika ve Batı Asya'da birçok toplumda uygulanan kadın sünneti klitoris ve diğer genital organların bir kısmı ya da hepsinin çıkarılması anlamına gelir. Labiaları ve klitorisin çıkarılması, birbirine dikilmesi, vulvanın kenarlarının bir­likte dikilmesi gibi değişik şekillerde gerçekleştirilir.</a:t>
          </a:r>
        </a:p>
        <a:p>
          <a:pPr marL="171450" lvl="1" indent="-171450" algn="l" defTabSz="844550" rtl="0">
            <a:lnSpc>
              <a:spcPct val="90000"/>
            </a:lnSpc>
            <a:spcBef>
              <a:spcPct val="0"/>
            </a:spcBef>
            <a:spcAft>
              <a:spcPct val="20000"/>
            </a:spcAft>
            <a:buChar char="••"/>
          </a:pPr>
          <a:r>
            <a:rPr lang="tr-TR" sz="1900" kern="1200"/>
            <a:t>Dünya çapında yaklaşık 130 milyon genç kız ve genç kadın bu tehlikeli ve ağrılı uygulamaya maruz kalmakla birlikte ayrıca her yıl 2 milyon kadın risk altındadır. Kadın sünneti Afrika'da yaklaşık 28 ülkede uygulanmaktayken, Asya'da bazı azınlık gruplarda; Avrupa, Kanada ve Ame­rika'da dış ülkelerden göç eden kadınlar arasında da uy­gulanmaktadır.</a:t>
          </a:r>
        </a:p>
        <a:p>
          <a:pPr marL="171450" lvl="1" indent="-171450" algn="l" defTabSz="844550" rtl="0">
            <a:lnSpc>
              <a:spcPct val="90000"/>
            </a:lnSpc>
            <a:spcBef>
              <a:spcPct val="0"/>
            </a:spcBef>
            <a:spcAft>
              <a:spcPct val="20000"/>
            </a:spcAft>
            <a:buChar char="••"/>
          </a:pPr>
          <a:r>
            <a:rPr lang="tr-TR" sz="1900" kern="1200"/>
            <a:t>Genç kızların ve kadınların insan haklarına korkunç te­cavüzü olan bu uygulama kadınların cinselliğinin kontrol edilmesi ve genç kızların bekaretinin evlenene kadar ko­runması gerektiği inancına dayanmaktadır. Bazı kültürler­deki erkekler cinselliğe açık oldukları için ve temiz olmadıkları için sünnet edilmeyen kızlarla evlenmezler.</a:t>
          </a:r>
        </a:p>
        <a:p>
          <a:pPr marL="171450" lvl="1" indent="-171450" algn="l" defTabSz="844550" rtl="0">
            <a:lnSpc>
              <a:spcPct val="90000"/>
            </a:lnSpc>
            <a:spcBef>
              <a:spcPct val="0"/>
            </a:spcBef>
            <a:spcAft>
              <a:spcPct val="20000"/>
            </a:spcAft>
            <a:buChar char="••"/>
          </a:pPr>
          <a:r>
            <a:rPr lang="tr-TR" sz="1900" kern="1200"/>
            <a:t>Kadın sünneti gibi zararlı geleneksel uygulamaları ba­rındıran toplumlar kadın sağlığı üzerinde olumsuz durum yaratır, eşitsizliği destekler ve kadınların kendi üreme he­deflerini gerçekleştirmelerini önler.</a:t>
          </a:r>
        </a:p>
      </dsp:txBody>
      <dsp:txXfrm>
        <a:off x="0" y="773117"/>
        <a:ext cx="10671717" cy="447120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ACCC4-3FE7-469A-816B-88D87D04FC72}">
      <dsp:nvSpPr>
        <dsp:cNvPr id="0" name=""/>
        <dsp:cNvSpPr/>
      </dsp:nvSpPr>
      <dsp:spPr>
        <a:xfrm>
          <a:off x="0" y="114853"/>
          <a:ext cx="10448692" cy="79150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tr-TR" sz="3300" b="1" kern="1200"/>
            <a:t>Kuru Cinsel İlişki</a:t>
          </a:r>
          <a:endParaRPr lang="tr-TR" sz="3300" kern="1200"/>
        </a:p>
      </dsp:txBody>
      <dsp:txXfrm>
        <a:off x="38638" y="153491"/>
        <a:ext cx="10371416" cy="714229"/>
      </dsp:txXfrm>
    </dsp:sp>
    <dsp:sp modelId="{D7C7501E-1C0B-4F32-9732-A2222C82AEC2}">
      <dsp:nvSpPr>
        <dsp:cNvPr id="0" name=""/>
        <dsp:cNvSpPr/>
      </dsp:nvSpPr>
      <dsp:spPr>
        <a:xfrm>
          <a:off x="0" y="906358"/>
          <a:ext cx="10448692" cy="4030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1746"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tr-TR" sz="2600" kern="1200"/>
            <a:t>Endonezya, Malezya ve Tayland'ın bazı kısımlarında ya­pılan araştırmalar, kadınların erkeğe cinsel ilişki boyunca daha zevk verdiği sanılan birçok bitkisel ilacı tükettiklerini ve kuru tutmak için bitkileri, kanama durdurucuları ve şapı vajinanın içine yerleştirdiklerini göstermektedir. Bu uygulama kısmen genç kadınlara zararlı olma potansiyelindedir, bu maddeleri kullanmak cinsel yolla bulaşan has­talık yada AIDS riskini arttırmaktadır. Genç kadınlarda vajinanın hassas yüzeyi tamamen gelişmemiştir ve bu da yüksek derecede yırtılmasını, sıyrılmasını ve enfekte ol­masını kolaylaştırmaktadır.</a:t>
          </a:r>
          <a:br>
            <a:rPr lang="tr-TR" sz="2600" kern="1200"/>
          </a:br>
          <a:endParaRPr lang="tr-TR" sz="2600" kern="1200"/>
        </a:p>
      </dsp:txBody>
      <dsp:txXfrm>
        <a:off x="0" y="906358"/>
        <a:ext cx="10448692" cy="403029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E46564-84D2-4217-A836-9353D639451A}">
      <dsp:nvSpPr>
        <dsp:cNvPr id="0" name=""/>
        <dsp:cNvSpPr/>
      </dsp:nvSpPr>
      <dsp:spPr>
        <a:xfrm>
          <a:off x="0" y="78936"/>
          <a:ext cx="9772185" cy="935415"/>
        </a:xfrm>
        <a:prstGeom prst="round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tr-TR" sz="3900" b="1" kern="1200"/>
            <a:t>Penis İmplantları</a:t>
          </a:r>
          <a:endParaRPr lang="tr-TR" sz="3900" kern="1200"/>
        </a:p>
      </dsp:txBody>
      <dsp:txXfrm>
        <a:off x="45663" y="124599"/>
        <a:ext cx="9680859" cy="844089"/>
      </dsp:txXfrm>
    </dsp:sp>
    <dsp:sp modelId="{BA7B2CF9-DF13-49DB-849A-0412DD796DC7}">
      <dsp:nvSpPr>
        <dsp:cNvPr id="0" name=""/>
        <dsp:cNvSpPr/>
      </dsp:nvSpPr>
      <dsp:spPr>
        <a:xfrm>
          <a:off x="0" y="1014351"/>
          <a:ext cx="9772185" cy="387504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310267" tIns="49530" rIns="277368" bIns="49530" numCol="1" spcCol="1270" anchor="t" anchorCtr="0">
          <a:noAutofit/>
        </a:bodyPr>
        <a:lstStyle/>
        <a:p>
          <a:pPr marL="285750" lvl="1" indent="-285750" algn="l" defTabSz="1333500" rtl="0">
            <a:lnSpc>
              <a:spcPct val="90000"/>
            </a:lnSpc>
            <a:spcBef>
              <a:spcPct val="0"/>
            </a:spcBef>
            <a:spcAft>
              <a:spcPct val="20000"/>
            </a:spcAft>
            <a:buChar char="••"/>
          </a:pPr>
          <a:r>
            <a:rPr lang="tr-TR" sz="3000" kern="1200"/>
            <a:t>Penis implantları, ekler ve penis uzatma aletleri halka şek­linde katlanmakta derinin altına dikilmektedir. Seçilmiş yarı değerli taşlar, altın parçalar (palang), yüzükler, bir parça at kılı ya da bitki yaprağı teli (bolitas) glansa doğru sokulmaktadır. Bu implantlar tümsek oluşturmaktadır ki erkekler bunun partnerlerinin seksüel memnuniyetini art­tıracağına ve cinsel güçlerini onlara geri vereceğine inan­maktadır.</a:t>
          </a:r>
        </a:p>
      </dsp:txBody>
      <dsp:txXfrm>
        <a:off x="0" y="1014351"/>
        <a:ext cx="9772185" cy="387504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BCF36-3F38-45A3-B1C1-7DBB12768CA3}">
      <dsp:nvSpPr>
        <dsp:cNvPr id="0" name=""/>
        <dsp:cNvSpPr/>
      </dsp:nvSpPr>
      <dsp:spPr>
        <a:xfrm>
          <a:off x="0" y="384045"/>
          <a:ext cx="10181063" cy="575639"/>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b="1" kern="1200"/>
            <a:t>Seks işçiliği</a:t>
          </a:r>
          <a:endParaRPr lang="tr-TR" sz="2400" kern="1200"/>
        </a:p>
      </dsp:txBody>
      <dsp:txXfrm>
        <a:off x="28100" y="412145"/>
        <a:ext cx="10124863" cy="519439"/>
      </dsp:txXfrm>
    </dsp:sp>
    <dsp:sp modelId="{70FD9714-D0E9-4BEF-96B2-097E9DB8E5FC}">
      <dsp:nvSpPr>
        <dsp:cNvPr id="0" name=""/>
        <dsp:cNvSpPr/>
      </dsp:nvSpPr>
      <dsp:spPr>
        <a:xfrm>
          <a:off x="0" y="959685"/>
          <a:ext cx="10181063" cy="387504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323249"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tr-TR" sz="1900" kern="1200"/>
            <a:t>Geleneksel olarak bir kızın bekaretinin çok büyük bir önemi olduğu görülmekte, hem kızın gelecek evliliğinde beklenen koşul hem de ailenin onurunun koşulu iken, bazı yerlerde kız evlatların potansiyel gelir kaynağı olarak seks işçiliğine katılmaları ile kız çocuğunun maddi sömürüsü artan bir şekilde görülmeye başlamıştır.</a:t>
          </a:r>
        </a:p>
        <a:p>
          <a:pPr marL="171450" lvl="1" indent="-171450" algn="l" defTabSz="844550" rtl="0">
            <a:lnSpc>
              <a:spcPct val="90000"/>
            </a:lnSpc>
            <a:spcBef>
              <a:spcPct val="0"/>
            </a:spcBef>
            <a:spcAft>
              <a:spcPct val="20000"/>
            </a:spcAft>
            <a:buChar char="••"/>
          </a:pPr>
          <a:r>
            <a:rPr lang="tr-TR" sz="1900" kern="1200"/>
            <a:t>Tahminen 4 milyon kadın ve kız dünya çapında evlilik, fuhuş ya da kölelik için alınıp satılmıştır. Birçoğu fuhuş çe­telerinin ellerine iş vaatleri ile düşürülmüştür. Bazı ülkelerde fuhuşçuların hedefi fakirler, düşkün/korunmasız topluluklardır. Onlar kuraklıkta, hasat toplanmasından önce ya da yiyecek kıtlığı olduğunda yoksul aileleri, kızla­rını az miktarda paraya satmalarına ikna etmeye gelmek­tedir. Her yıl, en az 10 bin kız ve kadın Tayland'da seks işçiliği yapmaktadır.</a:t>
          </a:r>
        </a:p>
        <a:p>
          <a:pPr marL="171450" lvl="1" indent="-171450" algn="l" defTabSz="844550" rtl="0">
            <a:lnSpc>
              <a:spcPct val="90000"/>
            </a:lnSpc>
            <a:spcBef>
              <a:spcPct val="0"/>
            </a:spcBef>
            <a:spcAft>
              <a:spcPct val="20000"/>
            </a:spcAft>
            <a:buChar char="••"/>
          </a:pPr>
          <a:r>
            <a:rPr lang="tr-TR" sz="1900" kern="1200"/>
            <a:t>Yabancı kadınlara Birleşik Devletlerdeki garsonluk, se­kreterlik, satış elemanlığı ya da çocuk bakıcılığı işleri için reklamlar verilmiş ancak gittiklerinde bu işlerin yerine, fuhuş veya köleliğe zorlanmış ve hürriyetleri kısıtlanmış­tır. Bazıları ise genelev sahiplerine satılmıştır.</a:t>
          </a:r>
        </a:p>
      </dsp:txBody>
      <dsp:txXfrm>
        <a:off x="0" y="959685"/>
        <a:ext cx="10181063" cy="387504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FF41D-D40F-49C4-BA1D-719F8F3A3B3F}">
      <dsp:nvSpPr>
        <dsp:cNvPr id="0" name=""/>
        <dsp:cNvSpPr/>
      </dsp:nvSpPr>
      <dsp:spPr>
        <a:xfrm rot="5400000">
          <a:off x="4580028" y="-323162"/>
          <a:ext cx="4701354" cy="6523017"/>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rtl="0">
            <a:lnSpc>
              <a:spcPct val="90000"/>
            </a:lnSpc>
            <a:spcBef>
              <a:spcPct val="0"/>
            </a:spcBef>
            <a:spcAft>
              <a:spcPct val="15000"/>
            </a:spcAft>
            <a:buChar char="••"/>
          </a:pPr>
          <a:r>
            <a:rPr lang="tr-TR" sz="2600" kern="1200"/>
            <a:t>Kadınlar için, 17 yaş itibariyle ilk cinsel ilişkiye girme oranı Mali'de (%78), Jamaika'da (%53), Gana'da %(52), Amerika'da (%47),Tanzanya'da (% 45) 7-10 kezdir. </a:t>
          </a:r>
        </a:p>
        <a:p>
          <a:pPr marL="228600" lvl="1" indent="-228600" algn="l" defTabSz="1155700" rtl="0">
            <a:lnSpc>
              <a:spcPct val="90000"/>
            </a:lnSpc>
            <a:spcBef>
              <a:spcPct val="0"/>
            </a:spcBef>
            <a:spcAft>
              <a:spcPct val="15000"/>
            </a:spcAft>
            <a:buChar char="••"/>
          </a:pPr>
          <a:r>
            <a:rPr lang="tr-TR" sz="2600" kern="1200"/>
            <a:t>Erkek­lerde 17 yaşından önce ilk cinsel ilişkiye girme oranı Jamai­ka'da (%76), Amerika'da (%64), Brezilya'da (%63) yaklaşık 10 kez, Filipinler'de </a:t>
          </a:r>
          <a:r>
            <a:rPr lang="tr-TR" sz="2600" i="1" kern="1200"/>
            <a:t>%7</a:t>
          </a:r>
          <a:r>
            <a:rPr lang="tr-TR" sz="2600" kern="1200"/>
            <a:t> düzeyinde rapor edilmiştir.</a:t>
          </a:r>
        </a:p>
      </dsp:txBody>
      <dsp:txXfrm rot="-5400000">
        <a:off x="3669197" y="817170"/>
        <a:ext cx="6293516" cy="4242352"/>
      </dsp:txXfrm>
    </dsp:sp>
    <dsp:sp modelId="{B6A9AB88-3258-46A9-ADED-E923489496EA}">
      <dsp:nvSpPr>
        <dsp:cNvPr id="0" name=""/>
        <dsp:cNvSpPr/>
      </dsp:nvSpPr>
      <dsp:spPr>
        <a:xfrm>
          <a:off x="0" y="0"/>
          <a:ext cx="3669197" cy="587669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tr-TR" sz="2500" kern="1200" dirty="0"/>
            <a:t>Dünya çapında genellikle, cinselliği deneyimleyen 15- 19 yaşındaki erkekler evli değildir, ancak aynı yaşta iki, üç veya daha fazla kez cinselliği deneyimleyen genç kadınlar evlilerdir. Adölesanlarda cinselliğe başlamanın zamanı ül­kelere ve cinsiyete göre değişir.</a:t>
          </a:r>
        </a:p>
      </dsp:txBody>
      <dsp:txXfrm>
        <a:off x="179115" y="179115"/>
        <a:ext cx="3310967" cy="551846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1A7D4E-B428-4A4C-930A-F4081723B19D}">
      <dsp:nvSpPr>
        <dsp:cNvPr id="0" name=""/>
        <dsp:cNvSpPr/>
      </dsp:nvSpPr>
      <dsp:spPr>
        <a:xfrm>
          <a:off x="0" y="67229"/>
          <a:ext cx="9144000" cy="3980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a:t>Cinsel yaşama başlama üreme sağlığı açısından son de­rece önemlidir. Cinselliğin evlilikle bağdaşlaştırıldığı Tür­kiye gibi toplumlarda özellikle kadınlar cinsel perhiz yapmakta veya gizli bir biçimde cinselliğini sürdürmekte­dir. Türkiye'de yaşayan bir genç kadın için cinsel ilişki evlilik öncesi neredeyse yasaklanmış durumdadır. Kadınlar cinsellik yoluyla kurulan toplumsal baskının en önemli he­defidir.</a:t>
          </a:r>
        </a:p>
      </dsp:txBody>
      <dsp:txXfrm>
        <a:off x="194304" y="261533"/>
        <a:ext cx="8755392" cy="359173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760EEB-EF8B-4852-B5E9-27DBC23E99D0}">
      <dsp:nvSpPr>
        <dsp:cNvPr id="0" name=""/>
        <dsp:cNvSpPr/>
      </dsp:nvSpPr>
      <dsp:spPr>
        <a:xfrm>
          <a:off x="0" y="1459"/>
          <a:ext cx="1035948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C3F897-CCF3-4186-A290-794EAE18B8EC}">
      <dsp:nvSpPr>
        <dsp:cNvPr id="0" name=""/>
        <dsp:cNvSpPr/>
      </dsp:nvSpPr>
      <dsp:spPr>
        <a:xfrm>
          <a:off x="0" y="1459"/>
          <a:ext cx="10359483" cy="1107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tr-TR" sz="1900" kern="1200"/>
            <a:t>Her yıl, 15-19 yaş grubunda 15 milyon genç kız doğum yapmaktadır. </a:t>
          </a:r>
        </a:p>
      </dsp:txBody>
      <dsp:txXfrm>
        <a:off x="0" y="1459"/>
        <a:ext cx="10359483" cy="1107714"/>
      </dsp:txXfrm>
    </dsp:sp>
    <dsp:sp modelId="{069EF6E4-E344-4136-AE56-7D938A620A2D}">
      <dsp:nvSpPr>
        <dsp:cNvPr id="0" name=""/>
        <dsp:cNvSpPr/>
      </dsp:nvSpPr>
      <dsp:spPr>
        <a:xfrm>
          <a:off x="0" y="1109173"/>
          <a:ext cx="1035948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5EF91E-5702-43D3-AC0C-10F6CC4FDDC5}">
      <dsp:nvSpPr>
        <dsp:cNvPr id="0" name=""/>
        <dsp:cNvSpPr/>
      </dsp:nvSpPr>
      <dsp:spPr>
        <a:xfrm>
          <a:off x="0" y="1109173"/>
          <a:ext cx="10349366" cy="1331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tr-TR" sz="1900" kern="1200" dirty="0"/>
            <a:t>Genç kadınlar yasal evlilikleri sırasında korunmadan ve güvenli olmayan cin­sellik sonucunda oluşan gebeliklerini isteyerek düşük ile sonlandırmaktadırlar. Her yık dört milyon </a:t>
          </a:r>
          <a:r>
            <a:rPr lang="tr-TR" sz="1900" kern="1200" dirty="0" err="1"/>
            <a:t>adölesan</a:t>
          </a:r>
          <a:r>
            <a:rPr lang="tr-TR" sz="1900" kern="1200" dirty="0"/>
            <a:t> kadın isteyerek düşük yapmaktadır. 18 yaş altında yaşayan gebeliklerde anne ölüm hızı, daha geç yaşta olan gebelik­lere göre 2-3 kez daha yüksektir. </a:t>
          </a:r>
        </a:p>
      </dsp:txBody>
      <dsp:txXfrm>
        <a:off x="0" y="1109173"/>
        <a:ext cx="10349366" cy="1331405"/>
      </dsp:txXfrm>
    </dsp:sp>
    <dsp:sp modelId="{F758C755-91B2-462A-A68F-7E1F52FB151B}">
      <dsp:nvSpPr>
        <dsp:cNvPr id="0" name=""/>
        <dsp:cNvSpPr/>
      </dsp:nvSpPr>
      <dsp:spPr>
        <a:xfrm>
          <a:off x="0" y="2440578"/>
          <a:ext cx="1035948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E5042C-46BC-4B6E-B6EB-AC8A2E184070}">
      <dsp:nvSpPr>
        <dsp:cNvPr id="0" name=""/>
        <dsp:cNvSpPr/>
      </dsp:nvSpPr>
      <dsp:spPr>
        <a:xfrm>
          <a:off x="0" y="2440578"/>
          <a:ext cx="10359483" cy="1107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tr-TR" sz="1900" kern="1200" dirty="0"/>
            <a:t>Şili ve Arjantin'de </a:t>
          </a:r>
          <a:r>
            <a:rPr lang="tr-TR" sz="1900" kern="1200" dirty="0" err="1"/>
            <a:t>adölesanlarda</a:t>
          </a:r>
          <a:r>
            <a:rPr lang="tr-TR" sz="1900" kern="1200" dirty="0"/>
            <a:t> </a:t>
          </a:r>
          <a:r>
            <a:rPr lang="en-US" sz="1900" kern="1200" dirty="0"/>
            <a:t>maternal </a:t>
          </a:r>
          <a:r>
            <a:rPr lang="tr-TR" sz="1900" kern="1200" dirty="0"/>
            <a:t>ölümler güvenli olmayan düşüklerin doğrudan bir sonucudur. </a:t>
          </a:r>
        </a:p>
      </dsp:txBody>
      <dsp:txXfrm>
        <a:off x="0" y="2440578"/>
        <a:ext cx="10359483" cy="1107714"/>
      </dsp:txXfrm>
    </dsp:sp>
    <dsp:sp modelId="{13E1A45F-08EA-4A99-A1A2-2F6DDAF4A945}">
      <dsp:nvSpPr>
        <dsp:cNvPr id="0" name=""/>
        <dsp:cNvSpPr/>
      </dsp:nvSpPr>
      <dsp:spPr>
        <a:xfrm>
          <a:off x="0" y="3548292"/>
          <a:ext cx="1035948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F67309-E980-4589-A008-FC50379EEA7A}">
      <dsp:nvSpPr>
        <dsp:cNvPr id="0" name=""/>
        <dsp:cNvSpPr/>
      </dsp:nvSpPr>
      <dsp:spPr>
        <a:xfrm>
          <a:off x="0" y="3548292"/>
          <a:ext cx="10359483" cy="1107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tr-TR" sz="1900" kern="1200" dirty="0"/>
            <a:t>Peru'da düşük komplikasyonları nedeniyle 15-24 yaş arasındaki kadınların üçte biri hastanede yatmıştır. </a:t>
          </a:r>
        </a:p>
      </dsp:txBody>
      <dsp:txXfrm>
        <a:off x="0" y="3548292"/>
        <a:ext cx="10359483" cy="1107714"/>
      </dsp:txXfrm>
    </dsp:sp>
    <dsp:sp modelId="{0457A357-0342-4238-BC46-2A6496597ED6}">
      <dsp:nvSpPr>
        <dsp:cNvPr id="0" name=""/>
        <dsp:cNvSpPr/>
      </dsp:nvSpPr>
      <dsp:spPr>
        <a:xfrm>
          <a:off x="0" y="4656006"/>
          <a:ext cx="1035948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9ACE046-4E95-44DA-85AD-9C0BB77E627A}">
      <dsp:nvSpPr>
        <dsp:cNvPr id="0" name=""/>
        <dsp:cNvSpPr/>
      </dsp:nvSpPr>
      <dsp:spPr>
        <a:xfrm>
          <a:off x="0" y="4656006"/>
          <a:ext cx="10359483" cy="1107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n-US" sz="1900" kern="1200"/>
            <a:t>WHO </a:t>
          </a:r>
          <a:r>
            <a:rPr lang="tr-TR" sz="1900" kern="1200"/>
            <a:t>2006 raporuna göre</a:t>
          </a:r>
          <a:r>
            <a:rPr lang="tr-TR" sz="1900" kern="1200" baseline="-25000"/>
            <a:t>/</a:t>
          </a:r>
          <a:r>
            <a:rPr lang="tr-TR" sz="1900" kern="1200"/>
            <a:t> 2004'te cinsel yolla bulaşan hastalıkla (PIIV/AIDS dahil olmak üzere) enfekte olan kişilerin yansını ,15-24 yaş grubundaki genç in­sanlar oluşturmuştur.</a:t>
          </a:r>
        </a:p>
      </dsp:txBody>
      <dsp:txXfrm>
        <a:off x="0" y="4656006"/>
        <a:ext cx="10359483" cy="11077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A1C78F-8474-42F1-88F2-FDB5E9B4E285}">
      <dsp:nvSpPr>
        <dsp:cNvPr id="0" name=""/>
        <dsp:cNvSpPr/>
      </dsp:nvSpPr>
      <dsp:spPr>
        <a:xfrm>
          <a:off x="0" y="1381"/>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Sorumlu üreme ve cinsel davranış, sorumlu ebeveynlik için bilgilendirme, eğitim iletişim,</a:t>
          </a:r>
        </a:p>
      </dsp:txBody>
      <dsp:txXfrm>
        <a:off x="16335" y="17716"/>
        <a:ext cx="9992276" cy="301950"/>
      </dsp:txXfrm>
    </dsp:sp>
    <dsp:sp modelId="{EE77A77A-15FE-4C6C-9DE4-34E5A77E75F3}">
      <dsp:nvSpPr>
        <dsp:cNvPr id="0" name=""/>
        <dsp:cNvSpPr/>
      </dsp:nvSpPr>
      <dsp:spPr>
        <a:xfrm>
          <a:off x="0" y="373441"/>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Yaygın aile planlaması hizmetleri, aile planlamasında bilgilendirme, eğitim, iletişim ve danışmanlık,</a:t>
          </a:r>
        </a:p>
      </dsp:txBody>
      <dsp:txXfrm>
        <a:off x="16335" y="389776"/>
        <a:ext cx="9992276" cy="301950"/>
      </dsp:txXfrm>
    </dsp:sp>
    <dsp:sp modelId="{8FF75FD0-5BA2-4751-9F83-92E3F0FB8ED7}">
      <dsp:nvSpPr>
        <dsp:cNvPr id="0" name=""/>
        <dsp:cNvSpPr/>
      </dsp:nvSpPr>
      <dsp:spPr>
        <a:xfrm>
          <a:off x="0" y="745501"/>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Etkin ana sağlığı hizmetleri ve güvenli annelik; doğum öncesi bakım, sağlıklı doğum, doğum sonrası bakım ve emzirme,</a:t>
          </a:r>
        </a:p>
      </dsp:txBody>
      <dsp:txXfrm>
        <a:off x="16335" y="761836"/>
        <a:ext cx="9992276" cy="301950"/>
      </dsp:txXfrm>
    </dsp:sp>
    <dsp:sp modelId="{59E4E3D3-917B-4B23-9E57-04B186A91C22}">
      <dsp:nvSpPr>
        <dsp:cNvPr id="0" name=""/>
        <dsp:cNvSpPr/>
      </dsp:nvSpPr>
      <dsp:spPr>
        <a:xfrm>
          <a:off x="0" y="1117561"/>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Genital yol enfeksiyonlarının (GYE) etkin kontrolü,</a:t>
          </a:r>
        </a:p>
      </dsp:txBody>
      <dsp:txXfrm>
        <a:off x="16335" y="1133896"/>
        <a:ext cx="9992276" cy="301950"/>
      </dsp:txXfrm>
    </dsp:sp>
    <dsp:sp modelId="{92C78F44-D783-49B4-BD2D-8C4751044706}">
      <dsp:nvSpPr>
        <dsp:cNvPr id="0" name=""/>
        <dsp:cNvSpPr/>
      </dsp:nvSpPr>
      <dsp:spPr>
        <a:xfrm>
          <a:off x="0" y="1489621"/>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Cinsel yolla bulaşan enfeksiyonların (CYBE) önlenmesi ve AIDS ile mücadele,</a:t>
          </a:r>
        </a:p>
      </dsp:txBody>
      <dsp:txXfrm>
        <a:off x="16335" y="1505956"/>
        <a:ext cx="9992276" cy="301950"/>
      </dsp:txXfrm>
    </dsp:sp>
    <dsp:sp modelId="{0B82B41C-65BA-4892-B63E-1C6ABC8C6B16}">
      <dsp:nvSpPr>
        <dsp:cNvPr id="0" name=""/>
        <dsp:cNvSpPr/>
      </dsp:nvSpPr>
      <dsp:spPr>
        <a:xfrm>
          <a:off x="0" y="1861681"/>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İnfertilitenin Önlenmesi ve tedavisi,</a:t>
          </a:r>
        </a:p>
      </dsp:txBody>
      <dsp:txXfrm>
        <a:off x="16335" y="1878016"/>
        <a:ext cx="9992276" cy="301950"/>
      </dsp:txXfrm>
    </dsp:sp>
    <dsp:sp modelId="{0C3F16F2-F16F-4D5B-9A1E-3CED6604EF23}">
      <dsp:nvSpPr>
        <dsp:cNvPr id="0" name=""/>
        <dsp:cNvSpPr/>
      </dsp:nvSpPr>
      <dsp:spPr>
        <a:xfrm>
          <a:off x="0" y="2233741"/>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Güvenli olmayan düşüklere son verilmesi ve düşüğe bağlı sonuçlarda gerekenin yapılması,</a:t>
          </a:r>
        </a:p>
      </dsp:txBody>
      <dsp:txXfrm>
        <a:off x="16335" y="2250076"/>
        <a:ext cx="9992276" cy="301950"/>
      </dsp:txXfrm>
    </dsp:sp>
    <dsp:sp modelId="{A805CD18-5E90-4FAF-877E-0FED8E979A9E}">
      <dsp:nvSpPr>
        <dsp:cNvPr id="0" name=""/>
        <dsp:cNvSpPr/>
      </dsp:nvSpPr>
      <dsp:spPr>
        <a:xfrm>
          <a:off x="0" y="2605802"/>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Üreme organları malignensilerinin önlenmesi ve teda­visi,</a:t>
          </a:r>
        </a:p>
      </dsp:txBody>
      <dsp:txXfrm>
        <a:off x="16335" y="2622137"/>
        <a:ext cx="9992276" cy="301950"/>
      </dsp:txXfrm>
    </dsp:sp>
    <dsp:sp modelId="{226C1254-E3C8-4843-983B-0F7C29BD087F}">
      <dsp:nvSpPr>
        <dsp:cNvPr id="0" name=""/>
        <dsp:cNvSpPr/>
      </dsp:nvSpPr>
      <dsp:spPr>
        <a:xfrm>
          <a:off x="0" y="2977862"/>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Beslenme,</a:t>
          </a:r>
        </a:p>
      </dsp:txBody>
      <dsp:txXfrm>
        <a:off x="16335" y="2994197"/>
        <a:ext cx="9992276" cy="301950"/>
      </dsp:txXfrm>
    </dsp:sp>
    <dsp:sp modelId="{382EAC43-5023-4FE8-94BA-89D4B62A7E2D}">
      <dsp:nvSpPr>
        <dsp:cNvPr id="0" name=""/>
        <dsp:cNvSpPr/>
      </dsp:nvSpPr>
      <dsp:spPr>
        <a:xfrm>
          <a:off x="0" y="3349922"/>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Bebek ve çocuk Sağlığı,</a:t>
          </a:r>
        </a:p>
      </dsp:txBody>
      <dsp:txXfrm>
        <a:off x="16335" y="3366257"/>
        <a:ext cx="9992276" cy="301950"/>
      </dsp:txXfrm>
    </dsp:sp>
    <dsp:sp modelId="{EDF4FE24-AEE8-489D-97DC-42631C9E8C3E}">
      <dsp:nvSpPr>
        <dsp:cNvPr id="0" name=""/>
        <dsp:cNvSpPr/>
      </dsp:nvSpPr>
      <dsp:spPr>
        <a:xfrm>
          <a:off x="0" y="3721982"/>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Adölesan sağlığı ve cinselliği,</a:t>
          </a:r>
        </a:p>
      </dsp:txBody>
      <dsp:txXfrm>
        <a:off x="16335" y="3738317"/>
        <a:ext cx="9992276" cy="301950"/>
      </dsp:txXfrm>
    </dsp:sp>
    <dsp:sp modelId="{2E22948D-5E6B-4EF8-8AA1-E45D9DDF7EA1}">
      <dsp:nvSpPr>
        <dsp:cNvPr id="0" name=""/>
        <dsp:cNvSpPr/>
      </dsp:nvSpPr>
      <dsp:spPr>
        <a:xfrm>
          <a:off x="0" y="4094042"/>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Sağlıklı yaşam biçimi,</a:t>
          </a:r>
        </a:p>
      </dsp:txBody>
      <dsp:txXfrm>
        <a:off x="16335" y="4110377"/>
        <a:ext cx="9992276" cy="301950"/>
      </dsp:txXfrm>
    </dsp:sp>
    <dsp:sp modelId="{5A7E706A-73A1-4464-9F1E-12397632FDC3}">
      <dsp:nvSpPr>
        <dsp:cNvPr id="0" name=""/>
        <dsp:cNvSpPr/>
      </dsp:nvSpPr>
      <dsp:spPr>
        <a:xfrm>
          <a:off x="0" y="4466102"/>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Çevresel faktörlerin düzenlenmesi,</a:t>
          </a:r>
        </a:p>
      </dsp:txBody>
      <dsp:txXfrm>
        <a:off x="16335" y="4482437"/>
        <a:ext cx="9992276" cy="301950"/>
      </dsp:txXfrm>
    </dsp:sp>
    <dsp:sp modelId="{1B2EC1B2-E079-44BB-ACF7-4A4DE6E57AA4}">
      <dsp:nvSpPr>
        <dsp:cNvPr id="0" name=""/>
        <dsp:cNvSpPr/>
      </dsp:nvSpPr>
      <dsp:spPr>
        <a:xfrm>
          <a:off x="0" y="4838162"/>
          <a:ext cx="10024946" cy="33462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a:t>Sosyal, kültürel ve davranışsal faktörlerin düzenlen­mesi.</a:t>
          </a:r>
        </a:p>
      </dsp:txBody>
      <dsp:txXfrm>
        <a:off x="16335" y="4854497"/>
        <a:ext cx="9992276" cy="30195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46AF95-F952-45F0-9E3A-84F1C0520438}">
      <dsp:nvSpPr>
        <dsp:cNvPr id="0" name=""/>
        <dsp:cNvSpPr/>
      </dsp:nvSpPr>
      <dsp:spPr>
        <a:xfrm>
          <a:off x="0" y="0"/>
          <a:ext cx="1002494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27B18A-2F89-476B-B355-5899B05A3310}">
      <dsp:nvSpPr>
        <dsp:cNvPr id="0" name=""/>
        <dsp:cNvSpPr/>
      </dsp:nvSpPr>
      <dsp:spPr>
        <a:xfrm>
          <a:off x="0" y="0"/>
          <a:ext cx="10024946" cy="1254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a:t>Gençlere yönelik hiz­metler, kültürel değerlerine, dini inanışlarına, gizliliğe ve mahremiyete saygı gösterme, bilinçli bir şekilde karar verme gibi haklarına saygı duyacak şekilde düzenlenmelidir.</a:t>
          </a:r>
        </a:p>
      </dsp:txBody>
      <dsp:txXfrm>
        <a:off x="0" y="0"/>
        <a:ext cx="10024946" cy="1254512"/>
      </dsp:txXfrm>
    </dsp:sp>
    <dsp:sp modelId="{36512B66-5737-40C7-94C5-CF34D1C94769}">
      <dsp:nvSpPr>
        <dsp:cNvPr id="0" name=""/>
        <dsp:cNvSpPr/>
      </dsp:nvSpPr>
      <dsp:spPr>
        <a:xfrm>
          <a:off x="0" y="1254512"/>
          <a:ext cx="1002494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BF60BD-0728-43DE-85CD-31D8BACE15B5}">
      <dsp:nvSpPr>
        <dsp:cNvPr id="0" name=""/>
        <dsp:cNvSpPr/>
      </dsp:nvSpPr>
      <dsp:spPr>
        <a:xfrm>
          <a:off x="0" y="1254512"/>
          <a:ext cx="10024946" cy="1254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a:t>Cinsel bilgiler konusunda gençleri bilgilendirme husu­sunda yapılacak atılımlar gençlerle işbirliğine yardımcı ola­caktır.</a:t>
          </a:r>
        </a:p>
      </dsp:txBody>
      <dsp:txXfrm>
        <a:off x="0" y="1254512"/>
        <a:ext cx="10024946" cy="1254512"/>
      </dsp:txXfrm>
    </dsp:sp>
    <dsp:sp modelId="{6F0E0646-128D-4C49-B50A-DBF67D3BC491}">
      <dsp:nvSpPr>
        <dsp:cNvPr id="0" name=""/>
        <dsp:cNvSpPr/>
      </dsp:nvSpPr>
      <dsp:spPr>
        <a:xfrm>
          <a:off x="0" y="2509024"/>
          <a:ext cx="1002494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CA76BF-6681-43AD-B0CA-78D1FB0B56FD}">
      <dsp:nvSpPr>
        <dsp:cNvPr id="0" name=""/>
        <dsp:cNvSpPr/>
      </dsp:nvSpPr>
      <dsp:spPr>
        <a:xfrm>
          <a:off x="0" y="2509024"/>
          <a:ext cx="10024946" cy="1254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a:t>Gençlerin cinsel eğitiminde yer alan tek yetişkin anne babalar olmamalıdır. </a:t>
          </a:r>
        </a:p>
      </dsp:txBody>
      <dsp:txXfrm>
        <a:off x="0" y="2509024"/>
        <a:ext cx="10024946" cy="1254512"/>
      </dsp:txXfrm>
    </dsp:sp>
    <dsp:sp modelId="{03261892-9B4A-4FF8-84BC-50587092A7CB}">
      <dsp:nvSpPr>
        <dsp:cNvPr id="0" name=""/>
        <dsp:cNvSpPr/>
      </dsp:nvSpPr>
      <dsp:spPr>
        <a:xfrm>
          <a:off x="0" y="3763536"/>
          <a:ext cx="1002494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FECE78-4374-4FB7-8E19-D46D25694C4F}">
      <dsp:nvSpPr>
        <dsp:cNvPr id="0" name=""/>
        <dsp:cNvSpPr/>
      </dsp:nvSpPr>
      <dsp:spPr>
        <a:xfrm>
          <a:off x="0" y="3763536"/>
          <a:ext cx="10024946" cy="1254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a:t>Dünya Kız Rehber ve İzci Birliği gibi geleneksel grup­lar da kızların üreme haklarını desteklemektedirler.</a:t>
          </a:r>
        </a:p>
      </dsp:txBody>
      <dsp:txXfrm>
        <a:off x="0" y="3763536"/>
        <a:ext cx="10024946" cy="125451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743B1-4B5C-4F9F-AD47-8AB46D496854}">
      <dsp:nvSpPr>
        <dsp:cNvPr id="0" name=""/>
        <dsp:cNvSpPr/>
      </dsp:nvSpPr>
      <dsp:spPr>
        <a:xfrm>
          <a:off x="-6648096" y="-1024743"/>
          <a:ext cx="7975899" cy="7975899"/>
        </a:xfrm>
        <a:prstGeom prst="blockArc">
          <a:avLst>
            <a:gd name="adj1" fmla="val 18900000"/>
            <a:gd name="adj2" fmla="val 2700000"/>
            <a:gd name="adj3" fmla="val 271"/>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1506A00-D102-447E-B622-20CE98A0D048}">
      <dsp:nvSpPr>
        <dsp:cNvPr id="0" name=""/>
        <dsp:cNvSpPr/>
      </dsp:nvSpPr>
      <dsp:spPr>
        <a:xfrm>
          <a:off x="1089422" y="846647"/>
          <a:ext cx="8543705" cy="1693057"/>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43865" tIns="45720" rIns="45720" bIns="45720" numCol="1" spcCol="1270" anchor="ctr" anchorCtr="0">
          <a:noAutofit/>
        </a:bodyPr>
        <a:lstStyle/>
        <a:p>
          <a:pPr lvl="0" algn="l" defTabSz="800100" rtl="0">
            <a:lnSpc>
              <a:spcPct val="90000"/>
            </a:lnSpc>
            <a:spcBef>
              <a:spcPct val="0"/>
            </a:spcBef>
            <a:spcAft>
              <a:spcPct val="35000"/>
            </a:spcAft>
          </a:pPr>
          <a:r>
            <a:rPr lang="tr-TR" sz="1800" kern="1200"/>
            <a:t>Bazı toplumlarda kadın hamileliği sü­resince çevresi tarafından hasta gibi kabul edilmekte ve yaşam biçimim buna göre ayarlaması beklenmektedir.</a:t>
          </a:r>
        </a:p>
      </dsp:txBody>
      <dsp:txXfrm>
        <a:off x="1089422" y="846647"/>
        <a:ext cx="8543705" cy="1693057"/>
      </dsp:txXfrm>
    </dsp:sp>
    <dsp:sp modelId="{0024F6E9-5E0C-475B-BF5B-A05211ECA118}">
      <dsp:nvSpPr>
        <dsp:cNvPr id="0" name=""/>
        <dsp:cNvSpPr/>
      </dsp:nvSpPr>
      <dsp:spPr>
        <a:xfrm>
          <a:off x="31261" y="635015"/>
          <a:ext cx="2116322" cy="211632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F7F95CC8-989B-4895-AD37-0C4CC86E2A46}">
      <dsp:nvSpPr>
        <dsp:cNvPr id="0" name=""/>
        <dsp:cNvSpPr/>
      </dsp:nvSpPr>
      <dsp:spPr>
        <a:xfrm>
          <a:off x="1089422" y="3278462"/>
          <a:ext cx="8543705" cy="1909548"/>
        </a:xfrm>
        <a:prstGeom prst="rect">
          <a:avLst/>
        </a:prstGeom>
        <a:solidFill>
          <a:schemeClr val="accent2">
            <a:hueOff val="-5738671"/>
            <a:satOff val="5077"/>
            <a:lumOff val="902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43865" tIns="45720" rIns="45720" bIns="45720" numCol="1" spcCol="1270" anchor="ctr" anchorCtr="0">
          <a:noAutofit/>
        </a:bodyPr>
        <a:lstStyle/>
        <a:p>
          <a:pPr lvl="0" algn="l" defTabSz="800100" rtl="0">
            <a:lnSpc>
              <a:spcPct val="90000"/>
            </a:lnSpc>
            <a:spcBef>
              <a:spcPct val="0"/>
            </a:spcBef>
            <a:spcAft>
              <a:spcPct val="35000"/>
            </a:spcAft>
          </a:pPr>
          <a:r>
            <a:rPr lang="tr-TR" sz="1800" kern="1200" dirty="0"/>
            <a:t>Anadolu'da çok yaygın olan bir inanışa göre hamile kadının hamileliği süresince; çirkin insanlara ve hayvanlara bakmaması, cenazeye gitmemesi, gizli saklı bir şeyi alıp ye­memesi gerekmektedir. Buna karşın kadından aya, gökyü­züne bakması, güzel kimselere bakması, güzel hayaller kurması istenmektedir. Böylece doğacak bebeğin sağlıklı ve güzel olacağına inanılmaktadır.</a:t>
          </a:r>
        </a:p>
      </dsp:txBody>
      <dsp:txXfrm>
        <a:off x="1089422" y="3278462"/>
        <a:ext cx="8543705" cy="1909548"/>
      </dsp:txXfrm>
    </dsp:sp>
    <dsp:sp modelId="{4D36AB82-6467-4313-A086-252E7E3E3302}">
      <dsp:nvSpPr>
        <dsp:cNvPr id="0" name=""/>
        <dsp:cNvSpPr/>
      </dsp:nvSpPr>
      <dsp:spPr>
        <a:xfrm>
          <a:off x="31261" y="3175075"/>
          <a:ext cx="2116322" cy="211632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30261-7F08-4AD8-B4E9-A37BCC5E90D7}">
      <dsp:nvSpPr>
        <dsp:cNvPr id="0" name=""/>
        <dsp:cNvSpPr/>
      </dsp:nvSpPr>
      <dsp:spPr>
        <a:xfrm>
          <a:off x="0" y="916067"/>
          <a:ext cx="10114156" cy="42840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4971" tIns="416560" rIns="784971" bIns="142240" numCol="1" spcCol="1270" anchor="t" anchorCtr="0">
          <a:noAutofit/>
        </a:bodyPr>
        <a:lstStyle/>
        <a:p>
          <a:pPr marL="228600" lvl="1" indent="-228600" algn="l" defTabSz="889000" rtl="0">
            <a:lnSpc>
              <a:spcPct val="90000"/>
            </a:lnSpc>
            <a:spcBef>
              <a:spcPct val="0"/>
            </a:spcBef>
            <a:spcAft>
              <a:spcPct val="15000"/>
            </a:spcAft>
            <a:buChar char="••"/>
          </a:pPr>
          <a:r>
            <a:rPr lang="tr-TR" sz="2000" kern="1200"/>
            <a:t>Doğumun kolay olmasını sağlamak için doğum sı­rasında "kilit açma", "örgülü saçları çözme", "dilenciye sabun verme, zor doğumlarda yumurta kabuğu dövülerek sütle veya çayla içirilme, gebeyi kusturmak için bol tuzlu su içirilme, rahmin daha çabuk açılması için "Meryem ana" denilen bir ot kökünü sıcak suya atma, gebe kadın bebeğini doğurduktan sonra plasentayı zamanında düşürmezse ka­dının karnına temiz bir süpürge ile bastırma, kusturma, ka­dını ayağa kaldırılıp sıçratma, aynı şekilde ateşte ısıtılmış tuğlayı temiz bir beze sararak lohusanın karnına bastırma, bol dövülmüş sarımsak yedirme ve gebeye şişe üfletilirse plasentanın düşeceğine inanma,</a:t>
          </a:r>
        </a:p>
        <a:p>
          <a:pPr marL="228600" lvl="1" indent="-228600" algn="l" defTabSz="889000" rtl="0">
            <a:lnSpc>
              <a:spcPct val="90000"/>
            </a:lnSpc>
            <a:spcBef>
              <a:spcPct val="0"/>
            </a:spcBef>
            <a:spcAft>
              <a:spcPct val="15000"/>
            </a:spcAft>
            <a:buChar char="••"/>
          </a:pPr>
          <a:r>
            <a:rPr lang="tr-TR" sz="2000" kern="1200"/>
            <a:t>Japonya'da doğumun kolay olması için gebe kadının beline pamuklu beyaz bezin dualarla bağlanması ve göbek kordonunun saklanarak ev­lendiği zaman eşine hatıra olarak verilmesi gibi.</a:t>
          </a:r>
        </a:p>
      </dsp:txBody>
      <dsp:txXfrm>
        <a:off x="0" y="916067"/>
        <a:ext cx="10114156" cy="4284000"/>
      </dsp:txXfrm>
    </dsp:sp>
    <dsp:sp modelId="{A4E63A12-295C-4658-8849-E6498C9FC36A}">
      <dsp:nvSpPr>
        <dsp:cNvPr id="0" name=""/>
        <dsp:cNvSpPr/>
      </dsp:nvSpPr>
      <dsp:spPr>
        <a:xfrm>
          <a:off x="505707" y="620867"/>
          <a:ext cx="7079909" cy="5904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7604" tIns="0" rIns="267604" bIns="0" numCol="1" spcCol="1270" anchor="ctr" anchorCtr="0">
          <a:noAutofit/>
        </a:bodyPr>
        <a:lstStyle/>
        <a:p>
          <a:pPr lvl="0" algn="l" defTabSz="889000" rtl="0">
            <a:lnSpc>
              <a:spcPct val="90000"/>
            </a:lnSpc>
            <a:spcBef>
              <a:spcPct val="0"/>
            </a:spcBef>
            <a:spcAft>
              <a:spcPct val="35000"/>
            </a:spcAft>
          </a:pPr>
          <a:r>
            <a:rPr lang="tr-TR" sz="2000" kern="1200"/>
            <a:t>Doğum sırasındaki uygulamalarla ilgili bazı örnekler</a:t>
          </a:r>
        </a:p>
      </dsp:txBody>
      <dsp:txXfrm>
        <a:off x="534528" y="649688"/>
        <a:ext cx="7022267" cy="53275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92646D-2E5D-460A-AB5F-3D23FBF0B1B0}">
      <dsp:nvSpPr>
        <dsp:cNvPr id="0" name=""/>
        <dsp:cNvSpPr/>
      </dsp:nvSpPr>
      <dsp:spPr>
        <a:xfrm>
          <a:off x="155071" y="319259"/>
          <a:ext cx="9273354" cy="8430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l" defTabSz="1111250" rtl="0">
            <a:lnSpc>
              <a:spcPct val="90000"/>
            </a:lnSpc>
            <a:spcBef>
              <a:spcPct val="0"/>
            </a:spcBef>
            <a:spcAft>
              <a:spcPct val="35000"/>
            </a:spcAft>
          </a:pPr>
          <a:r>
            <a:rPr lang="tr-TR" sz="2500" kern="1200"/>
            <a:t>Ülkemizde doğum sonrası ile ilgili bazı kültürel uygula­malar;</a:t>
          </a:r>
        </a:p>
      </dsp:txBody>
      <dsp:txXfrm>
        <a:off x="155071" y="319259"/>
        <a:ext cx="9273354" cy="843032"/>
      </dsp:txXfrm>
    </dsp:sp>
    <dsp:sp modelId="{7BC06B1A-0E16-4C0C-997E-0471868CDB38}">
      <dsp:nvSpPr>
        <dsp:cNvPr id="0" name=""/>
        <dsp:cNvSpPr/>
      </dsp:nvSpPr>
      <dsp:spPr>
        <a:xfrm>
          <a:off x="155071" y="1162291"/>
          <a:ext cx="2169964" cy="1717287"/>
        </a:xfrm>
        <a:prstGeom prst="chevron">
          <a:avLst>
            <a:gd name="adj" fmla="val 70610"/>
          </a:avLst>
        </a:prstGeom>
        <a:solidFill>
          <a:schemeClr val="accent5">
            <a:alpha val="90000"/>
            <a:hueOff val="0"/>
            <a:satOff val="0"/>
            <a:lumOff val="0"/>
            <a:alphaOff val="0"/>
          </a:schemeClr>
        </a:solidFill>
        <a:ln w="12700" cap="flat" cmpd="sng" algn="ctr">
          <a:solidFill>
            <a:schemeClr val="accent5">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1AD858-5DFC-45F1-9ABD-3C936CB521E1}">
      <dsp:nvSpPr>
        <dsp:cNvPr id="0" name=""/>
        <dsp:cNvSpPr/>
      </dsp:nvSpPr>
      <dsp:spPr>
        <a:xfrm>
          <a:off x="1458492" y="1162291"/>
          <a:ext cx="2169964" cy="1717287"/>
        </a:xfrm>
        <a:prstGeom prst="chevron">
          <a:avLst>
            <a:gd name="adj" fmla="val 70610"/>
          </a:avLst>
        </a:prstGeom>
        <a:solidFill>
          <a:schemeClr val="accent5">
            <a:alpha val="90000"/>
            <a:hueOff val="0"/>
            <a:satOff val="0"/>
            <a:lumOff val="0"/>
            <a:alphaOff val="-3077"/>
          </a:schemeClr>
        </a:solidFill>
        <a:ln w="12700" cap="flat" cmpd="sng" algn="ctr">
          <a:solidFill>
            <a:schemeClr val="accent5">
              <a:alpha val="90000"/>
              <a:hueOff val="0"/>
              <a:satOff val="0"/>
              <a:lumOff val="0"/>
              <a:alphaOff val="-3077"/>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6B97B1-9EAC-4958-B50A-658EA56E7153}">
      <dsp:nvSpPr>
        <dsp:cNvPr id="0" name=""/>
        <dsp:cNvSpPr/>
      </dsp:nvSpPr>
      <dsp:spPr>
        <a:xfrm>
          <a:off x="2762944" y="1162291"/>
          <a:ext cx="2169964" cy="1717287"/>
        </a:xfrm>
        <a:prstGeom prst="chevron">
          <a:avLst>
            <a:gd name="adj" fmla="val 70610"/>
          </a:avLst>
        </a:prstGeom>
        <a:solidFill>
          <a:schemeClr val="accent5">
            <a:alpha val="90000"/>
            <a:hueOff val="0"/>
            <a:satOff val="0"/>
            <a:lumOff val="0"/>
            <a:alphaOff val="-6154"/>
          </a:schemeClr>
        </a:solidFill>
        <a:ln w="12700" cap="flat" cmpd="sng" algn="ctr">
          <a:solidFill>
            <a:schemeClr val="accent5">
              <a:alpha val="90000"/>
              <a:hueOff val="0"/>
              <a:satOff val="0"/>
              <a:lumOff val="0"/>
              <a:alphaOff val="-6154"/>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5B5B13-FD69-4546-807B-55E1793D39EF}">
      <dsp:nvSpPr>
        <dsp:cNvPr id="0" name=""/>
        <dsp:cNvSpPr/>
      </dsp:nvSpPr>
      <dsp:spPr>
        <a:xfrm>
          <a:off x="4066365" y="1162291"/>
          <a:ext cx="2169964" cy="1717287"/>
        </a:xfrm>
        <a:prstGeom prst="chevron">
          <a:avLst>
            <a:gd name="adj" fmla="val 70610"/>
          </a:avLst>
        </a:prstGeom>
        <a:solidFill>
          <a:schemeClr val="accent5">
            <a:alpha val="90000"/>
            <a:hueOff val="0"/>
            <a:satOff val="0"/>
            <a:lumOff val="0"/>
            <a:alphaOff val="-9231"/>
          </a:schemeClr>
        </a:solidFill>
        <a:ln w="12700" cap="flat" cmpd="sng" algn="ctr">
          <a:solidFill>
            <a:schemeClr val="accent5">
              <a:alpha val="90000"/>
              <a:hueOff val="0"/>
              <a:satOff val="0"/>
              <a:lumOff val="0"/>
              <a:alphaOff val="-9231"/>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4D8820-79BD-4781-94F2-943BCB312298}">
      <dsp:nvSpPr>
        <dsp:cNvPr id="0" name=""/>
        <dsp:cNvSpPr/>
      </dsp:nvSpPr>
      <dsp:spPr>
        <a:xfrm>
          <a:off x="5370817" y="1162291"/>
          <a:ext cx="2169964" cy="1717287"/>
        </a:xfrm>
        <a:prstGeom prst="chevron">
          <a:avLst>
            <a:gd name="adj" fmla="val 70610"/>
          </a:avLst>
        </a:prstGeom>
        <a:solidFill>
          <a:schemeClr val="accent5">
            <a:alpha val="90000"/>
            <a:hueOff val="0"/>
            <a:satOff val="0"/>
            <a:lumOff val="0"/>
            <a:alphaOff val="-12308"/>
          </a:schemeClr>
        </a:solidFill>
        <a:ln w="12700" cap="flat" cmpd="sng" algn="ctr">
          <a:solidFill>
            <a:schemeClr val="accent5">
              <a:alpha val="90000"/>
              <a:hueOff val="0"/>
              <a:satOff val="0"/>
              <a:lumOff val="0"/>
              <a:alphaOff val="-12308"/>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EED5EA-D6EC-44EA-8DC9-203153B3454C}">
      <dsp:nvSpPr>
        <dsp:cNvPr id="0" name=""/>
        <dsp:cNvSpPr/>
      </dsp:nvSpPr>
      <dsp:spPr>
        <a:xfrm>
          <a:off x="6674239" y="1162291"/>
          <a:ext cx="2169964" cy="1717287"/>
        </a:xfrm>
        <a:prstGeom prst="chevron">
          <a:avLst>
            <a:gd name="adj" fmla="val 70610"/>
          </a:avLst>
        </a:prstGeom>
        <a:solidFill>
          <a:schemeClr val="accent5">
            <a:alpha val="90000"/>
            <a:hueOff val="0"/>
            <a:satOff val="0"/>
            <a:lumOff val="0"/>
            <a:alphaOff val="-15385"/>
          </a:schemeClr>
        </a:solidFill>
        <a:ln w="12700" cap="flat" cmpd="sng" algn="ctr">
          <a:solidFill>
            <a:schemeClr val="accent5">
              <a:alpha val="90000"/>
              <a:hueOff val="0"/>
              <a:satOff val="0"/>
              <a:lumOff val="0"/>
              <a:alphaOff val="-15385"/>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8D33A1-EBDE-48FA-9483-C25C04D2551C}">
      <dsp:nvSpPr>
        <dsp:cNvPr id="0" name=""/>
        <dsp:cNvSpPr/>
      </dsp:nvSpPr>
      <dsp:spPr>
        <a:xfrm>
          <a:off x="7978691" y="1162291"/>
          <a:ext cx="2169964" cy="1717287"/>
        </a:xfrm>
        <a:prstGeom prst="chevron">
          <a:avLst>
            <a:gd name="adj" fmla="val 70610"/>
          </a:avLst>
        </a:prstGeom>
        <a:solidFill>
          <a:schemeClr val="accent5">
            <a:alpha val="90000"/>
            <a:hueOff val="0"/>
            <a:satOff val="0"/>
            <a:lumOff val="0"/>
            <a:alphaOff val="-18462"/>
          </a:schemeClr>
        </a:solidFill>
        <a:ln w="12700" cap="flat" cmpd="sng" algn="ctr">
          <a:solidFill>
            <a:schemeClr val="accent5">
              <a:alpha val="90000"/>
              <a:hueOff val="0"/>
              <a:satOff val="0"/>
              <a:lumOff val="0"/>
              <a:alphaOff val="-18462"/>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5DB59A-3F0E-4702-B5BE-AA1D4F4DF942}">
      <dsp:nvSpPr>
        <dsp:cNvPr id="0" name=""/>
        <dsp:cNvSpPr/>
      </dsp:nvSpPr>
      <dsp:spPr>
        <a:xfrm>
          <a:off x="155071" y="1334020"/>
          <a:ext cx="9393907" cy="1373830"/>
        </a:xfrm>
        <a:prstGeom prst="rect">
          <a:avLst/>
        </a:prstGeom>
        <a:solidFill>
          <a:schemeClr val="lt1">
            <a:hueOff val="0"/>
            <a:satOff val="0"/>
            <a:lumOff val="0"/>
            <a:alphaOff val="0"/>
          </a:schemeClr>
        </a:solidFill>
        <a:ln w="12700" cap="flat" cmpd="sng" algn="ctr">
          <a:solidFill>
            <a:schemeClr val="accent5">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800100" rtl="0">
            <a:lnSpc>
              <a:spcPct val="90000"/>
            </a:lnSpc>
            <a:spcBef>
              <a:spcPct val="0"/>
            </a:spcBef>
            <a:spcAft>
              <a:spcPct val="35000"/>
            </a:spcAft>
          </a:pPr>
          <a:r>
            <a:rPr lang="tr-TR" sz="1800" kern="1200"/>
            <a:t>Lohusanın mezarının 40 gün açık oldu­ğuna inanma, bazı yerlerde kadının doğumdan en erken 12 veya 20 gün sonra ebe tarafından yıkanması, kırk basmaması için kırkları çıkmamış bebekler ve annelerini bir araya getir­meme, lohusayı ziyarete gelenlere şerbet ikram etme ve lohusanın yatağına kırmızı-mavi bez veya kurdele bağlama gibi..</a:t>
          </a:r>
        </a:p>
      </dsp:txBody>
      <dsp:txXfrm>
        <a:off x="155071" y="1334020"/>
        <a:ext cx="9393907" cy="1373830"/>
      </dsp:txXfrm>
    </dsp:sp>
    <dsp:sp modelId="{743E0AF8-ED0A-4BAB-BFD2-D27F67AAAFA7}">
      <dsp:nvSpPr>
        <dsp:cNvPr id="0" name=""/>
        <dsp:cNvSpPr/>
      </dsp:nvSpPr>
      <dsp:spPr>
        <a:xfrm>
          <a:off x="155071" y="2997113"/>
          <a:ext cx="9273354" cy="8430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l" defTabSz="1111250" rtl="0">
            <a:lnSpc>
              <a:spcPct val="90000"/>
            </a:lnSpc>
            <a:spcBef>
              <a:spcPct val="0"/>
            </a:spcBef>
            <a:spcAft>
              <a:spcPct val="35000"/>
            </a:spcAft>
          </a:pPr>
          <a:r>
            <a:rPr lang="tr-TR" sz="2500" kern="1200"/>
            <a:t>Dünyada </a:t>
          </a:r>
        </a:p>
      </dsp:txBody>
      <dsp:txXfrm>
        <a:off x="155071" y="2997113"/>
        <a:ext cx="9273354" cy="843032"/>
      </dsp:txXfrm>
    </dsp:sp>
    <dsp:sp modelId="{D2514121-AC5C-4F52-A2E5-F4E1B035E157}">
      <dsp:nvSpPr>
        <dsp:cNvPr id="0" name=""/>
        <dsp:cNvSpPr/>
      </dsp:nvSpPr>
      <dsp:spPr>
        <a:xfrm>
          <a:off x="155071" y="3840145"/>
          <a:ext cx="2169964" cy="1717287"/>
        </a:xfrm>
        <a:prstGeom prst="chevron">
          <a:avLst>
            <a:gd name="adj" fmla="val 70610"/>
          </a:avLst>
        </a:prstGeom>
        <a:solidFill>
          <a:schemeClr val="accent5">
            <a:alpha val="90000"/>
            <a:hueOff val="0"/>
            <a:satOff val="0"/>
            <a:lumOff val="0"/>
            <a:alphaOff val="-21538"/>
          </a:schemeClr>
        </a:solidFill>
        <a:ln w="12700" cap="flat" cmpd="sng" algn="ctr">
          <a:solidFill>
            <a:schemeClr val="accent5">
              <a:alpha val="90000"/>
              <a:hueOff val="0"/>
              <a:satOff val="0"/>
              <a:lumOff val="0"/>
              <a:alphaOff val="-21538"/>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A2F689-BA9E-4622-BE30-69BE8FCB07A6}">
      <dsp:nvSpPr>
        <dsp:cNvPr id="0" name=""/>
        <dsp:cNvSpPr/>
      </dsp:nvSpPr>
      <dsp:spPr>
        <a:xfrm>
          <a:off x="1458492" y="3840145"/>
          <a:ext cx="2169964" cy="1717287"/>
        </a:xfrm>
        <a:prstGeom prst="chevron">
          <a:avLst>
            <a:gd name="adj" fmla="val 70610"/>
          </a:avLst>
        </a:prstGeom>
        <a:solidFill>
          <a:schemeClr val="accent5">
            <a:alpha val="90000"/>
            <a:hueOff val="0"/>
            <a:satOff val="0"/>
            <a:lumOff val="0"/>
            <a:alphaOff val="-24615"/>
          </a:schemeClr>
        </a:solidFill>
        <a:ln w="12700" cap="flat" cmpd="sng" algn="ctr">
          <a:solidFill>
            <a:schemeClr val="accent5">
              <a:alpha val="90000"/>
              <a:hueOff val="0"/>
              <a:satOff val="0"/>
              <a:lumOff val="0"/>
              <a:alphaOff val="-24615"/>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0E0689-441D-4CC4-8B5E-22357D6F9648}">
      <dsp:nvSpPr>
        <dsp:cNvPr id="0" name=""/>
        <dsp:cNvSpPr/>
      </dsp:nvSpPr>
      <dsp:spPr>
        <a:xfrm>
          <a:off x="2762944" y="3840145"/>
          <a:ext cx="2169964" cy="1717287"/>
        </a:xfrm>
        <a:prstGeom prst="chevron">
          <a:avLst>
            <a:gd name="adj" fmla="val 70610"/>
          </a:avLst>
        </a:prstGeom>
        <a:solidFill>
          <a:schemeClr val="accent5">
            <a:alpha val="90000"/>
            <a:hueOff val="0"/>
            <a:satOff val="0"/>
            <a:lumOff val="0"/>
            <a:alphaOff val="-27692"/>
          </a:schemeClr>
        </a:solidFill>
        <a:ln w="12700" cap="flat" cmpd="sng" algn="ctr">
          <a:solidFill>
            <a:schemeClr val="accent5">
              <a:alpha val="90000"/>
              <a:hueOff val="0"/>
              <a:satOff val="0"/>
              <a:lumOff val="0"/>
              <a:alphaOff val="-27692"/>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B1C4F8-ECE7-45D0-9C66-240E967359C0}">
      <dsp:nvSpPr>
        <dsp:cNvPr id="0" name=""/>
        <dsp:cNvSpPr/>
      </dsp:nvSpPr>
      <dsp:spPr>
        <a:xfrm>
          <a:off x="4066365" y="3840145"/>
          <a:ext cx="2169964" cy="1717287"/>
        </a:xfrm>
        <a:prstGeom prst="chevron">
          <a:avLst>
            <a:gd name="adj" fmla="val 70610"/>
          </a:avLst>
        </a:prstGeom>
        <a:solidFill>
          <a:schemeClr val="accent5">
            <a:alpha val="90000"/>
            <a:hueOff val="0"/>
            <a:satOff val="0"/>
            <a:lumOff val="0"/>
            <a:alphaOff val="-30769"/>
          </a:schemeClr>
        </a:solidFill>
        <a:ln w="12700" cap="flat" cmpd="sng" algn="ctr">
          <a:solidFill>
            <a:schemeClr val="accent5">
              <a:alpha val="90000"/>
              <a:hueOff val="0"/>
              <a:satOff val="0"/>
              <a:lumOff val="0"/>
              <a:alphaOff val="-30769"/>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124AB6-652F-4D56-BC50-286B98F62958}">
      <dsp:nvSpPr>
        <dsp:cNvPr id="0" name=""/>
        <dsp:cNvSpPr/>
      </dsp:nvSpPr>
      <dsp:spPr>
        <a:xfrm>
          <a:off x="5370817" y="3840145"/>
          <a:ext cx="2169964" cy="1717287"/>
        </a:xfrm>
        <a:prstGeom prst="chevron">
          <a:avLst>
            <a:gd name="adj" fmla="val 70610"/>
          </a:avLst>
        </a:prstGeom>
        <a:solidFill>
          <a:schemeClr val="accent5">
            <a:alpha val="90000"/>
            <a:hueOff val="0"/>
            <a:satOff val="0"/>
            <a:lumOff val="0"/>
            <a:alphaOff val="-33846"/>
          </a:schemeClr>
        </a:solidFill>
        <a:ln w="12700" cap="flat" cmpd="sng" algn="ctr">
          <a:solidFill>
            <a:schemeClr val="accent5">
              <a:alpha val="90000"/>
              <a:hueOff val="0"/>
              <a:satOff val="0"/>
              <a:lumOff val="0"/>
              <a:alphaOff val="-33846"/>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9DC660-9E09-40FF-8114-2FCFA901D7AA}">
      <dsp:nvSpPr>
        <dsp:cNvPr id="0" name=""/>
        <dsp:cNvSpPr/>
      </dsp:nvSpPr>
      <dsp:spPr>
        <a:xfrm>
          <a:off x="6674239" y="3840145"/>
          <a:ext cx="2169964" cy="1717287"/>
        </a:xfrm>
        <a:prstGeom prst="chevron">
          <a:avLst>
            <a:gd name="adj" fmla="val 70610"/>
          </a:avLst>
        </a:prstGeom>
        <a:solidFill>
          <a:schemeClr val="accent5">
            <a:alpha val="90000"/>
            <a:hueOff val="0"/>
            <a:satOff val="0"/>
            <a:lumOff val="0"/>
            <a:alphaOff val="-36923"/>
          </a:schemeClr>
        </a:solidFill>
        <a:ln w="12700" cap="flat" cmpd="sng" algn="ctr">
          <a:solidFill>
            <a:schemeClr val="accent5">
              <a:alpha val="90000"/>
              <a:hueOff val="0"/>
              <a:satOff val="0"/>
              <a:lumOff val="0"/>
              <a:alphaOff val="-36923"/>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80984C1-39C7-4757-BA71-65021552A3FC}">
      <dsp:nvSpPr>
        <dsp:cNvPr id="0" name=""/>
        <dsp:cNvSpPr/>
      </dsp:nvSpPr>
      <dsp:spPr>
        <a:xfrm>
          <a:off x="7978691" y="3840145"/>
          <a:ext cx="2169964" cy="1717287"/>
        </a:xfrm>
        <a:prstGeom prst="chevron">
          <a:avLst>
            <a:gd name="adj" fmla="val 70610"/>
          </a:avLst>
        </a:prstGeom>
        <a:solidFill>
          <a:schemeClr val="accent5">
            <a:alpha val="90000"/>
            <a:hueOff val="0"/>
            <a:satOff val="0"/>
            <a:lumOff val="0"/>
            <a:alphaOff val="-40000"/>
          </a:schemeClr>
        </a:solidFill>
        <a:ln w="12700" cap="flat" cmpd="sng" algn="ctr">
          <a:solidFill>
            <a:schemeClr val="accent5">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414D35-E072-4002-8677-4D59895110E0}">
      <dsp:nvSpPr>
        <dsp:cNvPr id="0" name=""/>
        <dsp:cNvSpPr/>
      </dsp:nvSpPr>
      <dsp:spPr>
        <a:xfrm>
          <a:off x="155071" y="4011874"/>
          <a:ext cx="9393907" cy="1373830"/>
        </a:xfrm>
        <a:prstGeom prst="rect">
          <a:avLst/>
        </a:prstGeom>
        <a:solidFill>
          <a:schemeClr val="lt1">
            <a:hueOff val="0"/>
            <a:satOff val="0"/>
            <a:lumOff val="0"/>
            <a:alphaOff val="0"/>
          </a:schemeClr>
        </a:solidFill>
        <a:ln w="12700" cap="flat" cmpd="sng" algn="ctr">
          <a:solidFill>
            <a:schemeClr val="accent5">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800100" rtl="0">
            <a:lnSpc>
              <a:spcPct val="90000"/>
            </a:lnSpc>
            <a:spcBef>
              <a:spcPct val="0"/>
            </a:spcBef>
            <a:spcAft>
              <a:spcPct val="35000"/>
            </a:spcAft>
          </a:pPr>
          <a:r>
            <a:rPr lang="tr-TR" sz="1800" kern="1200"/>
            <a:t>Çinli kadınların doğum sonrası sıcak içecekler içip so­ğuktan uzak kalması, annenin lohusalık sürecinde enfeksi­yondan korunmak için dışarı çıkmaması, banyo, saç yıkama, diş fırçalama gibi hijyen davranışlardan uzak kalması gibi davranışlar görülmektedir. </a:t>
          </a:r>
        </a:p>
      </dsp:txBody>
      <dsp:txXfrm>
        <a:off x="155071" y="4011874"/>
        <a:ext cx="9393907" cy="137383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05510-1547-401F-BA48-C38A36C90D2B}">
      <dsp:nvSpPr>
        <dsp:cNvPr id="0" name=""/>
        <dsp:cNvSpPr/>
      </dsp:nvSpPr>
      <dsp:spPr>
        <a:xfrm>
          <a:off x="0" y="0"/>
          <a:ext cx="10069551" cy="129330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a:t>Gebelik, doğum ve doğum son­rası ile ilgili komplikasyonlar, dünyanın gelişmekte olan pek çok ülkesinde halen doğurgan yaştaki kadınların en önemli hastalık ve ölüm nedenlerinden biridir.</a:t>
          </a:r>
        </a:p>
      </dsp:txBody>
      <dsp:txXfrm>
        <a:off x="2143240" y="0"/>
        <a:ext cx="7926310" cy="1293301"/>
      </dsp:txXfrm>
    </dsp:sp>
    <dsp:sp modelId="{E5745E69-D21A-44BF-B9D1-7275DE79B6AD}">
      <dsp:nvSpPr>
        <dsp:cNvPr id="0" name=""/>
        <dsp:cNvSpPr/>
      </dsp:nvSpPr>
      <dsp:spPr>
        <a:xfrm>
          <a:off x="129330" y="129330"/>
          <a:ext cx="2013910" cy="1034641"/>
        </a:xfrm>
        <a:prstGeom prst="roundRect">
          <a:avLst>
            <a:gd name="adj" fmla="val 10000"/>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F0FAA03-F43C-40AD-960D-64BA46D12C8C}">
      <dsp:nvSpPr>
        <dsp:cNvPr id="0" name=""/>
        <dsp:cNvSpPr/>
      </dsp:nvSpPr>
      <dsp:spPr>
        <a:xfrm>
          <a:off x="0" y="1422632"/>
          <a:ext cx="10069551" cy="1293301"/>
        </a:xfrm>
        <a:prstGeom prst="roundRect">
          <a:avLst>
            <a:gd name="adj" fmla="val 10000"/>
          </a:avLst>
        </a:prstGeom>
        <a:solidFill>
          <a:schemeClr val="accent2">
            <a:hueOff val="-1912890"/>
            <a:satOff val="1692"/>
            <a:lumOff val="30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a:t>Her yıl </a:t>
          </a:r>
          <a:r>
            <a:rPr lang="tr-TR" sz="1700" i="1" kern="1200"/>
            <a:t>%99'u</a:t>
          </a:r>
          <a:r>
            <a:rPr lang="tr-TR" sz="1700" kern="1200"/>
            <a:t> geliş­mekte olan ülkelerde olmak üzere, yarım milyondan fazla kadın bu türden komplikasyonlar nedeni ile hayatını kaybetmektedir. </a:t>
          </a:r>
        </a:p>
      </dsp:txBody>
      <dsp:txXfrm>
        <a:off x="2143240" y="1422632"/>
        <a:ext cx="7926310" cy="1293301"/>
      </dsp:txXfrm>
    </dsp:sp>
    <dsp:sp modelId="{BF8BB360-38F3-49C0-960B-E693327BF58B}">
      <dsp:nvSpPr>
        <dsp:cNvPr id="0" name=""/>
        <dsp:cNvSpPr/>
      </dsp:nvSpPr>
      <dsp:spPr>
        <a:xfrm>
          <a:off x="129330" y="1551962"/>
          <a:ext cx="2013910" cy="1034641"/>
        </a:xfrm>
        <a:prstGeom prst="roundRect">
          <a:avLst>
            <a:gd name="adj" fmla="val 10000"/>
          </a:avLst>
        </a:prstGeom>
        <a:solidFill>
          <a:schemeClr val="accent2">
            <a:tint val="50000"/>
            <a:hueOff val="-1764494"/>
            <a:satOff val="3523"/>
            <a:lumOff val="7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3F8CCC-0C4E-445E-BC68-9A87D7FEBAD0}">
      <dsp:nvSpPr>
        <dsp:cNvPr id="0" name=""/>
        <dsp:cNvSpPr/>
      </dsp:nvSpPr>
      <dsp:spPr>
        <a:xfrm>
          <a:off x="0" y="2845264"/>
          <a:ext cx="10069551" cy="1293301"/>
        </a:xfrm>
        <a:prstGeom prst="roundRect">
          <a:avLst>
            <a:gd name="adj" fmla="val 10000"/>
          </a:avLst>
        </a:prstGeom>
        <a:solidFill>
          <a:schemeClr val="accent2">
            <a:hueOff val="-3825781"/>
            <a:satOff val="3385"/>
            <a:lumOff val="60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a:t>Gebelik, doğum ve doğum sonu dönem ile ilgili bazı geleneksel uygulamaların zararsız hatta yararlı olduğu ancak bazı uygulamalarında anne ve bebek sağlığı açısından riskli olabileceği gözlenmektedir.</a:t>
          </a:r>
        </a:p>
      </dsp:txBody>
      <dsp:txXfrm>
        <a:off x="2143240" y="2845264"/>
        <a:ext cx="7926310" cy="1293301"/>
      </dsp:txXfrm>
    </dsp:sp>
    <dsp:sp modelId="{266275AE-F9CC-4702-A2F8-003544070097}">
      <dsp:nvSpPr>
        <dsp:cNvPr id="0" name=""/>
        <dsp:cNvSpPr/>
      </dsp:nvSpPr>
      <dsp:spPr>
        <a:xfrm>
          <a:off x="129330" y="2974594"/>
          <a:ext cx="2013910" cy="1034641"/>
        </a:xfrm>
        <a:prstGeom prst="roundRect">
          <a:avLst>
            <a:gd name="adj" fmla="val 10000"/>
          </a:avLst>
        </a:prstGeom>
        <a:solidFill>
          <a:schemeClr val="accent2">
            <a:tint val="50000"/>
            <a:hueOff val="-3528989"/>
            <a:satOff val="7045"/>
            <a:lumOff val="141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D5416FF-E0C9-4BA8-8FC0-6E20540DD27B}">
      <dsp:nvSpPr>
        <dsp:cNvPr id="0" name=""/>
        <dsp:cNvSpPr/>
      </dsp:nvSpPr>
      <dsp:spPr>
        <a:xfrm>
          <a:off x="0" y="4267896"/>
          <a:ext cx="10069551" cy="1293301"/>
        </a:xfrm>
        <a:prstGeom prst="roundRect">
          <a:avLst>
            <a:gd name="adj" fmla="val 10000"/>
          </a:avLst>
        </a:prstGeom>
        <a:solidFill>
          <a:schemeClr val="accent2">
            <a:hueOff val="-5738671"/>
            <a:satOff val="5077"/>
            <a:lumOff val="902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a:t>Sağlık profesyonelleri, ya­şadığı toplumu tanıyarak profesyonel bilgileri ışığında olumlu ve olumsuz uygulamaları ayırt edebilmeli, olumlu olanların devamını sağlamalı, olumsuzları ise toplumun değer yargıları ile zıtlaşmadan, küçümsemeden olumsuzdan olumluya doğru dönüştürmelidir.</a:t>
          </a:r>
        </a:p>
      </dsp:txBody>
      <dsp:txXfrm>
        <a:off x="2143240" y="4267896"/>
        <a:ext cx="7926310" cy="1293301"/>
      </dsp:txXfrm>
    </dsp:sp>
    <dsp:sp modelId="{D9EE7B3D-CD78-41E9-82B8-B97B40532D65}">
      <dsp:nvSpPr>
        <dsp:cNvPr id="0" name=""/>
        <dsp:cNvSpPr/>
      </dsp:nvSpPr>
      <dsp:spPr>
        <a:xfrm>
          <a:off x="129330" y="4397226"/>
          <a:ext cx="2013910" cy="1034641"/>
        </a:xfrm>
        <a:prstGeom prst="roundRect">
          <a:avLst>
            <a:gd name="adj" fmla="val 10000"/>
          </a:avLst>
        </a:prstGeom>
        <a:solidFill>
          <a:schemeClr val="accent2">
            <a:tint val="50000"/>
            <a:hueOff val="-5293483"/>
            <a:satOff val="10568"/>
            <a:lumOff val="211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EBA86-2539-45DA-9C83-6FE738BEBB44}">
      <dsp:nvSpPr>
        <dsp:cNvPr id="0" name=""/>
        <dsp:cNvSpPr/>
      </dsp:nvSpPr>
      <dsp:spPr>
        <a:xfrm>
          <a:off x="374005" y="918"/>
          <a:ext cx="8592994" cy="4296497"/>
        </a:xfrm>
        <a:prstGeom prst="roundRect">
          <a:avLst>
            <a:gd name="adj" fmla="val 10000"/>
          </a:avLst>
        </a:prstGeom>
        <a:solidFill>
          <a:schemeClr val="accent3">
            <a:shade val="5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lang="tr-TR" sz="3000" kern="1200"/>
            <a:t>Her yıl 20 milyonu güvenli olmayan 50 milyon düşük meydana gelmekte, 78000 kadın bu sebepten öl­mekte ve milyonlarcası bunun sonucunda yaralanmakta hasta olmaktadır. Dört düşükten en az biri 15-19 yaş arasındaki genç kızlarda meydana gelmektedir. Genç kadın­larda isteyerek yapılan düşüklerde pelvik enfeksiyonlar, </a:t>
          </a:r>
          <a:r>
            <a:rPr lang="fr-FR" sz="3000" kern="1200"/>
            <a:t>infertilit</a:t>
          </a:r>
          <a:r>
            <a:rPr lang="tr-TR" sz="3000" kern="1200"/>
            <a:t>e</a:t>
          </a:r>
          <a:r>
            <a:rPr lang="fr-FR" sz="3000" kern="1200"/>
            <a:t> </a:t>
          </a:r>
          <a:r>
            <a:rPr lang="tr-TR" sz="3000" kern="1200"/>
            <a:t>ve hatta ölüm riski daha yüksektir.</a:t>
          </a:r>
        </a:p>
      </dsp:txBody>
      <dsp:txXfrm>
        <a:off x="499845" y="126758"/>
        <a:ext cx="8341314" cy="404481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3DCB8-882E-4224-9702-D8B0DA035531}">
      <dsp:nvSpPr>
        <dsp:cNvPr id="0" name=""/>
        <dsp:cNvSpPr/>
      </dsp:nvSpPr>
      <dsp:spPr>
        <a:xfrm>
          <a:off x="6248" y="0"/>
          <a:ext cx="6573556" cy="2789982"/>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TR" sz="2600" kern="1200" dirty="0"/>
            <a:t>Düşük önemli bir sağlık sorunudur. Etkili, düşük sonrası bakım, düşük gelirli ülkelerde anlamlı bir şekilde </a:t>
          </a:r>
          <a:r>
            <a:rPr lang="fr-FR" sz="2600" kern="1200" dirty="0"/>
            <a:t>materna</a:t>
          </a:r>
          <a:r>
            <a:rPr lang="tr-TR" sz="2600" kern="1200" dirty="0"/>
            <a:t>l</a:t>
          </a:r>
          <a:r>
            <a:rPr lang="fr-FR" sz="2600" kern="1200" dirty="0"/>
            <a:t> </a:t>
          </a:r>
          <a:r>
            <a:rPr lang="fr-FR" sz="2600" kern="1200" dirty="0" err="1"/>
            <a:t>mortalit</a:t>
          </a:r>
          <a:r>
            <a:rPr lang="tr-TR" sz="2600" kern="1200" dirty="0"/>
            <a:t>e</a:t>
          </a:r>
          <a:r>
            <a:rPr lang="fr-FR" sz="2600" kern="1200" dirty="0"/>
            <a:t> </a:t>
          </a:r>
          <a:r>
            <a:rPr lang="tr-TR" sz="2600" kern="1200" dirty="0"/>
            <a:t>hızını azaltabilir. </a:t>
          </a:r>
        </a:p>
      </dsp:txBody>
      <dsp:txXfrm>
        <a:off x="87964" y="81716"/>
        <a:ext cx="6410124" cy="2626550"/>
      </dsp:txXfrm>
    </dsp:sp>
    <dsp:sp modelId="{347D162A-6FFE-46CC-95F5-F15AFCA3FFE7}">
      <dsp:nvSpPr>
        <dsp:cNvPr id="0" name=""/>
        <dsp:cNvSpPr/>
      </dsp:nvSpPr>
      <dsp:spPr>
        <a:xfrm>
          <a:off x="6248" y="3064071"/>
          <a:ext cx="3154297" cy="2789982"/>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tr-TR" sz="1800" kern="1200"/>
            <a:t>Latin Amerika'da güvenli olmayan düşükler tüm </a:t>
          </a:r>
          <a:r>
            <a:rPr lang="fr-FR" sz="1800" kern="1200"/>
            <a:t>materna</a:t>
          </a:r>
          <a:r>
            <a:rPr lang="tr-TR" sz="1800" kern="1200"/>
            <a:t>l</a:t>
          </a:r>
          <a:r>
            <a:rPr lang="fr-FR" sz="1800" kern="1200"/>
            <a:t> </a:t>
          </a:r>
          <a:r>
            <a:rPr lang="tr-TR" sz="1800" kern="1200"/>
            <a:t>ölümlerin yaklaşık yarısını oluşturur.</a:t>
          </a:r>
        </a:p>
      </dsp:txBody>
      <dsp:txXfrm>
        <a:off x="87964" y="3145787"/>
        <a:ext cx="2990865" cy="2626550"/>
      </dsp:txXfrm>
    </dsp:sp>
    <dsp:sp modelId="{698BB047-6AB0-471A-96E1-3D6DA1A8EB23}">
      <dsp:nvSpPr>
        <dsp:cNvPr id="0" name=""/>
        <dsp:cNvSpPr/>
      </dsp:nvSpPr>
      <dsp:spPr>
        <a:xfrm>
          <a:off x="3425507" y="3064071"/>
          <a:ext cx="3154297" cy="2789982"/>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tr-TR" sz="1800" kern="1200"/>
            <a:t>Romanya'da kürtaj 1992'den önce yasallaştırılmıştır, </a:t>
          </a:r>
          <a:r>
            <a:rPr lang="fr-FR" sz="1800" kern="1200"/>
            <a:t>materna</a:t>
          </a:r>
          <a:r>
            <a:rPr lang="tr-TR" sz="1800" kern="1200"/>
            <a:t>l</a:t>
          </a:r>
          <a:r>
            <a:rPr lang="fr-FR" sz="1800" kern="1200"/>
            <a:t> </a:t>
          </a:r>
          <a:r>
            <a:rPr lang="tr-TR" sz="1800" kern="1200"/>
            <a:t>ölümlerin %86'sının güvenli olmayan düşükler­den kaynakladığı tahmin edilmektedir. Yasallaştırıldıktan sonra ilk yılda </a:t>
          </a:r>
          <a:r>
            <a:rPr lang="fr-FR" sz="1800" kern="1200"/>
            <a:t>materna</a:t>
          </a:r>
          <a:r>
            <a:rPr lang="tr-TR" sz="1800" kern="1200"/>
            <a:t>l ölümler %40'a düşmüştür.</a:t>
          </a:r>
        </a:p>
      </dsp:txBody>
      <dsp:txXfrm>
        <a:off x="3507223" y="3145787"/>
        <a:ext cx="2990865" cy="2626550"/>
      </dsp:txXfrm>
    </dsp:sp>
    <dsp:sp modelId="{677AEC0D-4CD5-4E0E-9DCB-6BEA284A19F6}">
      <dsp:nvSpPr>
        <dsp:cNvPr id="0" name=""/>
        <dsp:cNvSpPr/>
      </dsp:nvSpPr>
      <dsp:spPr>
        <a:xfrm>
          <a:off x="7109726" y="0"/>
          <a:ext cx="3154297" cy="5854388"/>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TR" sz="2600" kern="1200" dirty="0"/>
            <a:t>Dünya nüfusunun yüzde 25'i (52 ülke) oldukça katı düşük yasalarının bulunduğu ülkelerde yaşamaktadır. Bu da yasa dışı ve güvenli olmayan düşük işlemlerine başvu­ruyu artırmaktadır.</a:t>
          </a:r>
        </a:p>
      </dsp:txBody>
      <dsp:txXfrm>
        <a:off x="7202112" y="92386"/>
        <a:ext cx="2969525" cy="5669616"/>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7B32E1-6D8D-4293-829F-D6F8BD5A2637}">
      <dsp:nvSpPr>
        <dsp:cNvPr id="0" name=""/>
        <dsp:cNvSpPr/>
      </dsp:nvSpPr>
      <dsp:spPr>
        <a:xfrm>
          <a:off x="0" y="0"/>
          <a:ext cx="10147609"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F9F50CC-A60B-4099-BD62-C20033A2F425}">
      <dsp:nvSpPr>
        <dsp:cNvPr id="0" name=""/>
        <dsp:cNvSpPr/>
      </dsp:nvSpPr>
      <dsp:spPr>
        <a:xfrm>
          <a:off x="0" y="0"/>
          <a:ext cx="10147609" cy="1399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a:t>Ülkemizde 1983 yılında çıkarılan 2827 nolu Aile Planlaması yasasına göre onuncu haftaya kadar olan gebe­liklerde isteğe bağlı olarak gebeliğin sonlandırılabilmesine karşın çoğu sağlığa zararlı olan geleneksel çocuk düşürme yöntemlerinin kullanım oranı fazladır. </a:t>
          </a:r>
        </a:p>
      </dsp:txBody>
      <dsp:txXfrm>
        <a:off x="0" y="0"/>
        <a:ext cx="10147609" cy="1399477"/>
      </dsp:txXfrm>
    </dsp:sp>
    <dsp:sp modelId="{209D6D83-254E-4464-9F88-7D922DD7F283}">
      <dsp:nvSpPr>
        <dsp:cNvPr id="0" name=""/>
        <dsp:cNvSpPr/>
      </dsp:nvSpPr>
      <dsp:spPr>
        <a:xfrm>
          <a:off x="0" y="1399478"/>
          <a:ext cx="10147609" cy="0"/>
        </a:xfrm>
        <a:prstGeom prst="line">
          <a:avLst/>
        </a:prstGeom>
        <a:gradFill rotWithShape="0">
          <a:gsLst>
            <a:gs pos="0">
              <a:schemeClr val="accent5">
                <a:hueOff val="1771018"/>
                <a:satOff val="-761"/>
                <a:lumOff val="-3529"/>
                <a:alphaOff val="0"/>
                <a:satMod val="103000"/>
                <a:lumMod val="102000"/>
                <a:tint val="94000"/>
              </a:schemeClr>
            </a:gs>
            <a:gs pos="50000">
              <a:schemeClr val="accent5">
                <a:hueOff val="1771018"/>
                <a:satOff val="-761"/>
                <a:lumOff val="-3529"/>
                <a:alphaOff val="0"/>
                <a:satMod val="110000"/>
                <a:lumMod val="100000"/>
                <a:shade val="100000"/>
              </a:schemeClr>
            </a:gs>
            <a:gs pos="100000">
              <a:schemeClr val="accent5">
                <a:hueOff val="1771018"/>
                <a:satOff val="-761"/>
                <a:lumOff val="-3529"/>
                <a:alphaOff val="0"/>
                <a:lumMod val="99000"/>
                <a:satMod val="120000"/>
                <a:shade val="78000"/>
              </a:schemeClr>
            </a:gs>
          </a:gsLst>
          <a:lin ang="5400000" scaled="0"/>
        </a:gradFill>
        <a:ln w="6350" cap="flat" cmpd="sng" algn="ctr">
          <a:solidFill>
            <a:schemeClr val="accent5">
              <a:hueOff val="1771018"/>
              <a:satOff val="-761"/>
              <a:lumOff val="-3529"/>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99FDE47E-F1BA-4486-8A4C-FE7E21986014}">
      <dsp:nvSpPr>
        <dsp:cNvPr id="0" name=""/>
        <dsp:cNvSpPr/>
      </dsp:nvSpPr>
      <dsp:spPr>
        <a:xfrm>
          <a:off x="0" y="1399477"/>
          <a:ext cx="10147609" cy="1399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a:t>Çocuk düşürmek amacı ile yapılan geleneksel uygulamalar Anadolu'da da yaygın olarak kullanılmaktadır ve halk sağlığı açısından ol­dukça önemlidir. </a:t>
          </a:r>
        </a:p>
      </dsp:txBody>
      <dsp:txXfrm>
        <a:off x="0" y="1399477"/>
        <a:ext cx="10147609" cy="1399477"/>
      </dsp:txXfrm>
    </dsp:sp>
    <dsp:sp modelId="{2A4C7282-6A15-4161-BE8C-9EB7818B8AFF}">
      <dsp:nvSpPr>
        <dsp:cNvPr id="0" name=""/>
        <dsp:cNvSpPr/>
      </dsp:nvSpPr>
      <dsp:spPr>
        <a:xfrm>
          <a:off x="0" y="2798956"/>
          <a:ext cx="10147609" cy="0"/>
        </a:xfrm>
        <a:prstGeom prst="line">
          <a:avLst/>
        </a:prstGeom>
        <a:gradFill rotWithShape="0">
          <a:gsLst>
            <a:gs pos="0">
              <a:schemeClr val="accent5">
                <a:hueOff val="3542036"/>
                <a:satOff val="-1523"/>
                <a:lumOff val="-7059"/>
                <a:alphaOff val="0"/>
                <a:satMod val="103000"/>
                <a:lumMod val="102000"/>
                <a:tint val="94000"/>
              </a:schemeClr>
            </a:gs>
            <a:gs pos="50000">
              <a:schemeClr val="accent5">
                <a:hueOff val="3542036"/>
                <a:satOff val="-1523"/>
                <a:lumOff val="-7059"/>
                <a:alphaOff val="0"/>
                <a:satMod val="110000"/>
                <a:lumMod val="100000"/>
                <a:shade val="100000"/>
              </a:schemeClr>
            </a:gs>
            <a:gs pos="100000">
              <a:schemeClr val="accent5">
                <a:hueOff val="3542036"/>
                <a:satOff val="-1523"/>
                <a:lumOff val="-7059"/>
                <a:alphaOff val="0"/>
                <a:lumMod val="99000"/>
                <a:satMod val="120000"/>
                <a:shade val="78000"/>
              </a:schemeClr>
            </a:gs>
          </a:gsLst>
          <a:lin ang="5400000" scaled="0"/>
        </a:gradFill>
        <a:ln w="6350" cap="flat" cmpd="sng" algn="ctr">
          <a:solidFill>
            <a:schemeClr val="accent5">
              <a:hueOff val="3542036"/>
              <a:satOff val="-1523"/>
              <a:lumOff val="-7059"/>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7F27CC4-B096-490E-8C7D-CABCB2BB9BD2}">
      <dsp:nvSpPr>
        <dsp:cNvPr id="0" name=""/>
        <dsp:cNvSpPr/>
      </dsp:nvSpPr>
      <dsp:spPr>
        <a:xfrm>
          <a:off x="0" y="2798955"/>
          <a:ext cx="10147609" cy="1399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a:t>Geleneksel çocuk düşürme yöntemleri eğitim seviyesi ve sosyoekonomik düzeyi düşük gruplarda daha fazla görülmektedir. </a:t>
          </a:r>
        </a:p>
      </dsp:txBody>
      <dsp:txXfrm>
        <a:off x="0" y="2798955"/>
        <a:ext cx="10147609" cy="1399477"/>
      </dsp:txXfrm>
    </dsp:sp>
    <dsp:sp modelId="{DAFCA900-8310-4038-BE2A-F0C1C95423B9}">
      <dsp:nvSpPr>
        <dsp:cNvPr id="0" name=""/>
        <dsp:cNvSpPr/>
      </dsp:nvSpPr>
      <dsp:spPr>
        <a:xfrm>
          <a:off x="0" y="4198433"/>
          <a:ext cx="10147609" cy="0"/>
        </a:xfrm>
        <a:prstGeom prst="line">
          <a:avLst/>
        </a:prstGeom>
        <a:gradFill rotWithShape="0">
          <a:gsLst>
            <a:gs pos="0">
              <a:schemeClr val="accent5">
                <a:hueOff val="5313054"/>
                <a:satOff val="-2284"/>
                <a:lumOff val="-10588"/>
                <a:alphaOff val="0"/>
                <a:satMod val="103000"/>
                <a:lumMod val="102000"/>
                <a:tint val="94000"/>
              </a:schemeClr>
            </a:gs>
            <a:gs pos="50000">
              <a:schemeClr val="accent5">
                <a:hueOff val="5313054"/>
                <a:satOff val="-2284"/>
                <a:lumOff val="-10588"/>
                <a:alphaOff val="0"/>
                <a:satMod val="110000"/>
                <a:lumMod val="100000"/>
                <a:shade val="100000"/>
              </a:schemeClr>
            </a:gs>
            <a:gs pos="100000">
              <a:schemeClr val="accent5">
                <a:hueOff val="5313054"/>
                <a:satOff val="-2284"/>
                <a:lumOff val="-10588"/>
                <a:alphaOff val="0"/>
                <a:lumMod val="99000"/>
                <a:satMod val="120000"/>
                <a:shade val="78000"/>
              </a:schemeClr>
            </a:gs>
          </a:gsLst>
          <a:lin ang="5400000" scaled="0"/>
        </a:gradFill>
        <a:ln w="6350" cap="flat" cmpd="sng" algn="ctr">
          <a:solidFill>
            <a:schemeClr val="accent5">
              <a:hueOff val="5313054"/>
              <a:satOff val="-2284"/>
              <a:lumOff val="-1058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85BBDC34-B689-42C4-9313-FAABB27197BF}">
      <dsp:nvSpPr>
        <dsp:cNvPr id="0" name=""/>
        <dsp:cNvSpPr/>
      </dsp:nvSpPr>
      <dsp:spPr>
        <a:xfrm>
          <a:off x="0" y="4198433"/>
          <a:ext cx="10147609" cy="1399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a:t>Yine sağlık hizmetlerine ulaşa­bilme, bu hizmetlerden faydalanılması uygulamaları etki­leyen diğer faktördür. </a:t>
          </a:r>
        </a:p>
      </dsp:txBody>
      <dsp:txXfrm>
        <a:off x="0" y="4198433"/>
        <a:ext cx="10147609" cy="1399477"/>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38C172-F33B-4E13-8516-DA829D8B5FA2}">
      <dsp:nvSpPr>
        <dsp:cNvPr id="0" name=""/>
        <dsp:cNvSpPr/>
      </dsp:nvSpPr>
      <dsp:spPr>
        <a:xfrm>
          <a:off x="0" y="4946"/>
          <a:ext cx="10058399" cy="250148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dirty="0"/>
            <a:t>Bu yöntemlerin uygulanma nedenleri ise; istenmeyen gebelikler, eğitim ve hizmet su­numundaki eksiklikler nedeniyle kadınların bu uygulamaları aile planlaması yöntemi olarak kullanmasından kaynaklanmaktadır.</a:t>
          </a:r>
        </a:p>
      </dsp:txBody>
      <dsp:txXfrm>
        <a:off x="122112" y="127058"/>
        <a:ext cx="9814175" cy="2257260"/>
      </dsp:txXfrm>
    </dsp:sp>
    <dsp:sp modelId="{2381C2DB-2766-4964-9593-A1CE9BDD5425}">
      <dsp:nvSpPr>
        <dsp:cNvPr id="0" name=""/>
        <dsp:cNvSpPr/>
      </dsp:nvSpPr>
      <dsp:spPr>
        <a:xfrm>
          <a:off x="0" y="2506430"/>
          <a:ext cx="10058399" cy="36106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25400" rIns="142240" bIns="25400" numCol="1" spcCol="1270" anchor="t" anchorCtr="0">
          <a:noAutofit/>
        </a:bodyPr>
        <a:lstStyle/>
        <a:p>
          <a:pPr marL="228600" lvl="1" indent="-228600" algn="l" defTabSz="889000" rtl="0">
            <a:lnSpc>
              <a:spcPct val="90000"/>
            </a:lnSpc>
            <a:spcBef>
              <a:spcPct val="0"/>
            </a:spcBef>
            <a:spcAft>
              <a:spcPct val="20000"/>
            </a:spcAft>
            <a:buChar char="••"/>
          </a:pPr>
          <a:r>
            <a:rPr lang="tr-TR" sz="2000" kern="1200" dirty="0"/>
            <a:t>Kadınların %93'ü geleneksel herhangi bir düşük yapma yöntemini bildiği,  %19.7'sinin kullandığı</a:t>
          </a:r>
        </a:p>
        <a:p>
          <a:pPr marL="228600" lvl="1" indent="-228600" algn="l" defTabSz="889000" rtl="0">
            <a:lnSpc>
              <a:spcPct val="90000"/>
            </a:lnSpc>
            <a:spcBef>
              <a:spcPct val="0"/>
            </a:spcBef>
            <a:spcAft>
              <a:spcPct val="20000"/>
            </a:spcAft>
            <a:buChar char="••"/>
          </a:pPr>
          <a:r>
            <a:rPr lang="tr-TR" sz="2000" kern="1200" dirty="0"/>
            <a:t>Tüm kadınların; %14.9'u ağır eşya/un torbası kaldırdıklarını</a:t>
          </a:r>
        </a:p>
        <a:p>
          <a:pPr marL="228600" lvl="1" indent="-228600" algn="l" defTabSz="889000" rtl="0">
            <a:lnSpc>
              <a:spcPct val="90000"/>
            </a:lnSpc>
            <a:spcBef>
              <a:spcPct val="0"/>
            </a:spcBef>
            <a:spcAft>
              <a:spcPct val="20000"/>
            </a:spcAft>
            <a:buChar char="••"/>
          </a:pPr>
          <a:r>
            <a:rPr lang="tr-TR" sz="2000" kern="1200" dirty="0"/>
            <a:t>8.2'si </a:t>
          </a:r>
          <a:r>
            <a:rPr lang="tr-TR" sz="2000" kern="1200" dirty="0" err="1"/>
            <a:t>gripin</a:t>
          </a:r>
          <a:r>
            <a:rPr lang="tr-TR" sz="2000" kern="1200" dirty="0"/>
            <a:t>, aspirin iç­tiklerini</a:t>
          </a:r>
        </a:p>
        <a:p>
          <a:pPr marL="228600" lvl="1" indent="-228600" algn="l" defTabSz="889000" rtl="0">
            <a:lnSpc>
              <a:spcPct val="90000"/>
            </a:lnSpc>
            <a:spcBef>
              <a:spcPct val="0"/>
            </a:spcBef>
            <a:spcAft>
              <a:spcPct val="20000"/>
            </a:spcAft>
            <a:buChar char="••"/>
          </a:pPr>
          <a:r>
            <a:rPr lang="tr-TR" sz="2000" kern="1200" dirty="0"/>
            <a:t>%11.3'ü yüksek bir yerden sallanarak atladıklarını veya ip atladıklarını, </a:t>
          </a:r>
        </a:p>
        <a:p>
          <a:pPr marL="228600" lvl="1" indent="-228600" algn="l" defTabSz="889000" rtl="0">
            <a:lnSpc>
              <a:spcPct val="90000"/>
            </a:lnSpc>
            <a:spcBef>
              <a:spcPct val="0"/>
            </a:spcBef>
            <a:spcAft>
              <a:spcPct val="20000"/>
            </a:spcAft>
            <a:buChar char="••"/>
          </a:pPr>
          <a:r>
            <a:rPr lang="tr-TR" sz="2000" kern="1200" dirty="0"/>
            <a:t>%4.8'i rahim içine tavuk teleği, kibrit çöpü, örgü şişi, serum hortumunu soktuklarını,</a:t>
          </a:r>
        </a:p>
        <a:p>
          <a:pPr marL="228600" lvl="1" indent="-228600" algn="l" defTabSz="889000" rtl="0">
            <a:lnSpc>
              <a:spcPct val="90000"/>
            </a:lnSpc>
            <a:spcBef>
              <a:spcPct val="0"/>
            </a:spcBef>
            <a:spcAft>
              <a:spcPct val="20000"/>
            </a:spcAft>
            <a:buChar char="••"/>
          </a:pPr>
          <a:r>
            <a:rPr lang="tr-TR" sz="2000" kern="1200"/>
            <a:t>%3.6'sı ebe­gümeci veya patlıcan kökünü rahim ağzına soktuklarını,</a:t>
          </a:r>
        </a:p>
        <a:p>
          <a:pPr marL="228600" lvl="1" indent="-228600" algn="l" defTabSz="889000" rtl="0">
            <a:lnSpc>
              <a:spcPct val="90000"/>
            </a:lnSpc>
            <a:spcBef>
              <a:spcPct val="0"/>
            </a:spcBef>
            <a:spcAft>
              <a:spcPct val="20000"/>
            </a:spcAft>
            <a:buChar char="••"/>
          </a:pPr>
          <a:r>
            <a:rPr lang="tr-TR" sz="2000" kern="1200" dirty="0"/>
            <a:t>%2.6'sı kinin, kına veya ebegümeci kaynatıp içtiklerini,</a:t>
          </a:r>
        </a:p>
        <a:p>
          <a:pPr marL="228600" lvl="1" indent="-228600" algn="l" defTabSz="889000" rtl="0">
            <a:lnSpc>
              <a:spcPct val="90000"/>
            </a:lnSpc>
            <a:spcBef>
              <a:spcPct val="0"/>
            </a:spcBef>
            <a:spcAft>
              <a:spcPct val="20000"/>
            </a:spcAft>
            <a:buChar char="••"/>
          </a:pPr>
          <a:r>
            <a:rPr lang="tr-TR" sz="2000" kern="1200" dirty="0"/>
            <a:t>%3.1'i karında sancıları başlayınca saman ya da maydanozla sütü kaynatıp buğusuna oturduklarını, </a:t>
          </a:r>
        </a:p>
        <a:p>
          <a:pPr marL="228600" lvl="1" indent="-228600" algn="l" defTabSz="889000" rtl="0">
            <a:lnSpc>
              <a:spcPct val="90000"/>
            </a:lnSpc>
            <a:spcBef>
              <a:spcPct val="0"/>
            </a:spcBef>
            <a:spcAft>
              <a:spcPct val="20000"/>
            </a:spcAft>
            <a:buChar char="••"/>
          </a:pPr>
          <a:r>
            <a:rPr lang="tr-TR" sz="2000" kern="1200" dirty="0"/>
            <a:t>%10.8'i kilim silke­lediklerini</a:t>
          </a:r>
        </a:p>
      </dsp:txBody>
      <dsp:txXfrm>
        <a:off x="0" y="2506430"/>
        <a:ext cx="10058399" cy="3610642"/>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6A0B82-3955-4E52-9F1B-C20AB88E95F3}">
      <dsp:nvSpPr>
        <dsp:cNvPr id="0" name=""/>
        <dsp:cNvSpPr/>
      </dsp:nvSpPr>
      <dsp:spPr>
        <a:xfrm>
          <a:off x="0" y="0"/>
          <a:ext cx="96681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EBCDA4-3269-47CF-BC17-EB73325E95E2}">
      <dsp:nvSpPr>
        <dsp:cNvPr id="0" name=""/>
        <dsp:cNvSpPr/>
      </dsp:nvSpPr>
      <dsp:spPr>
        <a:xfrm>
          <a:off x="0" y="0"/>
          <a:ext cx="9668107" cy="1424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a:t>Dini yasaklar cinsel problemlere ve endişelere olanak sağlaya­bilir. Örneğin cinsel ilişkinin sadece üremek için olduğu­nun kabul edilmesi, hoş duygular hissedildiği zaman endişeleri artırabilir. </a:t>
          </a:r>
        </a:p>
      </dsp:txBody>
      <dsp:txXfrm>
        <a:off x="0" y="0"/>
        <a:ext cx="9668107" cy="1424568"/>
      </dsp:txXfrm>
    </dsp:sp>
    <dsp:sp modelId="{F0BFBE5C-6538-4015-9A49-61BCDB361DF8}">
      <dsp:nvSpPr>
        <dsp:cNvPr id="0" name=""/>
        <dsp:cNvSpPr/>
      </dsp:nvSpPr>
      <dsp:spPr>
        <a:xfrm>
          <a:off x="0" y="1424568"/>
          <a:ext cx="96681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F1A3AC-DD21-406F-AED1-507490B42BB9}">
      <dsp:nvSpPr>
        <dsp:cNvPr id="0" name=""/>
        <dsp:cNvSpPr/>
      </dsp:nvSpPr>
      <dsp:spPr>
        <a:xfrm>
          <a:off x="0" y="1424568"/>
          <a:ext cx="9668107" cy="1424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a:t>Kadınlar açısından evlilik öncesi cin­selliği kabul etmek ya da reddetmek, aile planlamasına, kadın ve erkekler açısından tek eşliliğe, homoseksüelliğe karşı olmak gibi örnekler dinin etkisi altındadır.</a:t>
          </a:r>
        </a:p>
      </dsp:txBody>
      <dsp:txXfrm>
        <a:off x="0" y="1424568"/>
        <a:ext cx="9668107" cy="1424568"/>
      </dsp:txXfrm>
    </dsp:sp>
    <dsp:sp modelId="{BC38AE18-B5E6-415C-B4F3-4BC59F9020C0}">
      <dsp:nvSpPr>
        <dsp:cNvPr id="0" name=""/>
        <dsp:cNvSpPr/>
      </dsp:nvSpPr>
      <dsp:spPr>
        <a:xfrm>
          <a:off x="0" y="2849136"/>
          <a:ext cx="96681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C5C225-5BC6-4EEB-B5F9-939438C297EE}">
      <dsp:nvSpPr>
        <dsp:cNvPr id="0" name=""/>
        <dsp:cNvSpPr/>
      </dsp:nvSpPr>
      <dsp:spPr>
        <a:xfrm>
          <a:off x="0" y="2849136"/>
          <a:ext cx="9668107" cy="1424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a:t>Kadınlar her zaman üremeyle ilgili kararlarını yerine getirmek için ihtiyaç duydukları desteği alamazlar. Eşleri­nin veya başkalarının reddetmelerinden korktukları için aile planlaması yöntemlerine gizli başvururlar.</a:t>
          </a:r>
        </a:p>
      </dsp:txBody>
      <dsp:txXfrm>
        <a:off x="0" y="2849136"/>
        <a:ext cx="9668107" cy="1424568"/>
      </dsp:txXfrm>
    </dsp:sp>
    <dsp:sp modelId="{B4D489B8-5A59-4621-9F70-E4EA880AF8C1}">
      <dsp:nvSpPr>
        <dsp:cNvPr id="0" name=""/>
        <dsp:cNvSpPr/>
      </dsp:nvSpPr>
      <dsp:spPr>
        <a:xfrm>
          <a:off x="0" y="4273704"/>
          <a:ext cx="96681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14DEC1-1988-4EEE-90AC-2E435538A138}">
      <dsp:nvSpPr>
        <dsp:cNvPr id="0" name=""/>
        <dsp:cNvSpPr/>
      </dsp:nvSpPr>
      <dsp:spPr>
        <a:xfrm>
          <a:off x="0" y="4273704"/>
          <a:ext cx="9668107" cy="1424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dirty="0"/>
            <a:t>Kadınların eş desteğine, yeterli bilgiye, saygılı hizmetlere ihtiyaçları vardır. Birçok doğum kontrol yöntemi, kadınların yönteme başlamalarına ve kontrollü kullanabilmelerine bağlıdır. </a:t>
          </a:r>
        </a:p>
      </dsp:txBody>
      <dsp:txXfrm>
        <a:off x="0" y="4273704"/>
        <a:ext cx="9668107" cy="1424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3805D-7B47-4601-A0DA-3D99214AA79F}">
      <dsp:nvSpPr>
        <dsp:cNvPr id="0" name=""/>
        <dsp:cNvSpPr/>
      </dsp:nvSpPr>
      <dsp:spPr>
        <a:xfrm>
          <a:off x="437785" y="567619"/>
          <a:ext cx="1669694" cy="1669694"/>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6E806144-96B1-4C7D-9DD0-6FA173839E9E}">
      <dsp:nvSpPr>
        <dsp:cNvPr id="0" name=""/>
        <dsp:cNvSpPr/>
      </dsp:nvSpPr>
      <dsp:spPr>
        <a:xfrm>
          <a:off x="1272633" y="567619"/>
          <a:ext cx="8908431" cy="166969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0" tIns="21590" rIns="0" bIns="21590" numCol="1" spcCol="1270" anchor="ctr" anchorCtr="0">
          <a:noAutofit/>
        </a:bodyPr>
        <a:lstStyle/>
        <a:p>
          <a:pPr lvl="0" algn="l" defTabSz="755650" rtl="0">
            <a:lnSpc>
              <a:spcPct val="90000"/>
            </a:lnSpc>
            <a:spcBef>
              <a:spcPct val="0"/>
            </a:spcBef>
            <a:spcAft>
              <a:spcPct val="35000"/>
            </a:spcAft>
          </a:pPr>
          <a:r>
            <a:rPr lang="tr-TR" sz="1700" kern="1200" dirty="0"/>
            <a:t>Cinsiyet eşitsizliği ve ayrımcılık yaşam boyunca kadınların ve genç kızların sağlığına doğrudan ve dolaylı zarar verir ve sağlık gereksinimlerini ihmal etmeleri onların toplumda tam anlamıyla yer almalarını önler. Kadın ve erkek arasın­daki eşitsiz güç ilişkileri kadınların cinsel hayatları üze­rindeki kontrollerini ve özellikle </a:t>
          </a:r>
          <a:r>
            <a:rPr lang="tr-TR" sz="1700" kern="1200" dirty="0" err="1"/>
            <a:t>adölesanları</a:t>
          </a:r>
          <a:r>
            <a:rPr lang="tr-TR" sz="1700" kern="1200" dirty="0"/>
            <a:t> tekrarlayan istenmeyen gebeliklerden ve HIV/ AIDS gibi </a:t>
          </a:r>
          <a:r>
            <a:rPr lang="tr-TR" sz="1700" kern="1200" dirty="0" err="1"/>
            <a:t>CYBE'lerden</a:t>
          </a:r>
          <a:r>
            <a:rPr lang="tr-TR" sz="1700" kern="1200" dirty="0"/>
            <a:t> koruyabilmeyi önler.</a:t>
          </a:r>
        </a:p>
      </dsp:txBody>
      <dsp:txXfrm>
        <a:off x="1272633" y="567619"/>
        <a:ext cx="8908431" cy="1669694"/>
      </dsp:txXfrm>
    </dsp:sp>
    <dsp:sp modelId="{D900B7AB-0B80-4E13-A3DD-60DA45390C7D}">
      <dsp:nvSpPr>
        <dsp:cNvPr id="0" name=""/>
        <dsp:cNvSpPr/>
      </dsp:nvSpPr>
      <dsp:spPr>
        <a:xfrm>
          <a:off x="437785" y="2237313"/>
          <a:ext cx="1669694" cy="1669694"/>
        </a:xfrm>
        <a:prstGeom prst="ellipse">
          <a:avLst/>
        </a:prstGeom>
        <a:solidFill>
          <a:schemeClr val="accent2">
            <a:alpha val="50000"/>
            <a:hueOff val="-2869335"/>
            <a:satOff val="2538"/>
            <a:lumOff val="451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765E5591-37AC-45A7-948B-2F456AD548AB}">
      <dsp:nvSpPr>
        <dsp:cNvPr id="0" name=""/>
        <dsp:cNvSpPr/>
      </dsp:nvSpPr>
      <dsp:spPr>
        <a:xfrm>
          <a:off x="1272633" y="2237313"/>
          <a:ext cx="8908431" cy="166969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0" tIns="21590" rIns="0" bIns="21590" numCol="1" spcCol="1270" anchor="ctr" anchorCtr="0">
          <a:noAutofit/>
        </a:bodyPr>
        <a:lstStyle/>
        <a:p>
          <a:pPr lvl="0" algn="l" defTabSz="755650" rtl="0">
            <a:lnSpc>
              <a:spcPct val="90000"/>
            </a:lnSpc>
            <a:spcBef>
              <a:spcPct val="0"/>
            </a:spcBef>
            <a:spcAft>
              <a:spcPct val="35000"/>
            </a:spcAft>
          </a:pPr>
          <a:r>
            <a:rPr lang="tr-TR" sz="1700" kern="1200"/>
            <a:t>Çocuk Haklan Sözleşmesinde, taraf devletlerin bu söz­leşmede belirtilen haklan "hiçbir türden ayrımcılığa yer vermeden" her çocuğa garanti edecekleri belirtilmekteyse de, günümüzde pek çok ülkedeki göstergeler, kız çocuğu­nun hayatının ilk dönemlerinden itibaren ayrımcılığa uğ­radığım göstermektedir. Kız çocuklarına çoğu kez ikinci sınıf muamelesi yapılmakta, toplumsal cinsiyet konusunda önyargılı eğitim süreçleri, okullardaki tutum, cinsiyetler arasında var olan eşitsizlikleri pekiştirmektedir. </a:t>
          </a:r>
        </a:p>
      </dsp:txBody>
      <dsp:txXfrm>
        <a:off x="1272633" y="2237313"/>
        <a:ext cx="8908431" cy="1669694"/>
      </dsp:txXfrm>
    </dsp:sp>
    <dsp:sp modelId="{596B000A-B63E-42D1-9AB1-AD676FDE8863}">
      <dsp:nvSpPr>
        <dsp:cNvPr id="0" name=""/>
        <dsp:cNvSpPr/>
      </dsp:nvSpPr>
      <dsp:spPr>
        <a:xfrm>
          <a:off x="437785" y="3907008"/>
          <a:ext cx="1669694" cy="1669694"/>
        </a:xfrm>
        <a:prstGeom prst="ellipse">
          <a:avLst/>
        </a:prstGeom>
        <a:solidFill>
          <a:schemeClr val="accent2">
            <a:alpha val="50000"/>
            <a:hueOff val="-5738671"/>
            <a:satOff val="5077"/>
            <a:lumOff val="902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E69A0F17-A59C-4B20-B34C-82F8D95821D2}">
      <dsp:nvSpPr>
        <dsp:cNvPr id="0" name=""/>
        <dsp:cNvSpPr/>
      </dsp:nvSpPr>
      <dsp:spPr>
        <a:xfrm>
          <a:off x="1272633" y="3907008"/>
          <a:ext cx="8908431" cy="166969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0" tIns="21590" rIns="0" bIns="21590" numCol="1" spcCol="1270" anchor="ctr" anchorCtr="0">
          <a:noAutofit/>
        </a:bodyPr>
        <a:lstStyle/>
        <a:p>
          <a:pPr lvl="0" algn="l" defTabSz="755650" rtl="0">
            <a:lnSpc>
              <a:spcPct val="90000"/>
            </a:lnSpc>
            <a:spcBef>
              <a:spcPct val="0"/>
            </a:spcBef>
            <a:spcAft>
              <a:spcPct val="35000"/>
            </a:spcAft>
          </a:pPr>
          <a:r>
            <a:rPr lang="tr-TR" sz="1700" kern="1200"/>
            <a:t>Kız ço­cuklarına karşı uygulanan ayrımcılığın ve erkek çocuk ter­cihinin temeldeki nedenlerinin tanımlanıp, ortadan kaldırılması gereklidir.</a:t>
          </a:r>
        </a:p>
      </dsp:txBody>
      <dsp:txXfrm>
        <a:off x="1272633" y="3907008"/>
        <a:ext cx="8908431" cy="166969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B36A52-7A2C-4110-BC54-50AC00E8C20A}">
      <dsp:nvSpPr>
        <dsp:cNvPr id="0" name=""/>
        <dsp:cNvSpPr/>
      </dsp:nvSpPr>
      <dsp:spPr>
        <a:xfrm>
          <a:off x="5685" y="240077"/>
          <a:ext cx="3657155" cy="517351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689100" rtl="0">
            <a:lnSpc>
              <a:spcPct val="90000"/>
            </a:lnSpc>
            <a:spcBef>
              <a:spcPct val="0"/>
            </a:spcBef>
            <a:spcAft>
              <a:spcPct val="35000"/>
            </a:spcAft>
          </a:pPr>
          <a:r>
            <a:rPr lang="tr-TR" sz="3800" kern="1200"/>
            <a:t>Kadınların:</a:t>
          </a:r>
        </a:p>
      </dsp:txBody>
      <dsp:txXfrm>
        <a:off x="541263" y="997720"/>
        <a:ext cx="2585999" cy="3658226"/>
      </dsp:txXfrm>
    </dsp:sp>
    <dsp:sp modelId="{06DF3120-C828-46D6-845D-7AA669C32E2C}">
      <dsp:nvSpPr>
        <dsp:cNvPr id="0" name=""/>
        <dsp:cNvSpPr/>
      </dsp:nvSpPr>
      <dsp:spPr>
        <a:xfrm rot="18393572">
          <a:off x="3394544" y="1781415"/>
          <a:ext cx="2087096" cy="0"/>
        </a:xfrm>
        <a:custGeom>
          <a:avLst/>
          <a:gdLst/>
          <a:ahLst/>
          <a:cxnLst/>
          <a:rect l="0" t="0" r="0" b="0"/>
          <a:pathLst>
            <a:path>
              <a:moveTo>
                <a:pt x="0" y="0"/>
              </a:moveTo>
              <a:lnTo>
                <a:pt x="2087096" y="0"/>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C18C09D-4E05-43AE-81A5-3A33B8492085}">
      <dsp:nvSpPr>
        <dsp:cNvPr id="0" name=""/>
        <dsp:cNvSpPr/>
      </dsp:nvSpPr>
      <dsp:spPr>
        <a:xfrm>
          <a:off x="5059690" y="943197"/>
          <a:ext cx="604711" cy="0"/>
        </a:xfrm>
        <a:prstGeom prst="line">
          <a:avLst/>
        </a:pr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ED234A4-8951-4E7C-B282-5F6B6435885E}">
      <dsp:nvSpPr>
        <dsp:cNvPr id="0" name=""/>
        <dsp:cNvSpPr/>
      </dsp:nvSpPr>
      <dsp:spPr>
        <a:xfrm>
          <a:off x="5664401" y="1379"/>
          <a:ext cx="4287951" cy="18836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tr-TR" sz="1800" kern="1200"/>
            <a:t>Amenorede; dereotu, maydanoz kaynatıp suyunu içme, süt ve maydanozu kaynatıp buha­rına oturma ve vajene maydanoz koyma, </a:t>
          </a:r>
        </a:p>
      </dsp:txBody>
      <dsp:txXfrm>
        <a:off x="5664401" y="1379"/>
        <a:ext cx="4287951" cy="1883636"/>
      </dsp:txXfrm>
    </dsp:sp>
    <dsp:sp modelId="{72A3756F-C004-4EAD-98B1-69443E89E74C}">
      <dsp:nvSpPr>
        <dsp:cNvPr id="0" name=""/>
        <dsp:cNvSpPr/>
      </dsp:nvSpPr>
      <dsp:spPr>
        <a:xfrm>
          <a:off x="3816495" y="2826834"/>
          <a:ext cx="1243195" cy="0"/>
        </a:xfrm>
        <a:custGeom>
          <a:avLst/>
          <a:gdLst/>
          <a:ahLst/>
          <a:cxnLst/>
          <a:rect l="0" t="0" r="0" b="0"/>
          <a:pathLst>
            <a:path>
              <a:moveTo>
                <a:pt x="0" y="0"/>
              </a:moveTo>
              <a:lnTo>
                <a:pt x="1243195" y="0"/>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B4688F3-E499-405A-AFD7-15F87DC46DFF}">
      <dsp:nvSpPr>
        <dsp:cNvPr id="0" name=""/>
        <dsp:cNvSpPr/>
      </dsp:nvSpPr>
      <dsp:spPr>
        <a:xfrm>
          <a:off x="5059690" y="2826834"/>
          <a:ext cx="604711" cy="0"/>
        </a:xfrm>
        <a:prstGeom prst="line">
          <a:avLst/>
        </a:pr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FDA036A-2CA5-4EF8-B797-67FE183E07EA}">
      <dsp:nvSpPr>
        <dsp:cNvPr id="0" name=""/>
        <dsp:cNvSpPr/>
      </dsp:nvSpPr>
      <dsp:spPr>
        <a:xfrm>
          <a:off x="5664401" y="1885015"/>
          <a:ext cx="4287951" cy="18836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tr-TR" sz="1800" kern="1200"/>
            <a:t>Dismenorede; sıcak uygulama, ılık duş alma ve ıhlamur, ayva dalı, rezene, adaçayı kaynatıp içme, </a:t>
          </a:r>
        </a:p>
      </dsp:txBody>
      <dsp:txXfrm>
        <a:off x="5664401" y="1885015"/>
        <a:ext cx="4287951" cy="1883636"/>
      </dsp:txXfrm>
    </dsp:sp>
    <dsp:sp modelId="{27AC67D3-2EF0-4665-B33D-BAC508B772B6}">
      <dsp:nvSpPr>
        <dsp:cNvPr id="0" name=""/>
        <dsp:cNvSpPr/>
      </dsp:nvSpPr>
      <dsp:spPr>
        <a:xfrm rot="3206428">
          <a:off x="3394544" y="3872252"/>
          <a:ext cx="2087096" cy="0"/>
        </a:xfrm>
        <a:custGeom>
          <a:avLst/>
          <a:gdLst/>
          <a:ahLst/>
          <a:cxnLst/>
          <a:rect l="0" t="0" r="0" b="0"/>
          <a:pathLst>
            <a:path>
              <a:moveTo>
                <a:pt x="0" y="0"/>
              </a:moveTo>
              <a:lnTo>
                <a:pt x="2087096" y="0"/>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85DD333-D0EA-4E08-84AF-8F4F1A8238D8}">
      <dsp:nvSpPr>
        <dsp:cNvPr id="0" name=""/>
        <dsp:cNvSpPr/>
      </dsp:nvSpPr>
      <dsp:spPr>
        <a:xfrm>
          <a:off x="5059690" y="4710470"/>
          <a:ext cx="604711" cy="0"/>
        </a:xfrm>
        <a:prstGeom prst="line">
          <a:avLst/>
        </a:pr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E0BDBAF-5A12-4DFC-B6B8-CB7E791DA2F1}">
      <dsp:nvSpPr>
        <dsp:cNvPr id="0" name=""/>
        <dsp:cNvSpPr/>
      </dsp:nvSpPr>
      <dsp:spPr>
        <a:xfrm>
          <a:off x="5664401" y="3768652"/>
          <a:ext cx="4287951" cy="18836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tr-TR" sz="1800" kern="1200"/>
            <a:t>Akıntıda; tıbbi tedavi dışında ısırgan otu, maydanoz kaynatıp içme, kaynatılmış sarımsağı vajene koyma, elma yağı ve şeker karışımını vajene koyma gibi uygulamalar yaptıklarını göstermiştir. </a:t>
          </a:r>
        </a:p>
      </dsp:txBody>
      <dsp:txXfrm>
        <a:off x="5664401" y="3768652"/>
        <a:ext cx="4287951" cy="1883636"/>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0412C9-EF7A-4E73-9453-8277929B8811}">
      <dsp:nvSpPr>
        <dsp:cNvPr id="0" name=""/>
        <dsp:cNvSpPr/>
      </dsp:nvSpPr>
      <dsp:spPr>
        <a:xfrm>
          <a:off x="0" y="67229"/>
          <a:ext cx="9144000" cy="398034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a:t>Günümüzde cinsel yolla bulaşan bakteriyel ve </a:t>
          </a:r>
          <a:r>
            <a:rPr lang="en-US" sz="2700" kern="1200"/>
            <a:t>viral </a:t>
          </a:r>
          <a:r>
            <a:rPr lang="tr-TR" sz="2700" kern="1200"/>
            <a:t>enfek­siyonlar epidemi düzeyine ulaşmıştır. Cinsel yolla bulaşan hastalıklardan gonore, sitiliz gibi venerial hastalıklar ge­lişmiş ülkelerde azalırken, tespit ve tedavisi daha zor olan klamidya, </a:t>
          </a:r>
          <a:r>
            <a:rPr lang="en-US" sz="2700" kern="1200"/>
            <a:t>herpes virus, papillomavirus </a:t>
          </a:r>
          <a:r>
            <a:rPr lang="tr-TR" sz="2700" kern="1200"/>
            <a:t>ve </a:t>
          </a:r>
          <a:r>
            <a:rPr lang="en-US" sz="2700" kern="1200"/>
            <a:t>HIV </a:t>
          </a:r>
          <a:r>
            <a:rPr lang="tr-TR" sz="2700" kern="1200"/>
            <a:t>gibi yeni hastalıklar ortaya çıkmıştır. AIDS pandemisi yaş, cinsiyet, sosyal durum ve cinsel davranış özelliği gözetmeden mil­yonlarca insanı etkilemektedir. </a:t>
          </a:r>
        </a:p>
      </dsp:txBody>
      <dsp:txXfrm>
        <a:off x="194304" y="261533"/>
        <a:ext cx="8755392" cy="3591732"/>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FD0AC7-7E65-4F4D-8969-E21A282C2ACC}">
      <dsp:nvSpPr>
        <dsp:cNvPr id="0" name=""/>
        <dsp:cNvSpPr/>
      </dsp:nvSpPr>
      <dsp:spPr>
        <a:xfrm>
          <a:off x="0" y="277947"/>
          <a:ext cx="10259122" cy="1494142"/>
        </a:xfrm>
        <a:prstGeom prst="rightArrow">
          <a:avLst>
            <a:gd name="adj1" fmla="val 50000"/>
            <a:gd name="adj2" fmla="val 5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254000" bIns="237195" numCol="1" spcCol="1270" anchor="ctr" anchorCtr="0">
          <a:noAutofit/>
        </a:bodyPr>
        <a:lstStyle/>
        <a:p>
          <a:pPr lvl="0" algn="l" defTabSz="1289050" rtl="0">
            <a:lnSpc>
              <a:spcPct val="90000"/>
            </a:lnSpc>
            <a:spcBef>
              <a:spcPct val="0"/>
            </a:spcBef>
            <a:spcAft>
              <a:spcPct val="35000"/>
            </a:spcAft>
          </a:pPr>
          <a:r>
            <a:rPr lang="tr-TR" sz="2900" kern="1200" dirty="0"/>
            <a:t>HIV/AIDS'İ önlemek için kültürel yaklaşım:</a:t>
          </a:r>
        </a:p>
      </dsp:txBody>
      <dsp:txXfrm>
        <a:off x="0" y="651483"/>
        <a:ext cx="9885587" cy="747071"/>
      </dsp:txXfrm>
    </dsp:sp>
    <dsp:sp modelId="{ECE1E09C-03B0-46AD-8B6D-A38E71C73635}">
      <dsp:nvSpPr>
        <dsp:cNvPr id="0" name=""/>
        <dsp:cNvSpPr/>
      </dsp:nvSpPr>
      <dsp:spPr>
        <a:xfrm>
          <a:off x="0" y="1434836"/>
          <a:ext cx="9480454" cy="4007792"/>
        </a:xfrm>
        <a:prstGeom prst="rect">
          <a:avLst/>
        </a:prstGeom>
        <a:solidFill>
          <a:schemeClr val="lt1">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tr-TR" sz="2900" kern="1200" dirty="0"/>
            <a:t>Enfeksi­yonun yayılmasını teşvik eden geleneksel kültürel uygu­lamaları belirlemektir. Bu toplum sağlığını tehlikeye sokan uygulamaları belirlemek için çaba sarf edilmelidir.</a:t>
          </a:r>
        </a:p>
        <a:p>
          <a:pPr marL="228600" lvl="1" indent="-228600" algn="l" defTabSz="1022350" rtl="0">
            <a:lnSpc>
              <a:spcPct val="90000"/>
            </a:lnSpc>
            <a:spcBef>
              <a:spcPct val="0"/>
            </a:spcBef>
            <a:spcAft>
              <a:spcPct val="15000"/>
            </a:spcAft>
            <a:buChar char="••"/>
          </a:pPr>
          <a:r>
            <a:rPr lang="tr-TR" sz="2300" kern="1200" dirty="0"/>
            <a:t>Örne­ğin; dövme gelenekleri, çok eşlilik, partnerlerin değişimi, HIV/ AIDS'in bakire biriyle ilişkiye girerek tedavi edile­ceği inançları gibi.</a:t>
          </a:r>
        </a:p>
      </dsp:txBody>
      <dsp:txXfrm>
        <a:off x="0" y="1434836"/>
        <a:ext cx="9480454" cy="400779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D6CAAC-82D1-473C-9C72-0404B9F21DF4}">
      <dsp:nvSpPr>
        <dsp:cNvPr id="0" name=""/>
        <dsp:cNvSpPr/>
      </dsp:nvSpPr>
      <dsp:spPr>
        <a:xfrm>
          <a:off x="0" y="2727"/>
          <a:ext cx="10158761"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38CE26-F3A4-495A-9064-231A99E03F8C}">
      <dsp:nvSpPr>
        <dsp:cNvPr id="0" name=""/>
        <dsp:cNvSpPr/>
      </dsp:nvSpPr>
      <dsp:spPr>
        <a:xfrm>
          <a:off x="0" y="2727"/>
          <a:ext cx="10158761" cy="1860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tr-TR" sz="2400" kern="1200"/>
            <a:t>Üreme sağlığı davranışları, kültürden kültüre değişen bir kavramdır. Bu nedenle sağlık çalışan­ları, bireylere bakım verirken kültürel farklılıklar ve ben­zerlikler hakkında bilgi sahibi olmalı, duyarlı davranmalı ve farklı kültürdeki bireylerin özelliklerini bilmelidirler. </a:t>
          </a:r>
        </a:p>
      </dsp:txBody>
      <dsp:txXfrm>
        <a:off x="0" y="2727"/>
        <a:ext cx="10158761" cy="1860435"/>
      </dsp:txXfrm>
    </dsp:sp>
    <dsp:sp modelId="{86557C71-0306-478D-9180-CAF8A3F2AAE6}">
      <dsp:nvSpPr>
        <dsp:cNvPr id="0" name=""/>
        <dsp:cNvSpPr/>
      </dsp:nvSpPr>
      <dsp:spPr>
        <a:xfrm>
          <a:off x="0" y="1863162"/>
          <a:ext cx="10158761" cy="0"/>
        </a:xfrm>
        <a:prstGeom prst="line">
          <a:avLst/>
        </a:prstGeom>
        <a:solidFill>
          <a:schemeClr val="accent5">
            <a:hueOff val="2656527"/>
            <a:satOff val="-1142"/>
            <a:lumOff val="-5294"/>
            <a:alphaOff val="0"/>
          </a:schemeClr>
        </a:solidFill>
        <a:ln w="12700" cap="flat" cmpd="sng" algn="ctr">
          <a:solidFill>
            <a:schemeClr val="accent5">
              <a:hueOff val="2656527"/>
              <a:satOff val="-1142"/>
              <a:lumOff val="-529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49D047-8643-4D63-8206-1F12AC8404BA}">
      <dsp:nvSpPr>
        <dsp:cNvPr id="0" name=""/>
        <dsp:cNvSpPr/>
      </dsp:nvSpPr>
      <dsp:spPr>
        <a:xfrm>
          <a:off x="0" y="1863162"/>
          <a:ext cx="10158761" cy="1860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tr-TR" sz="2400" kern="1200"/>
            <a:t>Bütün insanların, kendi kültürel varlıklarını açıkça ifade etmeleri temel insan hakkıdır. Tüm bireylerin kültürel de­ğerlerine saygı duyulmalı ve bu doğrultuda gerekli bakım ve sağlık hizmeti verilmelidir.</a:t>
          </a:r>
        </a:p>
      </dsp:txBody>
      <dsp:txXfrm>
        <a:off x="0" y="1863162"/>
        <a:ext cx="10158761" cy="1860435"/>
      </dsp:txXfrm>
    </dsp:sp>
    <dsp:sp modelId="{20B071C0-E929-4863-8941-068C2C2C201F}">
      <dsp:nvSpPr>
        <dsp:cNvPr id="0" name=""/>
        <dsp:cNvSpPr/>
      </dsp:nvSpPr>
      <dsp:spPr>
        <a:xfrm>
          <a:off x="0" y="3723598"/>
          <a:ext cx="10158761" cy="0"/>
        </a:xfrm>
        <a:prstGeom prst="line">
          <a:avLst/>
        </a:prstGeom>
        <a:solidFill>
          <a:schemeClr val="accent5">
            <a:hueOff val="5313054"/>
            <a:satOff val="-2284"/>
            <a:lumOff val="-10588"/>
            <a:alphaOff val="0"/>
          </a:schemeClr>
        </a:solidFill>
        <a:ln w="12700" cap="flat" cmpd="sng" algn="ctr">
          <a:solidFill>
            <a:schemeClr val="accent5">
              <a:hueOff val="5313054"/>
              <a:satOff val="-2284"/>
              <a:lumOff val="-105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213340-9086-426E-AA66-D86EAF50757B}">
      <dsp:nvSpPr>
        <dsp:cNvPr id="0" name=""/>
        <dsp:cNvSpPr/>
      </dsp:nvSpPr>
      <dsp:spPr>
        <a:xfrm>
          <a:off x="0" y="3723598"/>
          <a:ext cx="10158761" cy="1860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tr-TR" sz="2400" kern="1200"/>
            <a:t>Ayrıca, sağlık çalışanları en iyi bakımı vermesi için kendi kültüründen gelen olumsuz alışkanlıklarının etkisi altında kalmamalı, profesyonel bir yaklaşım göstermelidir.</a:t>
          </a:r>
        </a:p>
      </dsp:txBody>
      <dsp:txXfrm>
        <a:off x="0" y="3723598"/>
        <a:ext cx="10158761" cy="1860435"/>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A01B15-BCBF-4329-8563-4CF4BB32A118}">
      <dsp:nvSpPr>
        <dsp:cNvPr id="0" name=""/>
        <dsp:cNvSpPr/>
      </dsp:nvSpPr>
      <dsp:spPr>
        <a:xfrm>
          <a:off x="0" y="0"/>
          <a:ext cx="10058399" cy="5999356"/>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tr-TR" sz="1800" kern="1200" dirty="0"/>
            <a:t>Sağlık ve sosyal bilimlerin üreme sağlığına katkısını ar­tırmak için;</a:t>
          </a:r>
        </a:p>
      </dsp:txBody>
      <dsp:txXfrm>
        <a:off x="0" y="0"/>
        <a:ext cx="10058399" cy="1799806"/>
      </dsp:txXfrm>
    </dsp:sp>
    <dsp:sp modelId="{5B1349F6-023C-47FE-B23A-98B7405392F1}">
      <dsp:nvSpPr>
        <dsp:cNvPr id="0" name=""/>
        <dsp:cNvSpPr/>
      </dsp:nvSpPr>
      <dsp:spPr>
        <a:xfrm>
          <a:off x="1005839" y="1800319"/>
          <a:ext cx="8046719" cy="1178633"/>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rtl="0">
            <a:lnSpc>
              <a:spcPct val="90000"/>
            </a:lnSpc>
            <a:spcBef>
              <a:spcPct val="0"/>
            </a:spcBef>
            <a:spcAft>
              <a:spcPct val="35000"/>
            </a:spcAft>
          </a:pPr>
          <a:r>
            <a:rPr lang="tr-TR" sz="1800" kern="1200" dirty="0"/>
            <a:t>Bu konu lisans düzeyinde ders içeriklerine alınmalı mezuniyet sonrası araştırma eğitimi ile uluslar arası işbirliği ve insan başarısı sağlanmalı,</a:t>
          </a:r>
        </a:p>
      </dsp:txBody>
      <dsp:txXfrm>
        <a:off x="1040360" y="1834840"/>
        <a:ext cx="7977677" cy="1109591"/>
      </dsp:txXfrm>
    </dsp:sp>
    <dsp:sp modelId="{3DC2A799-E61B-4021-A21E-2CA930A6C19A}">
      <dsp:nvSpPr>
        <dsp:cNvPr id="0" name=""/>
        <dsp:cNvSpPr/>
      </dsp:nvSpPr>
      <dsp:spPr>
        <a:xfrm>
          <a:off x="1005839" y="3160280"/>
          <a:ext cx="8046719" cy="1178633"/>
        </a:xfrm>
        <a:prstGeom prst="roundRect">
          <a:avLst>
            <a:gd name="adj" fmla="val 10000"/>
          </a:avLst>
        </a:prstGeom>
        <a:solidFill>
          <a:schemeClr val="accent5">
            <a:hueOff val="2656527"/>
            <a:satOff val="-1142"/>
            <a:lumOff val="-5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rtl="0">
            <a:lnSpc>
              <a:spcPct val="90000"/>
            </a:lnSpc>
            <a:spcBef>
              <a:spcPct val="0"/>
            </a:spcBef>
            <a:spcAft>
              <a:spcPct val="35000"/>
            </a:spcAft>
          </a:pPr>
          <a:r>
            <a:rPr lang="tr-TR" sz="1800" kern="1200" dirty="0"/>
            <a:t>Demokratik de­ğerler güçlendirilmeli</a:t>
          </a:r>
        </a:p>
      </dsp:txBody>
      <dsp:txXfrm>
        <a:off x="1040360" y="3194801"/>
        <a:ext cx="7977677" cy="1109591"/>
      </dsp:txXfrm>
    </dsp:sp>
    <dsp:sp modelId="{734AA2D0-5A5B-48B4-B6F8-BC8C55B22E1A}">
      <dsp:nvSpPr>
        <dsp:cNvPr id="0" name=""/>
        <dsp:cNvSpPr/>
      </dsp:nvSpPr>
      <dsp:spPr>
        <a:xfrm>
          <a:off x="1005839" y="4520242"/>
          <a:ext cx="8046719" cy="1178633"/>
        </a:xfrm>
        <a:prstGeom prst="roundRect">
          <a:avLst>
            <a:gd name="adj" fmla="val 10000"/>
          </a:avLst>
        </a:prstGeom>
        <a:solidFill>
          <a:schemeClr val="accent5">
            <a:hueOff val="5313054"/>
            <a:satOff val="-2284"/>
            <a:lumOff val="-10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rtl="0">
            <a:lnSpc>
              <a:spcPct val="90000"/>
            </a:lnSpc>
            <a:spcBef>
              <a:spcPct val="0"/>
            </a:spcBef>
            <a:spcAft>
              <a:spcPct val="35000"/>
            </a:spcAft>
          </a:pPr>
          <a:r>
            <a:rPr lang="tr-TR" sz="1800" kern="1200" dirty="0"/>
            <a:t>Yoksulluğun ve cinsiyet ayrımcılığı­nın azaltılması için gerekli olan araştırmalar yapılmalı bu amaçla az olan enstitülerin sayıları artırılmalıdır.</a:t>
          </a:r>
        </a:p>
      </dsp:txBody>
      <dsp:txXfrm>
        <a:off x="1040360" y="4554763"/>
        <a:ext cx="7977677" cy="11095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54957B-CE69-4C04-959D-C369956106C2}">
      <dsp:nvSpPr>
        <dsp:cNvPr id="0" name=""/>
        <dsp:cNvSpPr/>
      </dsp:nvSpPr>
      <dsp:spPr>
        <a:xfrm>
          <a:off x="0" y="351849"/>
          <a:ext cx="10549054" cy="12331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tr-TR" sz="3100" kern="1200" dirty="0"/>
            <a:t>Kültürel inanışlar, ailelerin sahip olduğu çocuk sayısını ve çocuğun cinsiyetine ilişkin tutumunu etkiler.</a:t>
          </a:r>
        </a:p>
      </dsp:txBody>
      <dsp:txXfrm>
        <a:off x="60199" y="412048"/>
        <a:ext cx="10428656" cy="1112781"/>
      </dsp:txXfrm>
    </dsp:sp>
    <dsp:sp modelId="{04B06582-0D87-4C2A-8972-3313A9E31C55}">
      <dsp:nvSpPr>
        <dsp:cNvPr id="0" name=""/>
        <dsp:cNvSpPr/>
      </dsp:nvSpPr>
      <dsp:spPr>
        <a:xfrm>
          <a:off x="0" y="1585028"/>
          <a:ext cx="10549054" cy="4363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4932"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tr-TR" sz="2400" kern="1200"/>
            <a:t>Erkek çocuk tercihi dünyada bulunan birçok ülkede yaygın bir kültürel norm­dur.</a:t>
          </a:r>
        </a:p>
        <a:p>
          <a:pPr marL="228600" lvl="1" indent="-228600" algn="l" defTabSz="1066800" rtl="0">
            <a:lnSpc>
              <a:spcPct val="90000"/>
            </a:lnSpc>
            <a:spcBef>
              <a:spcPct val="0"/>
            </a:spcBef>
            <a:spcAft>
              <a:spcPct val="20000"/>
            </a:spcAft>
            <a:buChar char="••"/>
          </a:pPr>
          <a:r>
            <a:rPr lang="tr-TR" sz="2400" kern="1200"/>
            <a:t>Çin'de, Hindistan'da, Kore Cumhuriyeti'nde ve Ja­ponya'da yaygın olarak görülmektedir.</a:t>
          </a:r>
        </a:p>
        <a:p>
          <a:pPr marL="228600" lvl="1" indent="-228600" algn="l" defTabSz="1066800" rtl="0">
            <a:lnSpc>
              <a:spcPct val="90000"/>
            </a:lnSpc>
            <a:spcBef>
              <a:spcPct val="0"/>
            </a:spcBef>
            <a:spcAft>
              <a:spcPct val="20000"/>
            </a:spcAft>
            <a:buChar char="••"/>
          </a:pPr>
          <a:r>
            <a:rPr lang="tr-TR" sz="2400" kern="1200" dirty="0"/>
            <a:t>Ülkelerdeki cinsi­yet dengesizliği erkek evladın tercih edilmesinden kaynaklanmaktadır. Kız bebekler terk edilmekte, bildirilmemekte/kayıt altına alınmamakta, düşürülmekte ya da öldürülmektedir. </a:t>
          </a:r>
        </a:p>
        <a:p>
          <a:pPr marL="228600" lvl="1" indent="-228600" algn="l" defTabSz="1066800" rtl="0">
            <a:lnSpc>
              <a:spcPct val="90000"/>
            </a:lnSpc>
            <a:spcBef>
              <a:spcPct val="0"/>
            </a:spcBef>
            <a:spcAft>
              <a:spcPct val="20000"/>
            </a:spcAft>
            <a:buChar char="••"/>
          </a:pPr>
          <a:r>
            <a:rPr lang="tr-TR" sz="2400" kern="1200"/>
            <a:t>Kore Cumhuriyeti dünyadaki en fazla erkek evladının tercih edildiği ülkedir. Çin ve Hin­distan'da ultrasonun prenatal cinsiyet tayini için kullanımı cezalandırılmasına rağmen, kız fetüslerin olduğu gebelik­lerin sonradan abortusu ile sonlandırılması uygulaması yaygındır.</a:t>
          </a:r>
        </a:p>
      </dsp:txBody>
      <dsp:txXfrm>
        <a:off x="0" y="1585028"/>
        <a:ext cx="10549054" cy="43635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7A59D-12A5-4751-B8E2-9230F0E1DF39}">
      <dsp:nvSpPr>
        <dsp:cNvPr id="0" name=""/>
        <dsp:cNvSpPr/>
      </dsp:nvSpPr>
      <dsp:spPr>
        <a:xfrm rot="5400000">
          <a:off x="677798" y="1551328"/>
          <a:ext cx="2028129" cy="3374762"/>
        </a:xfrm>
        <a:prstGeom prst="corner">
          <a:avLst>
            <a:gd name="adj1" fmla="val 16120"/>
            <a:gd name="adj2" fmla="val 1611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3172E5-3031-4FE9-89FF-58949D7EDCD4}">
      <dsp:nvSpPr>
        <dsp:cNvPr id="0" name=""/>
        <dsp:cNvSpPr/>
      </dsp:nvSpPr>
      <dsp:spPr>
        <a:xfrm>
          <a:off x="339253" y="2559655"/>
          <a:ext cx="3046754" cy="2670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tr-TR" sz="1600" kern="1200"/>
            <a:t>Cinsiyete dayalı şiddet (tecavüz, aile içi şiddet, namus ci­nayeti ve kadın ticareti gibi çeşitli şekilleri içeren) fiziksel ve </a:t>
          </a:r>
          <a:r>
            <a:rPr lang="de-DE" sz="1600" kern="1200"/>
            <a:t>mental </a:t>
          </a:r>
          <a:r>
            <a:rPr lang="tr-TR" sz="1600" kern="1200"/>
            <a:t>sağlığın üzerinde ağır bir yıkım oluşturmaktadır. </a:t>
          </a:r>
        </a:p>
      </dsp:txBody>
      <dsp:txXfrm>
        <a:off x="339253" y="2559655"/>
        <a:ext cx="3046754" cy="2670658"/>
      </dsp:txXfrm>
    </dsp:sp>
    <dsp:sp modelId="{A8A49204-75E8-4C0E-8B24-8515B54365C1}">
      <dsp:nvSpPr>
        <dsp:cNvPr id="0" name=""/>
        <dsp:cNvSpPr/>
      </dsp:nvSpPr>
      <dsp:spPr>
        <a:xfrm>
          <a:off x="2811148" y="1302874"/>
          <a:ext cx="574859" cy="574859"/>
        </a:xfrm>
        <a:prstGeom prst="triangle">
          <a:avLst>
            <a:gd name="adj" fmla="val 100000"/>
          </a:avLst>
        </a:prstGeom>
        <a:solidFill>
          <a:schemeClr val="accent5">
            <a:hueOff val="1328264"/>
            <a:satOff val="-571"/>
            <a:lumOff val="-2647"/>
            <a:alphaOff val="0"/>
          </a:schemeClr>
        </a:solidFill>
        <a:ln w="12700" cap="flat" cmpd="sng" algn="ctr">
          <a:solidFill>
            <a:schemeClr val="accent5">
              <a:hueOff val="1328264"/>
              <a:satOff val="-571"/>
              <a:lumOff val="-264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CB9FB6-66D2-45DB-8DE2-A6FFA2E8DE54}">
      <dsp:nvSpPr>
        <dsp:cNvPr id="0" name=""/>
        <dsp:cNvSpPr/>
      </dsp:nvSpPr>
      <dsp:spPr>
        <a:xfrm rot="5400000">
          <a:off x="4407621" y="628380"/>
          <a:ext cx="2028129" cy="3374762"/>
        </a:xfrm>
        <a:prstGeom prst="corner">
          <a:avLst>
            <a:gd name="adj1" fmla="val 16120"/>
            <a:gd name="adj2" fmla="val 16110"/>
          </a:avLst>
        </a:prstGeom>
        <a:solidFill>
          <a:schemeClr val="accent5">
            <a:hueOff val="2656527"/>
            <a:satOff val="-1142"/>
            <a:lumOff val="-5294"/>
            <a:alphaOff val="0"/>
          </a:schemeClr>
        </a:solidFill>
        <a:ln w="12700" cap="flat" cmpd="sng" algn="ctr">
          <a:solidFill>
            <a:schemeClr val="accent5">
              <a:hueOff val="2656527"/>
              <a:satOff val="-1142"/>
              <a:lumOff val="-529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FF04A3-0E5E-4464-A765-594BD56DA848}">
      <dsp:nvSpPr>
        <dsp:cNvPr id="0" name=""/>
        <dsp:cNvSpPr/>
      </dsp:nvSpPr>
      <dsp:spPr>
        <a:xfrm>
          <a:off x="4069076" y="1636707"/>
          <a:ext cx="3046754" cy="2670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tr-TR" sz="1600" kern="1200"/>
            <a:t>Cinsiyete dayalı şiddet toplum sağlığı ile ilgili önemli bir sorun olarak ve insan haklarının ciddi bir ihlali olarak ta­nımlanır. Cinsiyete dayalı şiddet, nedeni ne olursa olsun çocuk, kadın ya da erkeğe fiziksek seksüel, psikolojik yada ekonomik kötü davranma olarak tanımlanmaktadır. </a:t>
          </a:r>
        </a:p>
      </dsp:txBody>
      <dsp:txXfrm>
        <a:off x="4069076" y="1636707"/>
        <a:ext cx="3046754" cy="2670658"/>
      </dsp:txXfrm>
    </dsp:sp>
    <dsp:sp modelId="{6C61F22F-F851-490B-85F0-68C054FE1DC6}">
      <dsp:nvSpPr>
        <dsp:cNvPr id="0" name=""/>
        <dsp:cNvSpPr/>
      </dsp:nvSpPr>
      <dsp:spPr>
        <a:xfrm>
          <a:off x="6540971" y="379926"/>
          <a:ext cx="574859" cy="574859"/>
        </a:xfrm>
        <a:prstGeom prst="triangle">
          <a:avLst>
            <a:gd name="adj" fmla="val 100000"/>
          </a:avLst>
        </a:prstGeom>
        <a:solidFill>
          <a:schemeClr val="accent5">
            <a:hueOff val="3984791"/>
            <a:satOff val="-1713"/>
            <a:lumOff val="-7941"/>
            <a:alphaOff val="0"/>
          </a:schemeClr>
        </a:solidFill>
        <a:ln w="12700" cap="flat" cmpd="sng" algn="ctr">
          <a:solidFill>
            <a:schemeClr val="accent5">
              <a:hueOff val="3984791"/>
              <a:satOff val="-1713"/>
              <a:lumOff val="-794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B4630D-433A-4334-A625-0FE3D24E5643}">
      <dsp:nvSpPr>
        <dsp:cNvPr id="0" name=""/>
        <dsp:cNvSpPr/>
      </dsp:nvSpPr>
      <dsp:spPr>
        <a:xfrm rot="5400000">
          <a:off x="8137444" y="-294567"/>
          <a:ext cx="2028129" cy="3374762"/>
        </a:xfrm>
        <a:prstGeom prst="corner">
          <a:avLst>
            <a:gd name="adj1" fmla="val 16120"/>
            <a:gd name="adj2" fmla="val 16110"/>
          </a:avLst>
        </a:prstGeom>
        <a:solidFill>
          <a:schemeClr val="accent5">
            <a:hueOff val="5313054"/>
            <a:satOff val="-2284"/>
            <a:lumOff val="-10588"/>
            <a:alphaOff val="0"/>
          </a:schemeClr>
        </a:solidFill>
        <a:ln w="12700" cap="flat" cmpd="sng" algn="ctr">
          <a:solidFill>
            <a:schemeClr val="accent5">
              <a:hueOff val="5313054"/>
              <a:satOff val="-2284"/>
              <a:lumOff val="-105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2D4A33-000E-4484-87E6-2B5F8C571C7B}">
      <dsp:nvSpPr>
        <dsp:cNvPr id="0" name=""/>
        <dsp:cNvSpPr/>
      </dsp:nvSpPr>
      <dsp:spPr>
        <a:xfrm>
          <a:off x="7798898" y="713759"/>
          <a:ext cx="3046754" cy="2670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tr-TR" sz="1600" kern="1200"/>
            <a:t>Cin­siyete dayalı şiddetin; aile içi cinsel şiddet, cinsel is­tismar, cinsel taciz, cinsel saldırı, pazarlanma ve kültür kökenli cinsiyet ayrımcılığı gibi birçok şekli vardır. </a:t>
          </a:r>
        </a:p>
      </dsp:txBody>
      <dsp:txXfrm>
        <a:off x="7798898" y="713759"/>
        <a:ext cx="3046754" cy="26706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26A388-77D7-466B-A19F-E3197A713CDA}">
      <dsp:nvSpPr>
        <dsp:cNvPr id="0" name=""/>
        <dsp:cNvSpPr/>
      </dsp:nvSpPr>
      <dsp:spPr>
        <a:xfrm rot="5400000">
          <a:off x="5898730" y="-1853261"/>
          <a:ext cx="2367264" cy="6665752"/>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tr-TR" sz="1800" kern="1200"/>
            <a:t>Örneğin Tay­land'la 2003 yılında polis departmanı 4037 tecavüz vakası bildirmiştir. </a:t>
          </a:r>
        </a:p>
      </dsp:txBody>
      <dsp:txXfrm rot="-5400000">
        <a:off x="3749486" y="411543"/>
        <a:ext cx="6550192" cy="2136144"/>
      </dsp:txXfrm>
    </dsp:sp>
    <dsp:sp modelId="{4EEA3270-AF7D-4DAD-8B79-A96B3C5532F1}">
      <dsp:nvSpPr>
        <dsp:cNvPr id="0" name=""/>
        <dsp:cNvSpPr/>
      </dsp:nvSpPr>
      <dsp:spPr>
        <a:xfrm>
          <a:off x="0" y="74"/>
          <a:ext cx="3749486" cy="295908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tr-TR" sz="2200" kern="1200"/>
            <a:t>Bazı ül­kelerde, cinsiyete dayalı şiddete karşı yasal uygulamalar olmasına rağmen, rapor edilen vakalar (genellikle </a:t>
          </a:r>
          <a:r>
            <a:rPr lang="en-US" sz="2200" kern="1200"/>
            <a:t>metro­politan </a:t>
          </a:r>
          <a:r>
            <a:rPr lang="tr-TR" sz="2200" kern="1200"/>
            <a:t>yerlerde) bu ülkelerde hala yüksektir.</a:t>
          </a:r>
        </a:p>
      </dsp:txBody>
      <dsp:txXfrm>
        <a:off x="144450" y="144524"/>
        <a:ext cx="3460586" cy="2670180"/>
      </dsp:txXfrm>
    </dsp:sp>
    <dsp:sp modelId="{692E99FE-EB6B-480B-B51D-CDA3F3A5108C}">
      <dsp:nvSpPr>
        <dsp:cNvPr id="0" name=""/>
        <dsp:cNvSpPr/>
      </dsp:nvSpPr>
      <dsp:spPr>
        <a:xfrm rot="5400000">
          <a:off x="5898730" y="1253773"/>
          <a:ext cx="2367264" cy="6665752"/>
        </a:xfrm>
        <a:prstGeom prst="round2SameRect">
          <a:avLst/>
        </a:prstGeom>
        <a:solidFill>
          <a:schemeClr val="accent2">
            <a:tint val="40000"/>
            <a:alpha val="90000"/>
            <a:hueOff val="-5255845"/>
            <a:satOff val="10696"/>
            <a:lumOff val="1613"/>
            <a:alphaOff val="0"/>
          </a:schemeClr>
        </a:solidFill>
        <a:ln w="6350" cap="flat" cmpd="sng" algn="ctr">
          <a:solidFill>
            <a:schemeClr val="accent2">
              <a:tint val="40000"/>
              <a:alpha val="90000"/>
              <a:hueOff val="-5255845"/>
              <a:satOff val="10696"/>
              <a:lumOff val="1613"/>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tr-TR" sz="1800" kern="1200"/>
            <a:t>Bazı kadınların belirli oranda fiziksel şiddeti hak ettiklerine inandıkları görül­mektedir. Yaklaşık olarak 5000 kadın ve kız namus cina­yetleri adı altında öldürülmektedir. Bu suçların failleri genellikle öldürülen kadının ailesinin erkek üyesidir. Bu tip cinayetler rapora göre; Bangladeş, Brezilya, Ekvador, Mısır, Hindistan, İsrail, İtalya, Ürdün, Fas, Pakistan, İsveç, Türkiye, Uganda ve Birleşik Krallıkta görülmektedir.</a:t>
          </a:r>
        </a:p>
      </dsp:txBody>
      <dsp:txXfrm rot="-5400000">
        <a:off x="3749486" y="3518577"/>
        <a:ext cx="6550192" cy="2136144"/>
      </dsp:txXfrm>
    </dsp:sp>
    <dsp:sp modelId="{4C53CA5D-0E2D-444E-AF0C-A47EEC2234BF}">
      <dsp:nvSpPr>
        <dsp:cNvPr id="0" name=""/>
        <dsp:cNvSpPr/>
      </dsp:nvSpPr>
      <dsp:spPr>
        <a:xfrm>
          <a:off x="0" y="3107109"/>
          <a:ext cx="3749486" cy="2959080"/>
        </a:xfrm>
        <a:prstGeom prst="roundRect">
          <a:avLst/>
        </a:prstGeom>
        <a:gradFill rotWithShape="0">
          <a:gsLst>
            <a:gs pos="0">
              <a:schemeClr val="accent2">
                <a:hueOff val="-5738671"/>
                <a:satOff val="5077"/>
                <a:lumOff val="9020"/>
                <a:alphaOff val="0"/>
                <a:satMod val="103000"/>
                <a:lumMod val="102000"/>
                <a:tint val="94000"/>
              </a:schemeClr>
            </a:gs>
            <a:gs pos="50000">
              <a:schemeClr val="accent2">
                <a:hueOff val="-5738671"/>
                <a:satOff val="5077"/>
                <a:lumOff val="9020"/>
                <a:alphaOff val="0"/>
                <a:satMod val="110000"/>
                <a:lumMod val="100000"/>
                <a:shade val="100000"/>
              </a:schemeClr>
            </a:gs>
            <a:gs pos="100000">
              <a:schemeClr val="accent2">
                <a:hueOff val="-5738671"/>
                <a:satOff val="5077"/>
                <a:lumOff val="902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tr-TR" sz="2200" kern="1200"/>
            <a:t>Çoğu kültür, kadına karşı şiddeti görmezlikten gelmekte ya da tolere etmektedir. </a:t>
          </a:r>
        </a:p>
      </dsp:txBody>
      <dsp:txXfrm>
        <a:off x="144450" y="3251559"/>
        <a:ext cx="3460586" cy="26701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2108BF-AA09-40AB-9EF9-1D0F3FD78903}">
      <dsp:nvSpPr>
        <dsp:cNvPr id="0" name=""/>
        <dsp:cNvSpPr/>
      </dsp:nvSpPr>
      <dsp:spPr>
        <a:xfrm>
          <a:off x="0" y="101033"/>
          <a:ext cx="9846527" cy="1471860"/>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tr-TR" sz="3700" b="1" kern="1200"/>
            <a:t>Cinsiyete Dayalı Şiddetin Kültürel Nedenleri:</a:t>
          </a:r>
          <a:endParaRPr lang="tr-TR" sz="3700" kern="1200"/>
        </a:p>
      </dsp:txBody>
      <dsp:txXfrm>
        <a:off x="71850" y="172883"/>
        <a:ext cx="9702827" cy="1328160"/>
      </dsp:txXfrm>
    </dsp:sp>
    <dsp:sp modelId="{59AE1472-1A57-470A-B8B5-7D0091ECABC3}">
      <dsp:nvSpPr>
        <dsp:cNvPr id="0" name=""/>
        <dsp:cNvSpPr/>
      </dsp:nvSpPr>
      <dsp:spPr>
        <a:xfrm>
          <a:off x="0" y="1572893"/>
          <a:ext cx="9846527" cy="41358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312627"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tr-TR" sz="2900" kern="1200"/>
            <a:t>Cinsiyete dayalı rol beklentileri,</a:t>
          </a:r>
        </a:p>
        <a:p>
          <a:pPr marL="285750" lvl="1" indent="-285750" algn="l" defTabSz="1289050" rtl="0">
            <a:lnSpc>
              <a:spcPct val="90000"/>
            </a:lnSpc>
            <a:spcBef>
              <a:spcPct val="0"/>
            </a:spcBef>
            <a:spcAft>
              <a:spcPct val="20000"/>
            </a:spcAft>
            <a:buChar char="••"/>
          </a:pPr>
          <a:r>
            <a:rPr lang="tr-TR" sz="2900" kern="1200"/>
            <a:t>Erkeklerin genetik üstünlüğünün olduğu inancı,</a:t>
          </a:r>
        </a:p>
        <a:p>
          <a:pPr marL="285750" lvl="1" indent="-285750" algn="l" defTabSz="1289050" rtl="0">
            <a:lnSpc>
              <a:spcPct val="90000"/>
            </a:lnSpc>
            <a:spcBef>
              <a:spcPct val="0"/>
            </a:spcBef>
            <a:spcAft>
              <a:spcPct val="20000"/>
            </a:spcAft>
            <a:buChar char="••"/>
          </a:pPr>
          <a:r>
            <a:rPr lang="tr-TR" sz="2900" kern="1200"/>
            <a:t>Erkeklere kadınlar ve kızların üzerinde sahiplik hakla­rını veren değerler</a:t>
          </a:r>
        </a:p>
        <a:p>
          <a:pPr marL="285750" lvl="1" indent="-285750" algn="l" defTabSz="1289050" rtl="0">
            <a:lnSpc>
              <a:spcPct val="90000"/>
            </a:lnSpc>
            <a:spcBef>
              <a:spcPct val="0"/>
            </a:spcBef>
            <a:spcAft>
              <a:spcPct val="20000"/>
            </a:spcAft>
            <a:buChar char="••"/>
          </a:pPr>
          <a:r>
            <a:rPr lang="tr-TR" sz="2900" kern="1200"/>
            <a:t>Erkeklerin ailesini kontrolü altında özel alanı olarak görmesi</a:t>
          </a:r>
        </a:p>
        <a:p>
          <a:pPr marL="285750" lvl="1" indent="-285750" algn="l" defTabSz="1289050" rtl="0">
            <a:lnSpc>
              <a:spcPct val="90000"/>
            </a:lnSpc>
            <a:spcBef>
              <a:spcPct val="0"/>
            </a:spcBef>
            <a:spcAft>
              <a:spcPct val="20000"/>
            </a:spcAft>
            <a:buChar char="••"/>
          </a:pPr>
          <a:r>
            <a:rPr lang="tr-TR" sz="2900" kern="1200"/>
            <a:t>Evlilik töreleri (başlık parası/ çeyiz)</a:t>
          </a:r>
        </a:p>
        <a:p>
          <a:pPr marL="285750" lvl="1" indent="-285750" algn="l" defTabSz="1289050" rtl="0">
            <a:lnSpc>
              <a:spcPct val="90000"/>
            </a:lnSpc>
            <a:spcBef>
              <a:spcPct val="0"/>
            </a:spcBef>
            <a:spcAft>
              <a:spcPct val="20000"/>
            </a:spcAft>
            <a:buChar char="••"/>
          </a:pPr>
          <a:r>
            <a:rPr lang="tr-TR" sz="2900" kern="1200"/>
            <a:t>Şiddete başvurmanın çatışma çözümü olarak algılan­ması</a:t>
          </a:r>
        </a:p>
      </dsp:txBody>
      <dsp:txXfrm>
        <a:off x="0" y="1572893"/>
        <a:ext cx="9846527" cy="41358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94406-C689-4987-81E5-6F3398E987C7}">
      <dsp:nvSpPr>
        <dsp:cNvPr id="0" name=""/>
        <dsp:cNvSpPr/>
      </dsp:nvSpPr>
      <dsp:spPr>
        <a:xfrm>
          <a:off x="0" y="244090"/>
          <a:ext cx="10370635" cy="671580"/>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tr-TR" sz="2800" kern="1200"/>
            <a:t>Kadına yönelik şiddetin çeşitli biçimleri bulunmaktadır:</a:t>
          </a:r>
        </a:p>
      </dsp:txBody>
      <dsp:txXfrm>
        <a:off x="32784" y="276874"/>
        <a:ext cx="10305067" cy="606012"/>
      </dsp:txXfrm>
    </dsp:sp>
    <dsp:sp modelId="{C82B6BDF-1FDB-4DD7-BA9F-1FBADD5640E7}">
      <dsp:nvSpPr>
        <dsp:cNvPr id="0" name=""/>
        <dsp:cNvSpPr/>
      </dsp:nvSpPr>
      <dsp:spPr>
        <a:xfrm>
          <a:off x="0" y="915670"/>
          <a:ext cx="10370635" cy="49845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329268"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tr-TR" sz="2200" kern="1200"/>
            <a:t>Canlı doğması beklenen en az 60 milyon kız bazı toplumlarda özellikle de Asya'da cinsiyete dayalı seçici dü­şükler, bebek ölümleri ve ihmalin sonucu kaybolur.</a:t>
          </a:r>
        </a:p>
        <a:p>
          <a:pPr marL="228600" lvl="1" indent="-228600" algn="l" defTabSz="977900" rtl="0">
            <a:lnSpc>
              <a:spcPct val="90000"/>
            </a:lnSpc>
            <a:spcBef>
              <a:spcPct val="0"/>
            </a:spcBef>
            <a:spcAft>
              <a:spcPct val="20000"/>
            </a:spcAft>
            <a:buChar char="••"/>
          </a:pPr>
          <a:r>
            <a:rPr lang="tr-TR" sz="2200" kern="1200" dirty="0"/>
            <a:t>Çalışmalar, aile içi şiddetin, toplumlarda yaygınlaştı­ğını ve kadınlar arasında intiharın en sık nedeni oldu­ğunu göstermektedir.</a:t>
          </a:r>
        </a:p>
        <a:p>
          <a:pPr marL="228600" lvl="1" indent="-228600" algn="l" defTabSz="977900" rtl="0">
            <a:lnSpc>
              <a:spcPct val="90000"/>
            </a:lnSpc>
            <a:spcBef>
              <a:spcPct val="0"/>
            </a:spcBef>
            <a:spcAft>
              <a:spcPct val="20000"/>
            </a:spcAft>
            <a:buChar char="••"/>
          </a:pPr>
          <a:r>
            <a:rPr lang="tr-TR" sz="2200" kern="1200" dirty="0"/>
            <a:t>Tecavüz ve cinsel şiddetin diğer formları gittikçe art­maktadır. Toplumsal etiketlenme ve bunlarla ilgili travma, yasal sistemlerdeki anlayış ve tedavi eksikli­ğinden dolayı tecavüzlerin çoğu rapor edilmemektedir. Yetkililer tarafından rapor edilen yaklaşık tecavüz oranı</a:t>
          </a:r>
        </a:p>
        <a:p>
          <a:pPr marL="228600" lvl="1" indent="-228600" algn="l" defTabSz="977900" rtl="0">
            <a:lnSpc>
              <a:spcPct val="90000"/>
            </a:lnSpc>
            <a:spcBef>
              <a:spcPct val="0"/>
            </a:spcBef>
            <a:spcAft>
              <a:spcPct val="20000"/>
            </a:spcAft>
            <a:buChar char="••"/>
          </a:pPr>
          <a:r>
            <a:rPr lang="tr-TR" sz="2200" kern="1200"/>
            <a:t>Amerika'da yaklaşık %16'dan, Güney Afrika'da %3'ten az olarak belirtilmiştir.</a:t>
          </a:r>
        </a:p>
        <a:p>
          <a:pPr marL="228600" lvl="1" indent="-228600" algn="l" defTabSz="977900" rtl="0">
            <a:lnSpc>
              <a:spcPct val="90000"/>
            </a:lnSpc>
            <a:spcBef>
              <a:spcPct val="0"/>
            </a:spcBef>
            <a:spcAft>
              <a:spcPct val="20000"/>
            </a:spcAft>
            <a:buChar char="••"/>
          </a:pPr>
          <a:r>
            <a:rPr lang="tr-TR" sz="2200" kern="1200" dirty="0"/>
            <a:t>Yaşları 5 ve 15 arasında olan iki milyon kız, her yıl seks ticaretiyle tanışmaktadır.</a:t>
          </a:r>
        </a:p>
        <a:p>
          <a:pPr marL="228600" lvl="1" indent="-228600" algn="l" defTabSz="977900" rtl="0">
            <a:lnSpc>
              <a:spcPct val="90000"/>
            </a:lnSpc>
            <a:spcBef>
              <a:spcPct val="0"/>
            </a:spcBef>
            <a:spcAft>
              <a:spcPct val="20000"/>
            </a:spcAft>
            <a:buChar char="••"/>
          </a:pPr>
          <a:r>
            <a:rPr lang="tr-TR" sz="2200" kern="1200"/>
            <a:t>En az 130 milyon kadın, kadın sünneti operasyonu ge­çirmeye zorlanmaktadır ve diğer 2 milyonu her yıl risk altındadır.</a:t>
          </a:r>
        </a:p>
      </dsp:txBody>
      <dsp:txXfrm>
        <a:off x="0" y="915670"/>
        <a:ext cx="10370635" cy="49845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210F0D-2CE0-45CB-8129-B53E9604396A}">
      <dsp:nvSpPr>
        <dsp:cNvPr id="0" name=""/>
        <dsp:cNvSpPr/>
      </dsp:nvSpPr>
      <dsp:spPr>
        <a:xfrm>
          <a:off x="50" y="981872"/>
          <a:ext cx="4846043" cy="1888494"/>
        </a:xfrm>
        <a:prstGeom prst="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rtl="0">
            <a:lnSpc>
              <a:spcPct val="90000"/>
            </a:lnSpc>
            <a:spcBef>
              <a:spcPct val="0"/>
            </a:spcBef>
            <a:spcAft>
              <a:spcPct val="35000"/>
            </a:spcAft>
          </a:pPr>
          <a:r>
            <a:rPr lang="tr-TR" sz="1800" kern="1200"/>
            <a:t>Namus cinayeti adıyla, özellikle Doğu Asya, Kuzey Afrika ve Güney Asya'nın bir bölümünde her yıl yılda binlerce genç kadın öldürülmektedir.</a:t>
          </a:r>
        </a:p>
      </dsp:txBody>
      <dsp:txXfrm>
        <a:off x="50" y="981872"/>
        <a:ext cx="4846043" cy="1888494"/>
      </dsp:txXfrm>
    </dsp:sp>
    <dsp:sp modelId="{A834C453-94AC-4A22-A320-C9208F6C00C7}">
      <dsp:nvSpPr>
        <dsp:cNvPr id="0" name=""/>
        <dsp:cNvSpPr/>
      </dsp:nvSpPr>
      <dsp:spPr>
        <a:xfrm>
          <a:off x="50" y="2870367"/>
          <a:ext cx="4846043" cy="2470500"/>
        </a:xfrm>
        <a:prstGeom prst="rect">
          <a:avLst/>
        </a:prstGeom>
        <a:solidFill>
          <a:schemeClr val="accent5">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tr-TR" sz="1800" kern="1200"/>
            <a:t>Amerika'da, her 15 dakikada bir kadın partneri tarafından dövülmektedir, fi­ziksel şiddete, küçük düşürücü ve onur kırıcı psikolojik şiddet eşlik etmektedir, Japonya'da 613 şiddet gören ka­dından; %60'ı eşleri tarafından fiziksel, psikolojik ve cin­sel şiddete maruz kalmakta; sadece %8'i fiziksel şiddeti tek başına yaşamaktadır.</a:t>
          </a:r>
        </a:p>
      </dsp:txBody>
      <dsp:txXfrm>
        <a:off x="50" y="2870367"/>
        <a:ext cx="4846043" cy="2470500"/>
      </dsp:txXfrm>
    </dsp:sp>
    <dsp:sp modelId="{101759B7-DB54-4A04-A79F-B39D525C796E}">
      <dsp:nvSpPr>
        <dsp:cNvPr id="0" name=""/>
        <dsp:cNvSpPr/>
      </dsp:nvSpPr>
      <dsp:spPr>
        <a:xfrm>
          <a:off x="5524540" y="981872"/>
          <a:ext cx="4846043" cy="1888494"/>
        </a:xfrm>
        <a:prstGeom prst="rect">
          <a:avLst/>
        </a:prstGeom>
        <a:solidFill>
          <a:schemeClr val="accent5">
            <a:hueOff val="5313054"/>
            <a:satOff val="-2284"/>
            <a:lumOff val="-1058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rtl="0">
            <a:lnSpc>
              <a:spcPct val="90000"/>
            </a:lnSpc>
            <a:spcBef>
              <a:spcPct val="0"/>
            </a:spcBef>
            <a:spcAft>
              <a:spcPct val="35000"/>
            </a:spcAft>
          </a:pPr>
          <a:r>
            <a:rPr lang="tr-TR" sz="1800" kern="1200" dirty="0"/>
            <a:t>Güney Asya, Batı Asya ve Afrika'da, erkeklerin kadın­ları uygun bir şekilde cezalandırmaya hakları olduğu dü­şünülmektedir. Birçok toplumda, dayağın veya fiziksel olarak eşinin gözünü korkutmanın, erkeğin hakkı oldu­ğuna dair derin bir inanç olduğu görülmektedir.</a:t>
          </a:r>
        </a:p>
      </dsp:txBody>
      <dsp:txXfrm>
        <a:off x="5524540" y="981872"/>
        <a:ext cx="4846043" cy="1888494"/>
      </dsp:txXfrm>
    </dsp:sp>
    <dsp:sp modelId="{4FD92ED6-6A94-495E-95EF-FB208F2D4F32}">
      <dsp:nvSpPr>
        <dsp:cNvPr id="0" name=""/>
        <dsp:cNvSpPr/>
      </dsp:nvSpPr>
      <dsp:spPr>
        <a:xfrm>
          <a:off x="5524540" y="2870367"/>
          <a:ext cx="4846043" cy="2470500"/>
        </a:xfrm>
        <a:prstGeom prst="rect">
          <a:avLst/>
        </a:prstGeom>
        <a:solidFill>
          <a:schemeClr val="accent5">
            <a:tint val="40000"/>
            <a:alpha val="90000"/>
            <a:hueOff val="5936366"/>
            <a:satOff val="-6464"/>
            <a:lumOff val="-198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tr-TR" sz="1800" kern="1200" dirty="0"/>
            <a:t>Özellikle evlilik ilişkileri ve cinsiyete dayalı şiddeti or­taya çıkarmada neyin kabul edilebilir ya da edilemez ol­duğu kültürel algılara göre değişir. </a:t>
          </a:r>
        </a:p>
      </dsp:txBody>
      <dsp:txXfrm>
        <a:off x="5524540" y="2870367"/>
        <a:ext cx="4846043" cy="247050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gradFill>
          <a:gsLst>
            <a:gs pos="0">
              <a:schemeClr val="bg1">
                <a:lumMod val="46000"/>
                <a:lumOff val="54000"/>
              </a:schemeClr>
            </a:gs>
            <a:gs pos="46000">
              <a:schemeClr val="bg1">
                <a:lumMod val="60000"/>
                <a:lumOff val="40000"/>
              </a:schemeClr>
            </a:gs>
            <a:gs pos="100000">
              <a:schemeClr val="bg1">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04" name="Grup 103"/>
          <p:cNvGrpSpPr/>
          <p:nvPr/>
        </p:nvGrpSpPr>
        <p:grpSpPr>
          <a:xfrm>
            <a:off x="286013" y="4191000"/>
            <a:ext cx="11616798" cy="2513417"/>
            <a:chOff x="286013" y="4191000"/>
            <a:chExt cx="11616798" cy="2513417"/>
          </a:xfrm>
        </p:grpSpPr>
        <p:sp>
          <p:nvSpPr>
            <p:cNvPr id="8" name="Serbest Form 5"/>
            <p:cNvSpPr>
              <a:spLocks/>
            </p:cNvSpPr>
            <p:nvPr/>
          </p:nvSpPr>
          <p:spPr bwMode="auto">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9" name="Satır 6"/>
            <p:cNvSpPr>
              <a:spLocks noChangeShapeType="1"/>
            </p:cNvSpPr>
            <p:nvPr/>
          </p:nvSpPr>
          <p:spPr bwMode="auto">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10" name="Serbest Form 7"/>
            <p:cNvSpPr>
              <a:spLocks/>
            </p:cNvSpPr>
            <p:nvPr/>
          </p:nvSpPr>
          <p:spPr bwMode="auto">
            <a:xfrm rot="21252465" flipH="1">
              <a:off x="792225"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tr-TR" dirty="0"/>
            </a:p>
          </p:txBody>
        </p:sp>
        <p:grpSp>
          <p:nvGrpSpPr>
            <p:cNvPr id="11" name="Grup 10"/>
            <p:cNvGrpSpPr/>
            <p:nvPr/>
          </p:nvGrpSpPr>
          <p:grpSpPr>
            <a:xfrm rot="20793512">
              <a:off x="445930" y="5452235"/>
              <a:ext cx="365582" cy="421970"/>
              <a:chOff x="1457010" y="1673260"/>
              <a:chExt cx="617538" cy="712788"/>
            </a:xfrm>
          </p:grpSpPr>
          <p:sp>
            <p:nvSpPr>
              <p:cNvPr id="12" name="Serbest Form 8"/>
              <p:cNvSpPr>
                <a:spLocks/>
              </p:cNvSpPr>
              <p:nvPr/>
            </p:nvSpPr>
            <p:spPr bwMode="auto">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pPr lvl="0"/>
                <a:endParaRPr lang="tr-TR" dirty="0"/>
              </a:p>
            </p:txBody>
          </p:sp>
          <p:sp>
            <p:nvSpPr>
              <p:cNvPr id="13" name="Serbest Form 9"/>
              <p:cNvSpPr>
                <a:spLocks/>
              </p:cNvSpPr>
              <p:nvPr/>
            </p:nvSpPr>
            <p:spPr bwMode="auto">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grpSp>
        <p:sp>
          <p:nvSpPr>
            <p:cNvPr id="14" name="Serbest Form 10"/>
            <p:cNvSpPr>
              <a:spLocks/>
            </p:cNvSpPr>
            <p:nvPr/>
          </p:nvSpPr>
          <p:spPr bwMode="auto">
            <a:xfrm rot="19613158" flipH="1">
              <a:off x="1682146"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lvl="0"/>
              <a:endParaRPr lang="tr-TR" dirty="0"/>
            </a:p>
          </p:txBody>
        </p:sp>
        <p:sp>
          <p:nvSpPr>
            <p:cNvPr id="15" name="Serbest Form 23"/>
            <p:cNvSpPr>
              <a:spLocks/>
            </p:cNvSpPr>
            <p:nvPr/>
          </p:nvSpPr>
          <p:spPr bwMode="auto">
            <a:xfrm flipH="1">
              <a:off x="2304810"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6" name="Serbest Form 24"/>
            <p:cNvSpPr>
              <a:spLocks/>
            </p:cNvSpPr>
            <p:nvPr/>
          </p:nvSpPr>
          <p:spPr bwMode="auto">
            <a:xfrm flipH="1">
              <a:off x="3150319"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7" name="Serbest Form 25"/>
            <p:cNvSpPr>
              <a:spLocks/>
            </p:cNvSpPr>
            <p:nvPr/>
          </p:nvSpPr>
          <p:spPr bwMode="auto">
            <a:xfrm flipH="1">
              <a:off x="312019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8" name="Serbest Form 26"/>
            <p:cNvSpPr>
              <a:spLocks/>
            </p:cNvSpPr>
            <p:nvPr/>
          </p:nvSpPr>
          <p:spPr bwMode="auto">
            <a:xfrm flipH="1">
              <a:off x="1933172"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9" name="Serbest Form 27"/>
            <p:cNvSpPr>
              <a:spLocks/>
            </p:cNvSpPr>
            <p:nvPr/>
          </p:nvSpPr>
          <p:spPr bwMode="auto">
            <a:xfrm flipH="1">
              <a:off x="1592821"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pPr lvl="0"/>
              <a:endParaRPr lang="tr-TR" dirty="0"/>
            </a:p>
          </p:txBody>
        </p:sp>
        <p:grpSp>
          <p:nvGrpSpPr>
            <p:cNvPr id="20" name="Grup 19"/>
            <p:cNvGrpSpPr/>
            <p:nvPr/>
          </p:nvGrpSpPr>
          <p:grpSpPr>
            <a:xfrm>
              <a:off x="749894" y="5783561"/>
              <a:ext cx="325521" cy="364355"/>
              <a:chOff x="2114915" y="2460535"/>
              <a:chExt cx="452438" cy="506413"/>
            </a:xfrm>
          </p:grpSpPr>
          <p:sp>
            <p:nvSpPr>
              <p:cNvPr id="21" name="Serbest Form 28"/>
              <p:cNvSpPr>
                <a:spLocks/>
              </p:cNvSpPr>
              <p:nvPr/>
            </p:nvSpPr>
            <p:spPr bwMode="auto">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2" name="Serbest Form 29"/>
              <p:cNvSpPr>
                <a:spLocks/>
              </p:cNvSpPr>
              <p:nvPr/>
            </p:nvSpPr>
            <p:spPr bwMode="auto">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tr-TR" dirty="0"/>
              </a:p>
            </p:txBody>
          </p:sp>
        </p:grpSp>
        <p:sp>
          <p:nvSpPr>
            <p:cNvPr id="23" name="Serbest Form 30"/>
            <p:cNvSpPr>
              <a:spLocks noEditPoints="1"/>
            </p:cNvSpPr>
            <p:nvPr/>
          </p:nvSpPr>
          <p:spPr bwMode="auto">
            <a:xfrm flipH="1">
              <a:off x="1416049"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4" name="Serbest Form 31"/>
            <p:cNvSpPr>
              <a:spLocks/>
            </p:cNvSpPr>
            <p:nvPr/>
          </p:nvSpPr>
          <p:spPr bwMode="auto">
            <a:xfrm flipH="1">
              <a:off x="2806971"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5" name="Serbest Form 32"/>
            <p:cNvSpPr>
              <a:spLocks/>
            </p:cNvSpPr>
            <p:nvPr/>
          </p:nvSpPr>
          <p:spPr bwMode="auto">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26" name="Serbest Form 33"/>
            <p:cNvSpPr>
              <a:spLocks/>
            </p:cNvSpPr>
            <p:nvPr/>
          </p:nvSpPr>
          <p:spPr bwMode="auto">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27" name="Serbest Form 34"/>
            <p:cNvSpPr>
              <a:spLocks/>
            </p:cNvSpPr>
            <p:nvPr/>
          </p:nvSpPr>
          <p:spPr bwMode="auto">
            <a:xfrm flipH="1">
              <a:off x="69056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8" name="Serbest Form 73"/>
            <p:cNvSpPr>
              <a:spLocks/>
            </p:cNvSpPr>
            <p:nvPr/>
          </p:nvSpPr>
          <p:spPr bwMode="auto">
            <a:xfrm flipH="1">
              <a:off x="3957638"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9" name="Serbest Form 74"/>
            <p:cNvSpPr>
              <a:spLocks/>
            </p:cNvSpPr>
            <p:nvPr/>
          </p:nvSpPr>
          <p:spPr bwMode="auto">
            <a:xfrm flipH="1">
              <a:off x="3616524"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0" name="Serbest Form 75"/>
            <p:cNvSpPr>
              <a:spLocks/>
            </p:cNvSpPr>
            <p:nvPr/>
          </p:nvSpPr>
          <p:spPr bwMode="auto">
            <a:xfrm flipH="1">
              <a:off x="4164013"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31" name="Satır 76"/>
            <p:cNvSpPr>
              <a:spLocks noChangeShapeType="1"/>
            </p:cNvSpPr>
            <p:nvPr/>
          </p:nvSpPr>
          <p:spPr bwMode="auto">
            <a:xfrm>
              <a:off x="4164013"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32" name="Serbest Form 78"/>
            <p:cNvSpPr>
              <a:spLocks/>
            </p:cNvSpPr>
            <p:nvPr/>
          </p:nvSpPr>
          <p:spPr bwMode="auto">
            <a:xfrm flipH="1">
              <a:off x="3670301"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3" name="Serbest Form 79"/>
            <p:cNvSpPr>
              <a:spLocks/>
            </p:cNvSpPr>
            <p:nvPr/>
          </p:nvSpPr>
          <p:spPr bwMode="auto">
            <a:xfrm flipH="1">
              <a:off x="3841751"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4" name="Serbest Form 82"/>
            <p:cNvSpPr>
              <a:spLocks/>
            </p:cNvSpPr>
            <p:nvPr/>
          </p:nvSpPr>
          <p:spPr bwMode="auto">
            <a:xfrm flipH="1">
              <a:off x="4379878"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5" name="Serbest Form 83"/>
            <p:cNvSpPr>
              <a:spLocks/>
            </p:cNvSpPr>
            <p:nvPr/>
          </p:nvSpPr>
          <p:spPr bwMode="auto">
            <a:xfrm flipH="1">
              <a:off x="45297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6" name="Serbest Form 84"/>
            <p:cNvSpPr>
              <a:spLocks/>
            </p:cNvSpPr>
            <p:nvPr/>
          </p:nvSpPr>
          <p:spPr bwMode="auto">
            <a:xfrm flipH="1">
              <a:off x="2731164"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p:spPr>
          <p:txBody>
            <a:bodyPr vert="horz" wrap="square" lIns="91440" tIns="45720" rIns="91440" bIns="45720" numCol="1" anchor="t" anchorCtr="0" compatLnSpc="1">
              <a:prstTxWarp prst="textNoShape">
                <a:avLst/>
              </a:prstTxWarp>
            </a:bodyPr>
            <a:lstStyle/>
            <a:p>
              <a:endParaRPr lang="tr-TR" dirty="0"/>
            </a:p>
          </p:txBody>
        </p:sp>
        <p:sp>
          <p:nvSpPr>
            <p:cNvPr id="37" name="Serbest Form 80"/>
            <p:cNvSpPr>
              <a:spLocks/>
            </p:cNvSpPr>
            <p:nvPr/>
          </p:nvSpPr>
          <p:spPr bwMode="auto">
            <a:xfrm flipH="1" flipV="1">
              <a:off x="286013"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8" name="Oval 37"/>
            <p:cNvSpPr/>
            <p:nvPr/>
          </p:nvSpPr>
          <p:spPr>
            <a:xfrm>
              <a:off x="458072"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39" name="Oval 38"/>
            <p:cNvSpPr/>
            <p:nvPr/>
          </p:nvSpPr>
          <p:spPr>
            <a:xfrm>
              <a:off x="533688"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40" name="Oval 39"/>
            <p:cNvSpPr/>
            <p:nvPr/>
          </p:nvSpPr>
          <p:spPr>
            <a:xfrm>
              <a:off x="367000"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grpSp>
          <p:nvGrpSpPr>
            <p:cNvPr id="41" name="Grup 40"/>
            <p:cNvGrpSpPr/>
            <p:nvPr/>
          </p:nvGrpSpPr>
          <p:grpSpPr>
            <a:xfrm>
              <a:off x="803704" y="4858573"/>
              <a:ext cx="1154448" cy="1149586"/>
              <a:chOff x="4277517" y="3752400"/>
              <a:chExt cx="1154448" cy="1149586"/>
            </a:xfrm>
          </p:grpSpPr>
          <p:sp>
            <p:nvSpPr>
              <p:cNvPr id="42" name="Serbest Form 41"/>
              <p:cNvSpPr>
                <a:spLocks/>
              </p:cNvSpPr>
              <p:nvPr/>
            </p:nvSpPr>
            <p:spPr bwMode="auto">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3" name="Serbest Form 35"/>
              <p:cNvSpPr>
                <a:spLocks/>
              </p:cNvSpPr>
              <p:nvPr/>
            </p:nvSpPr>
            <p:spPr bwMode="auto">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tr-TR" dirty="0"/>
              </a:p>
            </p:txBody>
          </p:sp>
          <p:sp>
            <p:nvSpPr>
              <p:cNvPr id="44" name="Serbest Form 41"/>
              <p:cNvSpPr>
                <a:spLocks/>
              </p:cNvSpPr>
              <p:nvPr/>
            </p:nvSpPr>
            <p:spPr bwMode="auto">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5" name="Serbest Form 41"/>
              <p:cNvSpPr>
                <a:spLocks/>
              </p:cNvSpPr>
              <p:nvPr/>
            </p:nvSpPr>
            <p:spPr bwMode="auto">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6" name="Serbest Form 42"/>
              <p:cNvSpPr>
                <a:spLocks/>
              </p:cNvSpPr>
              <p:nvPr/>
            </p:nvSpPr>
            <p:spPr bwMode="auto">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pPr lvl="0"/>
                <a:endParaRPr lang="tr-TR" dirty="0"/>
              </a:p>
            </p:txBody>
          </p:sp>
        </p:grpSp>
        <p:sp>
          <p:nvSpPr>
            <p:cNvPr id="47" name="Serbest Form 32"/>
            <p:cNvSpPr>
              <a:spLocks/>
            </p:cNvSpPr>
            <p:nvPr/>
          </p:nvSpPr>
          <p:spPr bwMode="auto">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8" name="Serbest Form 80"/>
            <p:cNvSpPr>
              <a:spLocks/>
            </p:cNvSpPr>
            <p:nvPr/>
          </p:nvSpPr>
          <p:spPr bwMode="auto">
            <a:xfrm flipH="1" flipV="1">
              <a:off x="2834217"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9" name="Serbest Form 80"/>
            <p:cNvSpPr>
              <a:spLocks/>
            </p:cNvSpPr>
            <p:nvPr/>
          </p:nvSpPr>
          <p:spPr bwMode="auto">
            <a:xfrm flipH="1">
              <a:off x="46458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0" name="Serbest Form 84"/>
            <p:cNvSpPr>
              <a:spLocks/>
            </p:cNvSpPr>
            <p:nvPr/>
          </p:nvSpPr>
          <p:spPr bwMode="auto">
            <a:xfrm flipH="1">
              <a:off x="3947595"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1" name="Serbest Form 84"/>
            <p:cNvSpPr>
              <a:spLocks/>
            </p:cNvSpPr>
            <p:nvPr/>
          </p:nvSpPr>
          <p:spPr bwMode="auto">
            <a:xfrm flipH="1">
              <a:off x="47143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2" name="Oval 51"/>
            <p:cNvSpPr/>
            <p:nvPr/>
          </p:nvSpPr>
          <p:spPr>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53" name="Serbest Form 5"/>
            <p:cNvSpPr>
              <a:spLocks/>
            </p:cNvSpPr>
            <p:nvPr/>
          </p:nvSpPr>
          <p:spPr bwMode="auto">
            <a:xfrm>
              <a:off x="9771061"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54" name="Satır 6"/>
            <p:cNvSpPr>
              <a:spLocks noChangeShapeType="1"/>
            </p:cNvSpPr>
            <p:nvPr/>
          </p:nvSpPr>
          <p:spPr bwMode="auto">
            <a:xfrm flipH="1" flipV="1">
              <a:off x="9771061"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55" name="Serbest Form 7"/>
            <p:cNvSpPr>
              <a:spLocks/>
            </p:cNvSpPr>
            <p:nvPr/>
          </p:nvSpPr>
          <p:spPr bwMode="auto">
            <a:xfrm rot="347535">
              <a:off x="9763724"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tr-TR" dirty="0"/>
            </a:p>
          </p:txBody>
        </p:sp>
        <p:grpSp>
          <p:nvGrpSpPr>
            <p:cNvPr id="56" name="Grup 55"/>
            <p:cNvGrpSpPr/>
            <p:nvPr/>
          </p:nvGrpSpPr>
          <p:grpSpPr>
            <a:xfrm rot="806488" flipH="1">
              <a:off x="11377312" y="5452235"/>
              <a:ext cx="365582" cy="421970"/>
              <a:chOff x="1457010" y="1673260"/>
              <a:chExt cx="617538" cy="712788"/>
            </a:xfrm>
          </p:grpSpPr>
          <p:sp>
            <p:nvSpPr>
              <p:cNvPr id="57" name="Serbest Form 8"/>
              <p:cNvSpPr>
                <a:spLocks/>
              </p:cNvSpPr>
              <p:nvPr/>
            </p:nvSpPr>
            <p:spPr bwMode="auto">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pPr lvl="0"/>
                <a:endParaRPr lang="tr-TR" dirty="0"/>
              </a:p>
            </p:txBody>
          </p:sp>
          <p:sp>
            <p:nvSpPr>
              <p:cNvPr id="58" name="Serbest Form 9"/>
              <p:cNvSpPr>
                <a:spLocks/>
              </p:cNvSpPr>
              <p:nvPr/>
            </p:nvSpPr>
            <p:spPr bwMode="auto">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grpSp>
        <p:sp>
          <p:nvSpPr>
            <p:cNvPr id="59" name="Serbest Form 10"/>
            <p:cNvSpPr>
              <a:spLocks/>
            </p:cNvSpPr>
            <p:nvPr/>
          </p:nvSpPr>
          <p:spPr bwMode="auto">
            <a:xfrm rot="1986842">
              <a:off x="10004233"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lvl="0"/>
              <a:endParaRPr lang="tr-TR" dirty="0"/>
            </a:p>
          </p:txBody>
        </p:sp>
        <p:sp>
          <p:nvSpPr>
            <p:cNvPr id="60" name="Serbest Form 23"/>
            <p:cNvSpPr>
              <a:spLocks/>
            </p:cNvSpPr>
            <p:nvPr/>
          </p:nvSpPr>
          <p:spPr bwMode="auto">
            <a:xfrm>
              <a:off x="9539526"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1" name="Serbest Form 24"/>
            <p:cNvSpPr>
              <a:spLocks/>
            </p:cNvSpPr>
            <p:nvPr/>
          </p:nvSpPr>
          <p:spPr bwMode="auto">
            <a:xfrm>
              <a:off x="8429578"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2" name="Serbest Form 25"/>
            <p:cNvSpPr>
              <a:spLocks/>
            </p:cNvSpPr>
            <p:nvPr/>
          </p:nvSpPr>
          <p:spPr bwMode="auto">
            <a:xfrm>
              <a:off x="871894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3" name="Serbest Form 26"/>
            <p:cNvSpPr>
              <a:spLocks/>
            </p:cNvSpPr>
            <p:nvPr/>
          </p:nvSpPr>
          <p:spPr bwMode="auto">
            <a:xfrm>
              <a:off x="10057214"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4" name="Serbest Form 27"/>
            <p:cNvSpPr>
              <a:spLocks/>
            </p:cNvSpPr>
            <p:nvPr/>
          </p:nvSpPr>
          <p:spPr bwMode="auto">
            <a:xfrm>
              <a:off x="10402328"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pPr lvl="0"/>
              <a:endParaRPr lang="tr-TR" dirty="0"/>
            </a:p>
          </p:txBody>
        </p:sp>
        <p:grpSp>
          <p:nvGrpSpPr>
            <p:cNvPr id="65" name="Grup 64"/>
            <p:cNvGrpSpPr/>
            <p:nvPr/>
          </p:nvGrpSpPr>
          <p:grpSpPr>
            <a:xfrm flipH="1">
              <a:off x="11113409" y="5783561"/>
              <a:ext cx="325521" cy="364355"/>
              <a:chOff x="2114915" y="2460535"/>
              <a:chExt cx="452438" cy="506413"/>
            </a:xfrm>
          </p:grpSpPr>
          <p:sp>
            <p:nvSpPr>
              <p:cNvPr id="66" name="Serbest Form 28"/>
              <p:cNvSpPr>
                <a:spLocks/>
              </p:cNvSpPr>
              <p:nvPr/>
            </p:nvSpPr>
            <p:spPr bwMode="auto">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7" name="Serbest Form 29"/>
              <p:cNvSpPr>
                <a:spLocks/>
              </p:cNvSpPr>
              <p:nvPr/>
            </p:nvSpPr>
            <p:spPr bwMode="auto">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tr-TR" dirty="0"/>
              </a:p>
            </p:txBody>
          </p:sp>
        </p:grpSp>
        <p:sp>
          <p:nvSpPr>
            <p:cNvPr id="68" name="Serbest Form 30"/>
            <p:cNvSpPr>
              <a:spLocks noEditPoints="1"/>
            </p:cNvSpPr>
            <p:nvPr/>
          </p:nvSpPr>
          <p:spPr bwMode="auto">
            <a:xfrm>
              <a:off x="6170612"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9" name="Serbest Form 31"/>
            <p:cNvSpPr>
              <a:spLocks/>
            </p:cNvSpPr>
            <p:nvPr/>
          </p:nvSpPr>
          <p:spPr bwMode="auto">
            <a:xfrm>
              <a:off x="9232628"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70" name="Serbest Form 32"/>
            <p:cNvSpPr>
              <a:spLocks/>
            </p:cNvSpPr>
            <p:nvPr/>
          </p:nvSpPr>
          <p:spPr bwMode="auto">
            <a:xfrm>
              <a:off x="9245597"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71" name="Serbest Form 33"/>
            <p:cNvSpPr>
              <a:spLocks/>
            </p:cNvSpPr>
            <p:nvPr/>
          </p:nvSpPr>
          <p:spPr bwMode="auto">
            <a:xfrm>
              <a:off x="9411047"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72" name="Serbest Form 34"/>
            <p:cNvSpPr>
              <a:spLocks/>
            </p:cNvSpPr>
            <p:nvPr/>
          </p:nvSpPr>
          <p:spPr bwMode="auto">
            <a:xfrm>
              <a:off x="1140142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73" name="Serbest Form 73"/>
            <p:cNvSpPr>
              <a:spLocks/>
            </p:cNvSpPr>
            <p:nvPr/>
          </p:nvSpPr>
          <p:spPr bwMode="auto">
            <a:xfrm>
              <a:off x="8069261"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74" name="Serbest Form 74"/>
            <p:cNvSpPr>
              <a:spLocks/>
            </p:cNvSpPr>
            <p:nvPr/>
          </p:nvSpPr>
          <p:spPr bwMode="auto">
            <a:xfrm>
              <a:off x="8290121"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75" name="Serbest Form 75"/>
            <p:cNvSpPr>
              <a:spLocks/>
            </p:cNvSpPr>
            <p:nvPr/>
          </p:nvSpPr>
          <p:spPr bwMode="auto">
            <a:xfrm>
              <a:off x="8012111"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76" name="Satır 76"/>
            <p:cNvSpPr>
              <a:spLocks noChangeShapeType="1"/>
            </p:cNvSpPr>
            <p:nvPr/>
          </p:nvSpPr>
          <p:spPr bwMode="auto">
            <a:xfrm flipH="1">
              <a:off x="8012111"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77" name="Serbest Form 78"/>
            <p:cNvSpPr>
              <a:spLocks/>
            </p:cNvSpPr>
            <p:nvPr/>
          </p:nvSpPr>
          <p:spPr bwMode="auto">
            <a:xfrm>
              <a:off x="7799385"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78" name="Serbest Form 79"/>
            <p:cNvSpPr>
              <a:spLocks/>
            </p:cNvSpPr>
            <p:nvPr/>
          </p:nvSpPr>
          <p:spPr bwMode="auto">
            <a:xfrm>
              <a:off x="7970835"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79" name="Serbest Form 82"/>
            <p:cNvSpPr>
              <a:spLocks/>
            </p:cNvSpPr>
            <p:nvPr/>
          </p:nvSpPr>
          <p:spPr bwMode="auto">
            <a:xfrm>
              <a:off x="7713696"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80" name="Serbest Form 83"/>
            <p:cNvSpPr>
              <a:spLocks/>
            </p:cNvSpPr>
            <p:nvPr/>
          </p:nvSpPr>
          <p:spPr bwMode="auto">
            <a:xfrm>
              <a:off x="71839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81" name="Serbest Form 84"/>
            <p:cNvSpPr>
              <a:spLocks/>
            </p:cNvSpPr>
            <p:nvPr/>
          </p:nvSpPr>
          <p:spPr bwMode="auto">
            <a:xfrm>
              <a:off x="9155600"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p:spPr>
          <p:txBody>
            <a:bodyPr vert="horz" wrap="square" lIns="91440" tIns="45720" rIns="91440" bIns="45720" numCol="1" anchor="t" anchorCtr="0" compatLnSpc="1">
              <a:prstTxWarp prst="textNoShape">
                <a:avLst/>
              </a:prstTxWarp>
            </a:bodyPr>
            <a:lstStyle/>
            <a:p>
              <a:endParaRPr lang="tr-TR" dirty="0"/>
            </a:p>
          </p:txBody>
        </p:sp>
        <p:sp>
          <p:nvSpPr>
            <p:cNvPr id="82" name="Serbest Form 80"/>
            <p:cNvSpPr>
              <a:spLocks/>
            </p:cNvSpPr>
            <p:nvPr/>
          </p:nvSpPr>
          <p:spPr bwMode="auto">
            <a:xfrm flipV="1">
              <a:off x="11806856"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83" name="Oval 82"/>
            <p:cNvSpPr/>
            <p:nvPr/>
          </p:nvSpPr>
          <p:spPr>
            <a:xfrm flipH="1">
              <a:off x="11653815"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84" name="Oval 83"/>
            <p:cNvSpPr/>
            <p:nvPr/>
          </p:nvSpPr>
          <p:spPr>
            <a:xfrm flipH="1">
              <a:off x="11618560"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85" name="Oval 84"/>
            <p:cNvSpPr/>
            <p:nvPr/>
          </p:nvSpPr>
          <p:spPr>
            <a:xfrm flipH="1">
              <a:off x="11785248"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grpSp>
          <p:nvGrpSpPr>
            <p:cNvPr id="86" name="Grup 85"/>
            <p:cNvGrpSpPr/>
            <p:nvPr/>
          </p:nvGrpSpPr>
          <p:grpSpPr>
            <a:xfrm flipH="1">
              <a:off x="10230672" y="4858573"/>
              <a:ext cx="1154448" cy="1149586"/>
              <a:chOff x="4277517" y="3752400"/>
              <a:chExt cx="1154448" cy="1149586"/>
            </a:xfrm>
          </p:grpSpPr>
          <p:sp>
            <p:nvSpPr>
              <p:cNvPr id="87" name="Serbest Form 86"/>
              <p:cNvSpPr>
                <a:spLocks/>
              </p:cNvSpPr>
              <p:nvPr/>
            </p:nvSpPr>
            <p:spPr bwMode="auto">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88" name="Serbest Form 35"/>
              <p:cNvSpPr>
                <a:spLocks/>
              </p:cNvSpPr>
              <p:nvPr/>
            </p:nvSpPr>
            <p:spPr bwMode="auto">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tr-TR" dirty="0"/>
              </a:p>
            </p:txBody>
          </p:sp>
          <p:sp>
            <p:nvSpPr>
              <p:cNvPr id="89" name="Serbest Form 41"/>
              <p:cNvSpPr>
                <a:spLocks/>
              </p:cNvSpPr>
              <p:nvPr/>
            </p:nvSpPr>
            <p:spPr bwMode="auto">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90" name="Serbest Form 41"/>
              <p:cNvSpPr>
                <a:spLocks/>
              </p:cNvSpPr>
              <p:nvPr/>
            </p:nvSpPr>
            <p:spPr bwMode="auto">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91" name="Serbest Form 42"/>
              <p:cNvSpPr>
                <a:spLocks/>
              </p:cNvSpPr>
              <p:nvPr/>
            </p:nvSpPr>
            <p:spPr bwMode="auto">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pPr lvl="0"/>
                <a:endParaRPr lang="tr-TR" dirty="0"/>
              </a:p>
            </p:txBody>
          </p:sp>
        </p:grpSp>
        <p:sp>
          <p:nvSpPr>
            <p:cNvPr id="92" name="Serbest Form 32"/>
            <p:cNvSpPr>
              <a:spLocks/>
            </p:cNvSpPr>
            <p:nvPr/>
          </p:nvSpPr>
          <p:spPr bwMode="auto">
            <a:xfrm>
              <a:off x="9499406"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93" name="Serbest Form 80"/>
            <p:cNvSpPr>
              <a:spLocks/>
            </p:cNvSpPr>
            <p:nvPr/>
          </p:nvSpPr>
          <p:spPr bwMode="auto">
            <a:xfrm flipV="1">
              <a:off x="9258652"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94" name="Serbest Form 80"/>
            <p:cNvSpPr>
              <a:spLocks/>
            </p:cNvSpPr>
            <p:nvPr/>
          </p:nvSpPr>
          <p:spPr bwMode="auto">
            <a:xfrm>
              <a:off x="73000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95" name="Serbest Form 84"/>
            <p:cNvSpPr>
              <a:spLocks/>
            </p:cNvSpPr>
            <p:nvPr/>
          </p:nvSpPr>
          <p:spPr bwMode="auto">
            <a:xfrm>
              <a:off x="8076679"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96" name="Serbest Form 84"/>
            <p:cNvSpPr>
              <a:spLocks/>
            </p:cNvSpPr>
            <p:nvPr/>
          </p:nvSpPr>
          <p:spPr bwMode="auto">
            <a:xfrm>
              <a:off x="73685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97" name="Oval 96"/>
            <p:cNvSpPr/>
            <p:nvPr/>
          </p:nvSpPr>
          <p:spPr>
            <a:xfrm flipH="1">
              <a:off x="9615485"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grpSp>
          <p:nvGrpSpPr>
            <p:cNvPr id="98" name="Grup 97"/>
            <p:cNvGrpSpPr/>
            <p:nvPr/>
          </p:nvGrpSpPr>
          <p:grpSpPr>
            <a:xfrm>
              <a:off x="4803790" y="5319186"/>
              <a:ext cx="2690707" cy="1385231"/>
              <a:chOff x="5184534" y="1125344"/>
              <a:chExt cx="2690707" cy="1385231"/>
            </a:xfrm>
          </p:grpSpPr>
          <p:sp>
            <p:nvSpPr>
              <p:cNvPr id="99" name="Serbest Form 67"/>
              <p:cNvSpPr>
                <a:spLocks/>
              </p:cNvSpPr>
              <p:nvPr/>
            </p:nvSpPr>
            <p:spPr bwMode="auto">
              <a:xfrm rot="8881702">
                <a:off x="6702013" y="1340794"/>
                <a:ext cx="1173228" cy="1169781"/>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234 w 10234"/>
                  <a:gd name="connsiteY0" fmla="*/ 6523 h 10000"/>
                  <a:gd name="connsiteX1" fmla="*/ 10022 w 10234"/>
                  <a:gd name="connsiteY1" fmla="*/ 6523 h 10000"/>
                  <a:gd name="connsiteX2" fmla="*/ 9810 w 10234"/>
                  <a:gd name="connsiteY2" fmla="*/ 6257 h 10000"/>
                  <a:gd name="connsiteX3" fmla="*/ 2208 w 10234"/>
                  <a:gd name="connsiteY3" fmla="*/ 211 h 10000"/>
                  <a:gd name="connsiteX4" fmla="*/ 8851 w 10234"/>
                  <a:gd name="connsiteY4" fmla="*/ 6259 h 10000"/>
                  <a:gd name="connsiteX5" fmla="*/ 308 w 10234"/>
                  <a:gd name="connsiteY5" fmla="*/ 9279 h 10000"/>
                  <a:gd name="connsiteX6" fmla="*/ 10234 w 10234"/>
                  <a:gd name="connsiteY6" fmla="*/ 6523 h 10000"/>
                  <a:gd name="connsiteX0" fmla="*/ 9701 w 9701"/>
                  <a:gd name="connsiteY0" fmla="*/ 6523 h 9364"/>
                  <a:gd name="connsiteX1" fmla="*/ 9489 w 9701"/>
                  <a:gd name="connsiteY1" fmla="*/ 6523 h 9364"/>
                  <a:gd name="connsiteX2" fmla="*/ 9277 w 9701"/>
                  <a:gd name="connsiteY2" fmla="*/ 6257 h 9364"/>
                  <a:gd name="connsiteX3" fmla="*/ 1675 w 9701"/>
                  <a:gd name="connsiteY3" fmla="*/ 211 h 9364"/>
                  <a:gd name="connsiteX4" fmla="*/ 8318 w 9701"/>
                  <a:gd name="connsiteY4" fmla="*/ 6259 h 9364"/>
                  <a:gd name="connsiteX5" fmla="*/ 328 w 9701"/>
                  <a:gd name="connsiteY5" fmla="*/ 8536 h 9364"/>
                  <a:gd name="connsiteX6" fmla="*/ 9701 w 9701"/>
                  <a:gd name="connsiteY6" fmla="*/ 6523 h 9364"/>
                  <a:gd name="connsiteX0" fmla="*/ 9679 w 9679"/>
                  <a:gd name="connsiteY0" fmla="*/ 6967 h 10001"/>
                  <a:gd name="connsiteX1" fmla="*/ 9460 w 9679"/>
                  <a:gd name="connsiteY1" fmla="*/ 6967 h 10001"/>
                  <a:gd name="connsiteX2" fmla="*/ 9242 w 9679"/>
                  <a:gd name="connsiteY2" fmla="*/ 6683 h 10001"/>
                  <a:gd name="connsiteX3" fmla="*/ 1406 w 9679"/>
                  <a:gd name="connsiteY3" fmla="*/ 226 h 10001"/>
                  <a:gd name="connsiteX4" fmla="*/ 8253 w 9679"/>
                  <a:gd name="connsiteY4" fmla="*/ 6685 h 10001"/>
                  <a:gd name="connsiteX5" fmla="*/ 17 w 9679"/>
                  <a:gd name="connsiteY5" fmla="*/ 9117 h 10001"/>
                  <a:gd name="connsiteX6" fmla="*/ 9679 w 9679"/>
                  <a:gd name="connsiteY6" fmla="*/ 6967 h 10001"/>
                  <a:gd name="connsiteX0" fmla="*/ 10080 w 10080"/>
                  <a:gd name="connsiteY0" fmla="*/ 6966 h 10000"/>
                  <a:gd name="connsiteX1" fmla="*/ 9854 w 10080"/>
                  <a:gd name="connsiteY1" fmla="*/ 6966 h 10000"/>
                  <a:gd name="connsiteX2" fmla="*/ 9629 w 10080"/>
                  <a:gd name="connsiteY2" fmla="*/ 6682 h 10000"/>
                  <a:gd name="connsiteX3" fmla="*/ 1533 w 10080"/>
                  <a:gd name="connsiteY3" fmla="*/ 226 h 10000"/>
                  <a:gd name="connsiteX4" fmla="*/ 8607 w 10080"/>
                  <a:gd name="connsiteY4" fmla="*/ 6684 h 10000"/>
                  <a:gd name="connsiteX5" fmla="*/ 98 w 10080"/>
                  <a:gd name="connsiteY5" fmla="*/ 9116 h 10000"/>
                  <a:gd name="connsiteX6" fmla="*/ 10080 w 10080"/>
                  <a:gd name="connsiteY6" fmla="*/ 6966 h 10000"/>
                  <a:gd name="connsiteX0" fmla="*/ 9999 w 9999"/>
                  <a:gd name="connsiteY0" fmla="*/ 6966 h 10505"/>
                  <a:gd name="connsiteX1" fmla="*/ 9773 w 9999"/>
                  <a:gd name="connsiteY1" fmla="*/ 6966 h 10505"/>
                  <a:gd name="connsiteX2" fmla="*/ 9548 w 9999"/>
                  <a:gd name="connsiteY2" fmla="*/ 6682 h 10505"/>
                  <a:gd name="connsiteX3" fmla="*/ 1452 w 9999"/>
                  <a:gd name="connsiteY3" fmla="*/ 226 h 10505"/>
                  <a:gd name="connsiteX4" fmla="*/ 8526 w 9999"/>
                  <a:gd name="connsiteY4" fmla="*/ 6684 h 10505"/>
                  <a:gd name="connsiteX5" fmla="*/ 17 w 9999"/>
                  <a:gd name="connsiteY5" fmla="*/ 9116 h 10505"/>
                  <a:gd name="connsiteX6" fmla="*/ 9999 w 9999"/>
                  <a:gd name="connsiteY6" fmla="*/ 6966 h 10505"/>
                  <a:gd name="connsiteX0" fmla="*/ 9477 w 9477"/>
                  <a:gd name="connsiteY0" fmla="*/ 6631 h 8681"/>
                  <a:gd name="connsiteX1" fmla="*/ 9251 w 9477"/>
                  <a:gd name="connsiteY1" fmla="*/ 6631 h 8681"/>
                  <a:gd name="connsiteX2" fmla="*/ 9026 w 9477"/>
                  <a:gd name="connsiteY2" fmla="*/ 6361 h 8681"/>
                  <a:gd name="connsiteX3" fmla="*/ 929 w 9477"/>
                  <a:gd name="connsiteY3" fmla="*/ 215 h 8681"/>
                  <a:gd name="connsiteX4" fmla="*/ 8004 w 9477"/>
                  <a:gd name="connsiteY4" fmla="*/ 6363 h 8681"/>
                  <a:gd name="connsiteX5" fmla="*/ 18 w 9477"/>
                  <a:gd name="connsiteY5" fmla="*/ 6936 h 8681"/>
                  <a:gd name="connsiteX6" fmla="*/ 9477 w 9477"/>
                  <a:gd name="connsiteY6" fmla="*/ 6631 h 8681"/>
                  <a:gd name="connsiteX0" fmla="*/ 11827 w 11827"/>
                  <a:gd name="connsiteY0" fmla="*/ 7639 h 9493"/>
                  <a:gd name="connsiteX1" fmla="*/ 11589 w 11827"/>
                  <a:gd name="connsiteY1" fmla="*/ 7639 h 9493"/>
                  <a:gd name="connsiteX2" fmla="*/ 11351 w 11827"/>
                  <a:gd name="connsiteY2" fmla="*/ 7327 h 9493"/>
                  <a:gd name="connsiteX3" fmla="*/ 2807 w 11827"/>
                  <a:gd name="connsiteY3" fmla="*/ 248 h 9493"/>
                  <a:gd name="connsiteX4" fmla="*/ 10273 w 11827"/>
                  <a:gd name="connsiteY4" fmla="*/ 7330 h 9493"/>
                  <a:gd name="connsiteX5" fmla="*/ 14 w 11827"/>
                  <a:gd name="connsiteY5" fmla="*/ 7210 h 9493"/>
                  <a:gd name="connsiteX6" fmla="*/ 11827 w 11827"/>
                  <a:gd name="connsiteY6" fmla="*/ 7639 h 9493"/>
                  <a:gd name="connsiteX0" fmla="*/ 9989 w 9989"/>
                  <a:gd name="connsiteY0" fmla="*/ 8047 h 9586"/>
                  <a:gd name="connsiteX1" fmla="*/ 9788 w 9989"/>
                  <a:gd name="connsiteY1" fmla="*/ 8047 h 9586"/>
                  <a:gd name="connsiteX2" fmla="*/ 9587 w 9989"/>
                  <a:gd name="connsiteY2" fmla="*/ 7718 h 9586"/>
                  <a:gd name="connsiteX3" fmla="*/ 2362 w 9989"/>
                  <a:gd name="connsiteY3" fmla="*/ 261 h 9586"/>
                  <a:gd name="connsiteX4" fmla="*/ 8675 w 9989"/>
                  <a:gd name="connsiteY4" fmla="*/ 7721 h 9586"/>
                  <a:gd name="connsiteX5" fmla="*/ 1 w 9989"/>
                  <a:gd name="connsiteY5" fmla="*/ 7595 h 9586"/>
                  <a:gd name="connsiteX6" fmla="*/ 9989 w 9989"/>
                  <a:gd name="connsiteY6" fmla="*/ 8047 h 9586"/>
                  <a:gd name="connsiteX0" fmla="*/ 10021 w 10021"/>
                  <a:gd name="connsiteY0" fmla="*/ 8395 h 10528"/>
                  <a:gd name="connsiteX1" fmla="*/ 9820 w 10021"/>
                  <a:gd name="connsiteY1" fmla="*/ 8395 h 10528"/>
                  <a:gd name="connsiteX2" fmla="*/ 9619 w 10021"/>
                  <a:gd name="connsiteY2" fmla="*/ 8051 h 10528"/>
                  <a:gd name="connsiteX3" fmla="*/ 2386 w 10021"/>
                  <a:gd name="connsiteY3" fmla="*/ 272 h 10528"/>
                  <a:gd name="connsiteX4" fmla="*/ 8706 w 10021"/>
                  <a:gd name="connsiteY4" fmla="*/ 8054 h 10528"/>
                  <a:gd name="connsiteX5" fmla="*/ 22 w 10021"/>
                  <a:gd name="connsiteY5" fmla="*/ 7923 h 10528"/>
                  <a:gd name="connsiteX6" fmla="*/ 10021 w 10021"/>
                  <a:gd name="connsiteY6" fmla="*/ 8395 h 10528"/>
                  <a:gd name="connsiteX0" fmla="*/ 10007 w 10007"/>
                  <a:gd name="connsiteY0" fmla="*/ 8395 h 9947"/>
                  <a:gd name="connsiteX1" fmla="*/ 9806 w 10007"/>
                  <a:gd name="connsiteY1" fmla="*/ 8395 h 9947"/>
                  <a:gd name="connsiteX2" fmla="*/ 9605 w 10007"/>
                  <a:gd name="connsiteY2" fmla="*/ 8051 h 9947"/>
                  <a:gd name="connsiteX3" fmla="*/ 2372 w 10007"/>
                  <a:gd name="connsiteY3" fmla="*/ 272 h 9947"/>
                  <a:gd name="connsiteX4" fmla="*/ 8692 w 10007"/>
                  <a:gd name="connsiteY4" fmla="*/ 8054 h 9947"/>
                  <a:gd name="connsiteX5" fmla="*/ 8 w 10007"/>
                  <a:gd name="connsiteY5" fmla="*/ 7923 h 9947"/>
                  <a:gd name="connsiteX6" fmla="*/ 10007 w 10007"/>
                  <a:gd name="connsiteY6" fmla="*/ 8395 h 9947"/>
                  <a:gd name="connsiteX0" fmla="*/ 10000 w 10000"/>
                  <a:gd name="connsiteY0" fmla="*/ 8440 h 10000"/>
                  <a:gd name="connsiteX1" fmla="*/ 9799 w 10000"/>
                  <a:gd name="connsiteY1" fmla="*/ 8440 h 10000"/>
                  <a:gd name="connsiteX2" fmla="*/ 9598 w 10000"/>
                  <a:gd name="connsiteY2" fmla="*/ 8094 h 10000"/>
                  <a:gd name="connsiteX3" fmla="*/ 2370 w 10000"/>
                  <a:gd name="connsiteY3" fmla="*/ 273 h 10000"/>
                  <a:gd name="connsiteX4" fmla="*/ 8686 w 10000"/>
                  <a:gd name="connsiteY4" fmla="*/ 8097 h 10000"/>
                  <a:gd name="connsiteX5" fmla="*/ 8 w 10000"/>
                  <a:gd name="connsiteY5" fmla="*/ 7965 h 10000"/>
                  <a:gd name="connsiteX6" fmla="*/ 10000 w 10000"/>
                  <a:gd name="connsiteY6" fmla="*/ 8440 h 10000"/>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605 h 10520"/>
                  <a:gd name="connsiteX1" fmla="*/ 9799 w 10000"/>
                  <a:gd name="connsiteY1" fmla="*/ 8605 h 10520"/>
                  <a:gd name="connsiteX2" fmla="*/ 9598 w 10000"/>
                  <a:gd name="connsiteY2" fmla="*/ 8259 h 10520"/>
                  <a:gd name="connsiteX3" fmla="*/ 2370 w 10000"/>
                  <a:gd name="connsiteY3" fmla="*/ 438 h 10520"/>
                  <a:gd name="connsiteX4" fmla="*/ 8686 w 10000"/>
                  <a:gd name="connsiteY4" fmla="*/ 8262 h 10520"/>
                  <a:gd name="connsiteX5" fmla="*/ 8 w 10000"/>
                  <a:gd name="connsiteY5" fmla="*/ 8130 h 10520"/>
                  <a:gd name="connsiteX6" fmla="*/ 10000 w 10000"/>
                  <a:gd name="connsiteY6" fmla="*/ 8605 h 10520"/>
                  <a:gd name="connsiteX0" fmla="*/ 10000 w 10000"/>
                  <a:gd name="connsiteY0" fmla="*/ 9473 h 11388"/>
                  <a:gd name="connsiteX1" fmla="*/ 9799 w 10000"/>
                  <a:gd name="connsiteY1" fmla="*/ 9473 h 11388"/>
                  <a:gd name="connsiteX2" fmla="*/ 9598 w 10000"/>
                  <a:gd name="connsiteY2" fmla="*/ 9127 h 11388"/>
                  <a:gd name="connsiteX3" fmla="*/ 2972 w 10000"/>
                  <a:gd name="connsiteY3" fmla="*/ 399 h 11388"/>
                  <a:gd name="connsiteX4" fmla="*/ 8686 w 10000"/>
                  <a:gd name="connsiteY4" fmla="*/ 9130 h 11388"/>
                  <a:gd name="connsiteX5" fmla="*/ 8 w 10000"/>
                  <a:gd name="connsiteY5" fmla="*/ 8998 h 11388"/>
                  <a:gd name="connsiteX6" fmla="*/ 10000 w 10000"/>
                  <a:gd name="connsiteY6" fmla="*/ 9473 h 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1388">
                    <a:moveTo>
                      <a:pt x="10000" y="9473"/>
                    </a:moveTo>
                    <a:lnTo>
                      <a:pt x="9799" y="9473"/>
                    </a:lnTo>
                    <a:cubicBezTo>
                      <a:pt x="9799" y="9473"/>
                      <a:pt x="9697" y="9357"/>
                      <a:pt x="9598" y="9127"/>
                    </a:cubicBezTo>
                    <a:cubicBezTo>
                      <a:pt x="9052" y="6455"/>
                      <a:pt x="4912" y="-1914"/>
                      <a:pt x="2972" y="399"/>
                    </a:cubicBezTo>
                    <a:cubicBezTo>
                      <a:pt x="1036" y="3143"/>
                      <a:pt x="7079" y="8438"/>
                      <a:pt x="8686" y="9130"/>
                    </a:cubicBezTo>
                    <a:cubicBezTo>
                      <a:pt x="6064" y="8088"/>
                      <a:pt x="302" y="5769"/>
                      <a:pt x="8" y="8998"/>
                    </a:cubicBezTo>
                    <a:cubicBezTo>
                      <a:pt x="-286" y="12227"/>
                      <a:pt x="6911" y="11984"/>
                      <a:pt x="10000" y="9473"/>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00" name="Serbest Form 67"/>
              <p:cNvSpPr>
                <a:spLocks/>
              </p:cNvSpPr>
              <p:nvPr/>
            </p:nvSpPr>
            <p:spPr bwMode="auto">
              <a:xfrm rot="21087457">
                <a:off x="5184534" y="1138589"/>
                <a:ext cx="1116456" cy="1228699"/>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747 h 10224"/>
                  <a:gd name="connsiteX1" fmla="*/ 9788 w 10000"/>
                  <a:gd name="connsiteY1" fmla="*/ 6747 h 10224"/>
                  <a:gd name="connsiteX2" fmla="*/ 9576 w 10000"/>
                  <a:gd name="connsiteY2" fmla="*/ 6481 h 10224"/>
                  <a:gd name="connsiteX3" fmla="*/ 1974 w 10000"/>
                  <a:gd name="connsiteY3" fmla="*/ 435 h 10224"/>
                  <a:gd name="connsiteX4" fmla="*/ 8617 w 10000"/>
                  <a:gd name="connsiteY4" fmla="*/ 6483 h 10224"/>
                  <a:gd name="connsiteX5" fmla="*/ 74 w 10000"/>
                  <a:gd name="connsiteY5" fmla="*/ 9503 h 10224"/>
                  <a:gd name="connsiteX6" fmla="*/ 10000 w 10000"/>
                  <a:gd name="connsiteY6" fmla="*/ 6747 h 10224"/>
                  <a:gd name="connsiteX0" fmla="*/ 10000 w 10000"/>
                  <a:gd name="connsiteY0" fmla="*/ 5820 h 9297"/>
                  <a:gd name="connsiteX1" fmla="*/ 9788 w 10000"/>
                  <a:gd name="connsiteY1" fmla="*/ 5820 h 9297"/>
                  <a:gd name="connsiteX2" fmla="*/ 9576 w 10000"/>
                  <a:gd name="connsiteY2" fmla="*/ 5554 h 9297"/>
                  <a:gd name="connsiteX3" fmla="*/ 2180 w 10000"/>
                  <a:gd name="connsiteY3" fmla="*/ 500 h 9297"/>
                  <a:gd name="connsiteX4" fmla="*/ 8617 w 10000"/>
                  <a:gd name="connsiteY4" fmla="*/ 5556 h 9297"/>
                  <a:gd name="connsiteX5" fmla="*/ 74 w 10000"/>
                  <a:gd name="connsiteY5" fmla="*/ 8576 h 9297"/>
                  <a:gd name="connsiteX6" fmla="*/ 10000 w 10000"/>
                  <a:gd name="connsiteY6" fmla="*/ 5820 h 9297"/>
                  <a:gd name="connsiteX0" fmla="*/ 10000 w 10000"/>
                  <a:gd name="connsiteY0" fmla="*/ 6260 h 10000"/>
                  <a:gd name="connsiteX1" fmla="*/ 9788 w 10000"/>
                  <a:gd name="connsiteY1" fmla="*/ 6260 h 10000"/>
                  <a:gd name="connsiteX2" fmla="*/ 9576 w 10000"/>
                  <a:gd name="connsiteY2" fmla="*/ 5974 h 10000"/>
                  <a:gd name="connsiteX3" fmla="*/ 2180 w 10000"/>
                  <a:gd name="connsiteY3" fmla="*/ 538 h 10000"/>
                  <a:gd name="connsiteX4" fmla="*/ 8617 w 10000"/>
                  <a:gd name="connsiteY4" fmla="*/ 5976 h 10000"/>
                  <a:gd name="connsiteX5" fmla="*/ 74 w 10000"/>
                  <a:gd name="connsiteY5" fmla="*/ 9224 h 10000"/>
                  <a:gd name="connsiteX6" fmla="*/ 10000 w 10000"/>
                  <a:gd name="connsiteY6" fmla="*/ 6260 h 10000"/>
                  <a:gd name="connsiteX0" fmla="*/ 10000 w 10000"/>
                  <a:gd name="connsiteY0" fmla="*/ 6206 h 9946"/>
                  <a:gd name="connsiteX1" fmla="*/ 9788 w 10000"/>
                  <a:gd name="connsiteY1" fmla="*/ 6206 h 9946"/>
                  <a:gd name="connsiteX2" fmla="*/ 9576 w 10000"/>
                  <a:gd name="connsiteY2" fmla="*/ 5920 h 9946"/>
                  <a:gd name="connsiteX3" fmla="*/ 2180 w 10000"/>
                  <a:gd name="connsiteY3" fmla="*/ 484 h 9946"/>
                  <a:gd name="connsiteX4" fmla="*/ 8617 w 10000"/>
                  <a:gd name="connsiteY4" fmla="*/ 5922 h 9946"/>
                  <a:gd name="connsiteX5" fmla="*/ 74 w 10000"/>
                  <a:gd name="connsiteY5" fmla="*/ 9170 h 9946"/>
                  <a:gd name="connsiteX6" fmla="*/ 10000 w 10000"/>
                  <a:gd name="connsiteY6" fmla="*/ 6206 h 9946"/>
                  <a:gd name="connsiteX0" fmla="*/ 10000 w 10000"/>
                  <a:gd name="connsiteY0" fmla="*/ 6240 h 10000"/>
                  <a:gd name="connsiteX1" fmla="*/ 9788 w 10000"/>
                  <a:gd name="connsiteY1" fmla="*/ 6240 h 10000"/>
                  <a:gd name="connsiteX2" fmla="*/ 9576 w 10000"/>
                  <a:gd name="connsiteY2" fmla="*/ 5952 h 10000"/>
                  <a:gd name="connsiteX3" fmla="*/ 2180 w 10000"/>
                  <a:gd name="connsiteY3" fmla="*/ 487 h 10000"/>
                  <a:gd name="connsiteX4" fmla="*/ 8617 w 10000"/>
                  <a:gd name="connsiteY4" fmla="*/ 5954 h 10000"/>
                  <a:gd name="connsiteX5" fmla="*/ 74 w 10000"/>
                  <a:gd name="connsiteY5" fmla="*/ 9220 h 10000"/>
                  <a:gd name="connsiteX6" fmla="*/ 10000 w 10000"/>
                  <a:gd name="connsiteY6" fmla="*/ 6240 h 10000"/>
                  <a:gd name="connsiteX0" fmla="*/ 10010 w 10010"/>
                  <a:gd name="connsiteY0" fmla="*/ 6240 h 10000"/>
                  <a:gd name="connsiteX1" fmla="*/ 9798 w 10010"/>
                  <a:gd name="connsiteY1" fmla="*/ 6240 h 10000"/>
                  <a:gd name="connsiteX2" fmla="*/ 9586 w 10010"/>
                  <a:gd name="connsiteY2" fmla="*/ 5952 h 10000"/>
                  <a:gd name="connsiteX3" fmla="*/ 2190 w 10010"/>
                  <a:gd name="connsiteY3" fmla="*/ 487 h 10000"/>
                  <a:gd name="connsiteX4" fmla="*/ 8627 w 10010"/>
                  <a:gd name="connsiteY4" fmla="*/ 5954 h 10000"/>
                  <a:gd name="connsiteX5" fmla="*/ 84 w 10010"/>
                  <a:gd name="connsiteY5" fmla="*/ 9220 h 10000"/>
                  <a:gd name="connsiteX6" fmla="*/ 10010 w 10010"/>
                  <a:gd name="connsiteY6" fmla="*/ 624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0" h="10000">
                    <a:moveTo>
                      <a:pt x="10010" y="6240"/>
                    </a:moveTo>
                    <a:cubicBezTo>
                      <a:pt x="9939" y="6240"/>
                      <a:pt x="9869" y="6288"/>
                      <a:pt x="9798" y="6240"/>
                    </a:cubicBezTo>
                    <a:cubicBezTo>
                      <a:pt x="9727" y="6191"/>
                      <a:pt x="9692" y="6143"/>
                      <a:pt x="9586" y="5952"/>
                    </a:cubicBezTo>
                    <a:cubicBezTo>
                      <a:pt x="8966" y="4582"/>
                      <a:pt x="4839" y="-1788"/>
                      <a:pt x="2190" y="487"/>
                    </a:cubicBezTo>
                    <a:cubicBezTo>
                      <a:pt x="-459" y="2761"/>
                      <a:pt x="8035" y="5700"/>
                      <a:pt x="8627" y="5954"/>
                    </a:cubicBezTo>
                    <a:cubicBezTo>
                      <a:pt x="5379" y="6029"/>
                      <a:pt x="-792" y="6539"/>
                      <a:pt x="84" y="9220"/>
                    </a:cubicBezTo>
                    <a:cubicBezTo>
                      <a:pt x="1034" y="11720"/>
                      <a:pt x="8552" y="7527"/>
                      <a:pt x="10010" y="624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01" name="Serbest Form 105"/>
              <p:cNvSpPr>
                <a:spLocks/>
              </p:cNvSpPr>
              <p:nvPr/>
            </p:nvSpPr>
            <p:spPr bwMode="auto">
              <a:xfrm>
                <a:off x="5767357" y="1125344"/>
                <a:ext cx="1357232" cy="1364000"/>
              </a:xfrm>
              <a:custGeom>
                <a:avLst/>
                <a:gdLst>
                  <a:gd name="T0" fmla="*/ 183 w 200"/>
                  <a:gd name="T1" fmla="*/ 119 h 200"/>
                  <a:gd name="T2" fmla="*/ 196 w 200"/>
                  <a:gd name="T3" fmla="*/ 97 h 200"/>
                  <a:gd name="T4" fmla="*/ 180 w 200"/>
                  <a:gd name="T5" fmla="*/ 50 h 200"/>
                  <a:gd name="T6" fmla="*/ 145 w 200"/>
                  <a:gd name="T7" fmla="*/ 15 h 200"/>
                  <a:gd name="T8" fmla="*/ 120 w 200"/>
                  <a:gd name="T9" fmla="*/ 17 h 200"/>
                  <a:gd name="T10" fmla="*/ 119 w 200"/>
                  <a:gd name="T11" fmla="*/ 17 h 200"/>
                  <a:gd name="T12" fmla="*/ 119 w 200"/>
                  <a:gd name="T13" fmla="*/ 17 h 200"/>
                  <a:gd name="T14" fmla="*/ 97 w 200"/>
                  <a:gd name="T15" fmla="*/ 4 h 200"/>
                  <a:gd name="T16" fmla="*/ 50 w 200"/>
                  <a:gd name="T17" fmla="*/ 20 h 200"/>
                  <a:gd name="T18" fmla="*/ 15 w 200"/>
                  <a:gd name="T19" fmla="*/ 55 h 200"/>
                  <a:gd name="T20" fmla="*/ 17 w 200"/>
                  <a:gd name="T21" fmla="*/ 80 h 200"/>
                  <a:gd name="T22" fmla="*/ 17 w 200"/>
                  <a:gd name="T23" fmla="*/ 81 h 200"/>
                  <a:gd name="T24" fmla="*/ 17 w 200"/>
                  <a:gd name="T25" fmla="*/ 82 h 200"/>
                  <a:gd name="T26" fmla="*/ 4 w 200"/>
                  <a:gd name="T27" fmla="*/ 103 h 200"/>
                  <a:gd name="T28" fmla="*/ 20 w 200"/>
                  <a:gd name="T29" fmla="*/ 150 h 200"/>
                  <a:gd name="T30" fmla="*/ 55 w 200"/>
                  <a:gd name="T31" fmla="*/ 185 h 200"/>
                  <a:gd name="T32" fmla="*/ 80 w 200"/>
                  <a:gd name="T33" fmla="*/ 183 h 200"/>
                  <a:gd name="T34" fmla="*/ 81 w 200"/>
                  <a:gd name="T35" fmla="*/ 183 h 200"/>
                  <a:gd name="T36" fmla="*/ 81 w 200"/>
                  <a:gd name="T37" fmla="*/ 183 h 200"/>
                  <a:gd name="T38" fmla="*/ 103 w 200"/>
                  <a:gd name="T39" fmla="*/ 196 h 200"/>
                  <a:gd name="T40" fmla="*/ 150 w 200"/>
                  <a:gd name="T41" fmla="*/ 180 h 200"/>
                  <a:gd name="T42" fmla="*/ 185 w 200"/>
                  <a:gd name="T43" fmla="*/ 146 h 200"/>
                  <a:gd name="T44" fmla="*/ 183 w 200"/>
                  <a:gd name="T45" fmla="*/ 120 h 200"/>
                  <a:gd name="T46" fmla="*/ 183 w 200"/>
                  <a:gd name="T47" fmla="*/ 120 h 200"/>
                  <a:gd name="T48" fmla="*/ 183 w 200"/>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200">
                    <a:moveTo>
                      <a:pt x="183" y="119"/>
                    </a:moveTo>
                    <a:cubicBezTo>
                      <a:pt x="190" y="113"/>
                      <a:pt x="194" y="105"/>
                      <a:pt x="196" y="97"/>
                    </a:cubicBezTo>
                    <a:cubicBezTo>
                      <a:pt x="200" y="81"/>
                      <a:pt x="194" y="64"/>
                      <a:pt x="180" y="50"/>
                    </a:cubicBezTo>
                    <a:cubicBezTo>
                      <a:pt x="173" y="32"/>
                      <a:pt x="161" y="19"/>
                      <a:pt x="145" y="15"/>
                    </a:cubicBezTo>
                    <a:cubicBezTo>
                      <a:pt x="137" y="13"/>
                      <a:pt x="128" y="14"/>
                      <a:pt x="120" y="17"/>
                    </a:cubicBezTo>
                    <a:cubicBezTo>
                      <a:pt x="119" y="17"/>
                      <a:pt x="119" y="17"/>
                      <a:pt x="119" y="17"/>
                    </a:cubicBezTo>
                    <a:cubicBezTo>
                      <a:pt x="119" y="17"/>
                      <a:pt x="119" y="17"/>
                      <a:pt x="119" y="17"/>
                    </a:cubicBezTo>
                    <a:cubicBezTo>
                      <a:pt x="112" y="10"/>
                      <a:pt x="105" y="6"/>
                      <a:pt x="97" y="4"/>
                    </a:cubicBezTo>
                    <a:cubicBezTo>
                      <a:pt x="81" y="0"/>
                      <a:pt x="64" y="7"/>
                      <a:pt x="50" y="20"/>
                    </a:cubicBezTo>
                    <a:cubicBezTo>
                      <a:pt x="32" y="27"/>
                      <a:pt x="19" y="39"/>
                      <a:pt x="15" y="55"/>
                    </a:cubicBezTo>
                    <a:cubicBezTo>
                      <a:pt x="13" y="63"/>
                      <a:pt x="14" y="72"/>
                      <a:pt x="17" y="80"/>
                    </a:cubicBezTo>
                    <a:cubicBezTo>
                      <a:pt x="17" y="81"/>
                      <a:pt x="17" y="81"/>
                      <a:pt x="17" y="81"/>
                    </a:cubicBezTo>
                    <a:cubicBezTo>
                      <a:pt x="17" y="82"/>
                      <a:pt x="17" y="82"/>
                      <a:pt x="17" y="82"/>
                    </a:cubicBezTo>
                    <a:cubicBezTo>
                      <a:pt x="10" y="88"/>
                      <a:pt x="6" y="95"/>
                      <a:pt x="4" y="103"/>
                    </a:cubicBezTo>
                    <a:cubicBezTo>
                      <a:pt x="0" y="119"/>
                      <a:pt x="6" y="136"/>
                      <a:pt x="20" y="150"/>
                    </a:cubicBezTo>
                    <a:cubicBezTo>
                      <a:pt x="27" y="168"/>
                      <a:pt x="39" y="181"/>
                      <a:pt x="55" y="185"/>
                    </a:cubicBezTo>
                    <a:cubicBezTo>
                      <a:pt x="63" y="187"/>
                      <a:pt x="72" y="186"/>
                      <a:pt x="80" y="183"/>
                    </a:cubicBezTo>
                    <a:cubicBezTo>
                      <a:pt x="81" y="183"/>
                      <a:pt x="81" y="183"/>
                      <a:pt x="81" y="183"/>
                    </a:cubicBezTo>
                    <a:cubicBezTo>
                      <a:pt x="81" y="183"/>
                      <a:pt x="81" y="183"/>
                      <a:pt x="81" y="183"/>
                    </a:cubicBezTo>
                    <a:cubicBezTo>
                      <a:pt x="88" y="190"/>
                      <a:pt x="95" y="195"/>
                      <a:pt x="103" y="196"/>
                    </a:cubicBezTo>
                    <a:cubicBezTo>
                      <a:pt x="119" y="200"/>
                      <a:pt x="136" y="194"/>
                      <a:pt x="150" y="180"/>
                    </a:cubicBezTo>
                    <a:cubicBezTo>
                      <a:pt x="168" y="174"/>
                      <a:pt x="181" y="161"/>
                      <a:pt x="185" y="146"/>
                    </a:cubicBezTo>
                    <a:cubicBezTo>
                      <a:pt x="187" y="137"/>
                      <a:pt x="186" y="129"/>
                      <a:pt x="183" y="120"/>
                    </a:cubicBezTo>
                    <a:cubicBezTo>
                      <a:pt x="183" y="120"/>
                      <a:pt x="183" y="120"/>
                      <a:pt x="183" y="120"/>
                    </a:cubicBezTo>
                    <a:lnTo>
                      <a:pt x="183" y="119"/>
                    </a:lnTo>
                    <a:close/>
                  </a:path>
                </a:pathLst>
              </a:custGeom>
              <a:gradFill flip="none" rotWithShape="1">
                <a:gsLst>
                  <a:gs pos="0">
                    <a:schemeClr val="accent1">
                      <a:lumMod val="60000"/>
                      <a:lumOff val="40000"/>
                    </a:schemeClr>
                  </a:gs>
                  <a:gs pos="60000">
                    <a:schemeClr val="accent1"/>
                  </a:gs>
                  <a:gs pos="100000">
                    <a:schemeClr val="accent1">
                      <a:lumMod val="7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tr-TR" dirty="0"/>
              </a:p>
            </p:txBody>
          </p:sp>
          <p:sp>
            <p:nvSpPr>
              <p:cNvPr id="102" name="Serbest Form 106"/>
              <p:cNvSpPr>
                <a:spLocks/>
              </p:cNvSpPr>
              <p:nvPr/>
            </p:nvSpPr>
            <p:spPr bwMode="auto">
              <a:xfrm>
                <a:off x="5977499" y="1338871"/>
                <a:ext cx="936948" cy="93694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pPr lvl="0"/>
                <a:endParaRPr lang="tr-TR" dirty="0"/>
              </a:p>
            </p:txBody>
          </p:sp>
          <p:sp>
            <p:nvSpPr>
              <p:cNvPr id="103" name="Serbest Form 106"/>
              <p:cNvSpPr>
                <a:spLocks/>
              </p:cNvSpPr>
              <p:nvPr/>
            </p:nvSpPr>
            <p:spPr bwMode="auto">
              <a:xfrm>
                <a:off x="6222745" y="1584116"/>
                <a:ext cx="446457" cy="44645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tr-TR" dirty="0"/>
              </a:p>
            </p:txBody>
          </p:sp>
        </p:grpSp>
      </p:grpSp>
      <p:sp>
        <p:nvSpPr>
          <p:cNvPr id="2" name="Başlık 1"/>
          <p:cNvSpPr>
            <a:spLocks noGrp="1"/>
          </p:cNvSpPr>
          <p:nvPr>
            <p:ph type="ctrTitle"/>
          </p:nvPr>
        </p:nvSpPr>
        <p:spPr>
          <a:xfrm>
            <a:off x="1524000" y="1005840"/>
            <a:ext cx="9144000" cy="2651760"/>
          </a:xfrm>
        </p:spPr>
        <p:txBody>
          <a:bodyPr anchor="b">
            <a:normAutofit/>
          </a:bodyPr>
          <a:lstStyle>
            <a:lvl1pPr algn="ctr">
              <a:lnSpc>
                <a:spcPct val="80000"/>
              </a:lnSpc>
              <a:defRPr sz="7200">
                <a:solidFill>
                  <a:schemeClr val="tx1"/>
                </a:solidFill>
                <a:effectLst>
                  <a:outerShdw blurRad="50800" algn="ctr" rotWithShape="0">
                    <a:prstClr val="black">
                      <a:alpha val="35000"/>
                    </a:prstClr>
                  </a:outerShdw>
                </a:effectLst>
              </a:defRPr>
            </a:lvl1pPr>
          </a:lstStyle>
          <a:p>
            <a:r>
              <a:rPr lang="tr-TR"/>
              <a:t>Asıl başlık stili için tıklatın</a:t>
            </a:r>
            <a:endParaRPr lang="tr-TR" dirty="0"/>
          </a:p>
        </p:txBody>
      </p:sp>
      <p:sp>
        <p:nvSpPr>
          <p:cNvPr id="3" name="Alt Başlık 2"/>
          <p:cNvSpPr>
            <a:spLocks noGrp="1"/>
          </p:cNvSpPr>
          <p:nvPr>
            <p:ph type="subTitle" idx="1"/>
          </p:nvPr>
        </p:nvSpPr>
        <p:spPr>
          <a:xfrm>
            <a:off x="1524000" y="3719568"/>
            <a:ext cx="9144000" cy="1082939"/>
          </a:xfrm>
        </p:spPr>
        <p:txBody>
          <a:bodyPr/>
          <a:lstStyle>
            <a:lvl1pPr marL="0" indent="0" algn="ctr">
              <a:spcBef>
                <a:spcPts val="1000"/>
              </a:spcBef>
              <a:buNone/>
              <a:defRPr sz="2400">
                <a:effectLst>
                  <a:outerShdw blurRad="50800" algn="ctr" rotWithShape="0">
                    <a:prstClr val="black">
                      <a:alpha val="35000"/>
                    </a:prst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tr-TR" dirty="0"/>
          </a:p>
        </p:txBody>
      </p:sp>
    </p:spTree>
    <p:extLst>
      <p:ext uri="{BB962C8B-B14F-4D97-AF65-F5344CB8AC3E}">
        <p14:creationId xmlns:p14="http://schemas.microsoft.com/office/powerpoint/2010/main" val="418111098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endParaRPr lang="tr-TR" dirty="0"/>
          </a:p>
        </p:txBody>
      </p:sp>
      <p:sp>
        <p:nvSpPr>
          <p:cNvPr id="3" name="Dikey Metin Yer Tutucusu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Veri Yer Tutucusu 3"/>
          <p:cNvSpPr>
            <a:spLocks noGrp="1"/>
          </p:cNvSpPr>
          <p:nvPr>
            <p:ph type="dt" sz="half" idx="10"/>
          </p:nvPr>
        </p:nvSpPr>
        <p:spPr/>
        <p:txBody>
          <a:bodyPr/>
          <a:lstStyle/>
          <a:p>
            <a:fld id="{0936125F-C0A6-41BE-8CC7-2078E678CD0E}" type="datetimeFigureOut">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DD963D8C-DAC6-46A4-9D1E-97D51BD0BF55}" type="slidenum">
              <a:rPr lang="tr-TR" smtClean="0"/>
              <a:t>‹#›</a:t>
            </a:fld>
            <a:endParaRPr lang="tr-TR"/>
          </a:p>
        </p:txBody>
      </p:sp>
    </p:spTree>
    <p:extLst>
      <p:ext uri="{BB962C8B-B14F-4D97-AF65-F5344CB8AC3E}">
        <p14:creationId xmlns:p14="http://schemas.microsoft.com/office/powerpoint/2010/main" val="2361837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9022080" y="567651"/>
            <a:ext cx="1645920" cy="5452149"/>
          </a:xfrm>
        </p:spPr>
        <p:txBody>
          <a:bodyPr vert="eaVert"/>
          <a:lstStyle>
            <a:lvl1pPr>
              <a:defRPr/>
            </a:lvl1pPr>
          </a:lstStyle>
          <a:p>
            <a:r>
              <a:rPr lang="tr-TR"/>
              <a:t>Asıl başlık stili için tıklatın</a:t>
            </a:r>
            <a:endParaRPr lang="tr-TR" dirty="0"/>
          </a:p>
        </p:txBody>
      </p:sp>
      <p:sp>
        <p:nvSpPr>
          <p:cNvPr id="3" name="Dikey Metin Yer Tutucusu 2"/>
          <p:cNvSpPr>
            <a:spLocks noGrp="1"/>
          </p:cNvSpPr>
          <p:nvPr>
            <p:ph type="body" orient="vert" idx="1"/>
          </p:nvPr>
        </p:nvSpPr>
        <p:spPr>
          <a:xfrm>
            <a:off x="1524000" y="567652"/>
            <a:ext cx="7315200" cy="5452148"/>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Veri Yer Tutucusu 3"/>
          <p:cNvSpPr>
            <a:spLocks noGrp="1"/>
          </p:cNvSpPr>
          <p:nvPr>
            <p:ph type="dt" sz="half" idx="10"/>
          </p:nvPr>
        </p:nvSpPr>
        <p:spPr/>
        <p:txBody>
          <a:bodyPr/>
          <a:lstStyle/>
          <a:p>
            <a:fld id="{0936125F-C0A6-41BE-8CC7-2078E678CD0E}" type="datetimeFigureOut">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DD963D8C-DAC6-46A4-9D1E-97D51BD0BF55}" type="slidenum">
              <a:rPr lang="tr-TR" smtClean="0"/>
              <a:t>‹#›</a:t>
            </a:fld>
            <a:endParaRPr lang="tr-TR"/>
          </a:p>
        </p:txBody>
      </p:sp>
    </p:spTree>
    <p:extLst>
      <p:ext uri="{BB962C8B-B14F-4D97-AF65-F5344CB8AC3E}">
        <p14:creationId xmlns:p14="http://schemas.microsoft.com/office/powerpoint/2010/main" val="1958534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endParaRPr lang="tr-TR" dirty="0"/>
          </a:p>
        </p:txBody>
      </p:sp>
      <p:sp>
        <p:nvSpPr>
          <p:cNvPr id="3" name="İçerik Yer Tutucusu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Veri Yer Tutucusu 3"/>
          <p:cNvSpPr>
            <a:spLocks noGrp="1"/>
          </p:cNvSpPr>
          <p:nvPr>
            <p:ph type="dt" sz="half" idx="10"/>
          </p:nvPr>
        </p:nvSpPr>
        <p:spPr/>
        <p:txBody>
          <a:bodyPr/>
          <a:lstStyle/>
          <a:p>
            <a:fld id="{0936125F-C0A6-41BE-8CC7-2078E678CD0E}" type="datetimeFigureOut">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DD963D8C-DAC6-46A4-9D1E-97D51BD0BF55}" type="slidenum">
              <a:rPr lang="tr-TR" smtClean="0"/>
              <a:t>‹#›</a:t>
            </a:fld>
            <a:endParaRPr lang="tr-TR"/>
          </a:p>
        </p:txBody>
      </p:sp>
    </p:spTree>
    <p:extLst>
      <p:ext uri="{BB962C8B-B14F-4D97-AF65-F5344CB8AC3E}">
        <p14:creationId xmlns:p14="http://schemas.microsoft.com/office/powerpoint/2010/main" val="4224017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grpSp>
        <p:nvGrpSpPr>
          <p:cNvPr id="84" name="Grup 83"/>
          <p:cNvGrpSpPr/>
          <p:nvPr/>
        </p:nvGrpSpPr>
        <p:grpSpPr>
          <a:xfrm>
            <a:off x="-111192" y="56187"/>
            <a:ext cx="1187090" cy="6801813"/>
            <a:chOff x="-111192" y="56187"/>
            <a:chExt cx="1187090" cy="6801813"/>
          </a:xfrm>
        </p:grpSpPr>
        <p:sp>
          <p:nvSpPr>
            <p:cNvPr id="7" name="Serbest Form 6"/>
            <p:cNvSpPr>
              <a:spLocks/>
            </p:cNvSpPr>
            <p:nvPr/>
          </p:nvSpPr>
          <p:spPr bwMode="auto">
            <a:xfrm rot="21370907">
              <a:off x="309865" y="316313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8" name="Oval 33"/>
            <p:cNvSpPr>
              <a:spLocks noChangeArrowheads="1"/>
            </p:cNvSpPr>
            <p:nvPr/>
          </p:nvSpPr>
          <p:spPr bwMode="auto">
            <a:xfrm rot="21370907">
              <a:off x="156317" y="389499"/>
              <a:ext cx="107325" cy="9081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grpSp>
          <p:nvGrpSpPr>
            <p:cNvPr id="9" name="Grup 8"/>
            <p:cNvGrpSpPr/>
            <p:nvPr/>
          </p:nvGrpSpPr>
          <p:grpSpPr>
            <a:xfrm rot="21351673">
              <a:off x="188910" y="3285460"/>
              <a:ext cx="886988" cy="656333"/>
              <a:chOff x="452438" y="3540125"/>
              <a:chExt cx="750888" cy="555625"/>
            </a:xfrm>
          </p:grpSpPr>
          <p:sp>
            <p:nvSpPr>
              <p:cNvPr id="10" name="Serbest Form 9"/>
              <p:cNvSpPr>
                <a:spLocks/>
              </p:cNvSpPr>
              <p:nvPr/>
            </p:nvSpPr>
            <p:spPr bwMode="auto">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1" name="Serbest Form 10"/>
              <p:cNvSpPr>
                <a:spLocks/>
              </p:cNvSpPr>
              <p:nvPr/>
            </p:nvSpPr>
            <p:spPr bwMode="auto">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grpSp>
        <p:sp>
          <p:nvSpPr>
            <p:cNvPr id="12" name="Serbest Form 11"/>
            <p:cNvSpPr>
              <a:spLocks/>
            </p:cNvSpPr>
            <p:nvPr/>
          </p:nvSpPr>
          <p:spPr bwMode="auto">
            <a:xfrm rot="21370907">
              <a:off x="40737" y="3810995"/>
              <a:ext cx="338487" cy="336423"/>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3" name="Serbest Form 12"/>
            <p:cNvSpPr>
              <a:spLocks/>
            </p:cNvSpPr>
            <p:nvPr/>
          </p:nvSpPr>
          <p:spPr bwMode="auto">
            <a:xfrm rot="1029304">
              <a:off x="-5757" y="2131015"/>
              <a:ext cx="717568" cy="786784"/>
            </a:xfrm>
            <a:custGeom>
              <a:avLst/>
              <a:gdLst>
                <a:gd name="connsiteX0" fmla="*/ 624166 w 717568"/>
                <a:gd name="connsiteY0" fmla="*/ 7939 h 786784"/>
                <a:gd name="connsiteX1" fmla="*/ 680993 w 717568"/>
                <a:gd name="connsiteY1" fmla="*/ 7779 h 786784"/>
                <a:gd name="connsiteX2" fmla="*/ 244665 w 717568"/>
                <a:gd name="connsiteY2" fmla="*/ 782347 h 786784"/>
                <a:gd name="connsiteX3" fmla="*/ 109114 w 717568"/>
                <a:gd name="connsiteY3" fmla="*/ 756152 h 786784"/>
                <a:gd name="connsiteX4" fmla="*/ 99313 w 717568"/>
                <a:gd name="connsiteY4" fmla="*/ 749712 h 786784"/>
                <a:gd name="connsiteX5" fmla="*/ 0 w 717568"/>
                <a:gd name="connsiteY5" fmla="*/ 427989 h 786784"/>
                <a:gd name="connsiteX6" fmla="*/ 3400 w 717568"/>
                <a:gd name="connsiteY6" fmla="*/ 430734 h 786784"/>
                <a:gd name="connsiteX7" fmla="*/ 260064 w 717568"/>
                <a:gd name="connsiteY7" fmla="*/ 731389 h 786784"/>
                <a:gd name="connsiteX8" fmla="*/ 624166 w 717568"/>
                <a:gd name="connsiteY8" fmla="*/ 7939 h 786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7568" h="786784">
                  <a:moveTo>
                    <a:pt x="624166" y="7939"/>
                  </a:moveTo>
                  <a:cubicBezTo>
                    <a:pt x="643937" y="-2174"/>
                    <a:pt x="663027" y="-3050"/>
                    <a:pt x="680993" y="7779"/>
                  </a:cubicBezTo>
                  <a:cubicBezTo>
                    <a:pt x="870924" y="119888"/>
                    <a:pt x="260065" y="848593"/>
                    <a:pt x="244665" y="782347"/>
                  </a:cubicBezTo>
                  <a:cubicBezTo>
                    <a:pt x="206165" y="793813"/>
                    <a:pt x="158682" y="782347"/>
                    <a:pt x="109114" y="756152"/>
                  </a:cubicBezTo>
                  <a:lnTo>
                    <a:pt x="99313" y="749712"/>
                  </a:lnTo>
                  <a:lnTo>
                    <a:pt x="0" y="427989"/>
                  </a:lnTo>
                  <a:lnTo>
                    <a:pt x="3400" y="430734"/>
                  </a:lnTo>
                  <a:cubicBezTo>
                    <a:pt x="113766" y="527555"/>
                    <a:pt x="231831" y="660047"/>
                    <a:pt x="260064" y="731389"/>
                  </a:cubicBezTo>
                  <a:cubicBezTo>
                    <a:pt x="313964" y="602081"/>
                    <a:pt x="485768" y="78723"/>
                    <a:pt x="624166" y="7939"/>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tr-TR" dirty="0"/>
            </a:p>
          </p:txBody>
        </p:sp>
        <p:sp>
          <p:nvSpPr>
            <p:cNvPr id="14" name="Serbest Form 13"/>
            <p:cNvSpPr>
              <a:spLocks/>
            </p:cNvSpPr>
            <p:nvPr/>
          </p:nvSpPr>
          <p:spPr bwMode="auto">
            <a:xfrm rot="229093" flipH="1">
              <a:off x="363693" y="512740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5" name="Serbest Form 14"/>
            <p:cNvSpPr>
              <a:spLocks/>
            </p:cNvSpPr>
            <p:nvPr/>
          </p:nvSpPr>
          <p:spPr bwMode="auto">
            <a:xfrm rot="229093" flipH="1">
              <a:off x="820539" y="6496790"/>
              <a:ext cx="130517" cy="129721"/>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6" name="Serbest Form 15"/>
            <p:cNvSpPr>
              <a:spLocks/>
            </p:cNvSpPr>
            <p:nvPr/>
          </p:nvSpPr>
          <p:spPr bwMode="auto">
            <a:xfrm rot="18488757">
              <a:off x="56320" y="5556204"/>
              <a:ext cx="303358" cy="304647"/>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7" name="Serbest Form 16"/>
            <p:cNvSpPr>
              <a:spLocks/>
            </p:cNvSpPr>
            <p:nvPr/>
          </p:nvSpPr>
          <p:spPr bwMode="auto">
            <a:xfrm rot="21540920" flipH="1">
              <a:off x="309775" y="56187"/>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8" name="Oval 33"/>
            <p:cNvSpPr>
              <a:spLocks noChangeArrowheads="1"/>
            </p:cNvSpPr>
            <p:nvPr/>
          </p:nvSpPr>
          <p:spPr bwMode="auto">
            <a:xfrm rot="21540920" flipH="1">
              <a:off x="77245" y="2006726"/>
              <a:ext cx="107325" cy="9081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9" name="Serbest Form 27"/>
            <p:cNvSpPr>
              <a:spLocks/>
            </p:cNvSpPr>
            <p:nvPr/>
          </p:nvSpPr>
          <p:spPr bwMode="auto">
            <a:xfrm rot="19007982" flipV="1">
              <a:off x="756768" y="5796628"/>
              <a:ext cx="138254" cy="141654"/>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pPr lvl="0"/>
              <a:endParaRPr lang="tr-TR" dirty="0"/>
            </a:p>
          </p:txBody>
        </p:sp>
        <p:sp>
          <p:nvSpPr>
            <p:cNvPr id="20" name="Serbest Form 19"/>
            <p:cNvSpPr/>
            <p:nvPr/>
          </p:nvSpPr>
          <p:spPr>
            <a:xfrm>
              <a:off x="-111192" y="5906666"/>
              <a:ext cx="670" cy="8039"/>
            </a:xfrm>
            <a:custGeom>
              <a:avLst/>
              <a:gdLst>
                <a:gd name="connsiteX0" fmla="*/ 133 w 591"/>
                <a:gd name="connsiteY0" fmla="*/ 57 h 7090"/>
                <a:gd name="connsiteX1" fmla="*/ 502 w 591"/>
                <a:gd name="connsiteY1" fmla="*/ 3724 h 7090"/>
                <a:gd name="connsiteX2" fmla="*/ 591 w 591"/>
                <a:gd name="connsiteY2" fmla="*/ 5706 h 7090"/>
                <a:gd name="connsiteX3" fmla="*/ 1 w 591"/>
                <a:gd name="connsiteY3" fmla="*/ 7090 h 7090"/>
                <a:gd name="connsiteX4" fmla="*/ 133 w 591"/>
                <a:gd name="connsiteY4" fmla="*/ 57 h 7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 h="7090">
                  <a:moveTo>
                    <a:pt x="133" y="57"/>
                  </a:moveTo>
                  <a:cubicBezTo>
                    <a:pt x="221" y="-306"/>
                    <a:pt x="348" y="1114"/>
                    <a:pt x="502" y="3724"/>
                  </a:cubicBezTo>
                  <a:lnTo>
                    <a:pt x="591" y="5706"/>
                  </a:lnTo>
                  <a:lnTo>
                    <a:pt x="1" y="7090"/>
                  </a:lnTo>
                  <a:cubicBezTo>
                    <a:pt x="-4" y="2567"/>
                    <a:pt x="45" y="420"/>
                    <a:pt x="133" y="5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21" name="Serbest Form 49"/>
            <p:cNvSpPr>
              <a:spLocks/>
            </p:cNvSpPr>
            <p:nvPr/>
          </p:nvSpPr>
          <p:spPr bwMode="auto">
            <a:xfrm rot="238563">
              <a:off x="193325" y="5986638"/>
              <a:ext cx="587092" cy="435643"/>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 name="connsiteX0" fmla="*/ 437 w 8676"/>
                <a:gd name="connsiteY0" fmla="*/ 38 h 8343"/>
                <a:gd name="connsiteX1" fmla="*/ 3833 w 8676"/>
                <a:gd name="connsiteY1" fmla="*/ 6489 h 8343"/>
                <a:gd name="connsiteX2" fmla="*/ 8676 w 8676"/>
                <a:gd name="connsiteY2" fmla="*/ 1731 h 8343"/>
                <a:gd name="connsiteX3" fmla="*/ 3823 w 8676"/>
                <a:gd name="connsiteY3" fmla="*/ 8271 h 8343"/>
                <a:gd name="connsiteX4" fmla="*/ 3582 w 8676"/>
                <a:gd name="connsiteY4" fmla="*/ 8102 h 8343"/>
                <a:gd name="connsiteX5" fmla="*/ 437 w 8676"/>
                <a:gd name="connsiteY5" fmla="*/ 38 h 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6" h="8343">
                  <a:moveTo>
                    <a:pt x="437" y="38"/>
                  </a:moveTo>
                  <a:cubicBezTo>
                    <a:pt x="1758" y="602"/>
                    <a:pt x="3645" y="4151"/>
                    <a:pt x="3833" y="6489"/>
                  </a:cubicBezTo>
                  <a:cubicBezTo>
                    <a:pt x="5091" y="4070"/>
                    <a:pt x="8676" y="-43"/>
                    <a:pt x="8676" y="1731"/>
                  </a:cubicBezTo>
                  <a:cubicBezTo>
                    <a:pt x="8613" y="4070"/>
                    <a:pt x="5458" y="8997"/>
                    <a:pt x="3823" y="8271"/>
                  </a:cubicBezTo>
                  <a:cubicBezTo>
                    <a:pt x="3760" y="8352"/>
                    <a:pt x="3582" y="8022"/>
                    <a:pt x="3582" y="8102"/>
                  </a:cubicBezTo>
                  <a:cubicBezTo>
                    <a:pt x="2764" y="9312"/>
                    <a:pt x="-1324" y="-688"/>
                    <a:pt x="437" y="3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2" name="Serbest Form 21"/>
            <p:cNvSpPr/>
            <p:nvPr/>
          </p:nvSpPr>
          <p:spPr>
            <a:xfrm>
              <a:off x="-5482" y="1265703"/>
              <a:ext cx="764564" cy="2440644"/>
            </a:xfrm>
            <a:custGeom>
              <a:avLst/>
              <a:gdLst>
                <a:gd name="connsiteX0" fmla="*/ 762840 w 764564"/>
                <a:gd name="connsiteY0" fmla="*/ 0 h 2440644"/>
                <a:gd name="connsiteX1" fmla="*/ 764564 w 764564"/>
                <a:gd name="connsiteY1" fmla="*/ 6597 h 2440644"/>
                <a:gd name="connsiteX2" fmla="*/ 415990 w 764564"/>
                <a:gd name="connsiteY2" fmla="*/ 745997 h 2440644"/>
                <a:gd name="connsiteX3" fmla="*/ 496527 w 764564"/>
                <a:gd name="connsiteY3" fmla="*/ 655633 h 2440644"/>
                <a:gd name="connsiteX4" fmla="*/ 498251 w 764564"/>
                <a:gd name="connsiteY4" fmla="*/ 662230 h 2440644"/>
                <a:gd name="connsiteX5" fmla="*/ 412572 w 764564"/>
                <a:gd name="connsiteY5" fmla="*/ 757070 h 2440644"/>
                <a:gd name="connsiteX6" fmla="*/ 132423 w 764564"/>
                <a:gd name="connsiteY6" fmla="*/ 1794536 h 2440644"/>
                <a:gd name="connsiteX7" fmla="*/ 12481 w 764564"/>
                <a:gd name="connsiteY7" fmla="*/ 2370241 h 2440644"/>
                <a:gd name="connsiteX8" fmla="*/ 0 w 764564"/>
                <a:gd name="connsiteY8" fmla="*/ 2440644 h 2440644"/>
                <a:gd name="connsiteX9" fmla="*/ 0 w 764564"/>
                <a:gd name="connsiteY9" fmla="*/ 2414471 h 2440644"/>
                <a:gd name="connsiteX10" fmla="*/ 8605 w 764564"/>
                <a:gd name="connsiteY10" fmla="*/ 2365918 h 2440644"/>
                <a:gd name="connsiteX11" fmla="*/ 127275 w 764564"/>
                <a:gd name="connsiteY11" fmla="*/ 1794968 h 2440644"/>
                <a:gd name="connsiteX12" fmla="*/ 762840 w 764564"/>
                <a:gd name="connsiteY12" fmla="*/ 0 h 2440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4564" h="2440644">
                  <a:moveTo>
                    <a:pt x="762840" y="0"/>
                  </a:moveTo>
                  <a:cubicBezTo>
                    <a:pt x="764564" y="6597"/>
                    <a:pt x="764564" y="6597"/>
                    <a:pt x="764564" y="6597"/>
                  </a:cubicBezTo>
                  <a:cubicBezTo>
                    <a:pt x="661164" y="110118"/>
                    <a:pt x="539650" y="369766"/>
                    <a:pt x="415990" y="745997"/>
                  </a:cubicBezTo>
                  <a:cubicBezTo>
                    <a:pt x="496527" y="655633"/>
                    <a:pt x="496527" y="655633"/>
                    <a:pt x="496527" y="655633"/>
                  </a:cubicBezTo>
                  <a:cubicBezTo>
                    <a:pt x="498251" y="662230"/>
                    <a:pt x="498251" y="662230"/>
                    <a:pt x="498251" y="662230"/>
                  </a:cubicBezTo>
                  <a:cubicBezTo>
                    <a:pt x="412572" y="757070"/>
                    <a:pt x="412572" y="757070"/>
                    <a:pt x="412572" y="757070"/>
                  </a:cubicBezTo>
                  <a:cubicBezTo>
                    <a:pt x="318542" y="1041374"/>
                    <a:pt x="223452" y="1394081"/>
                    <a:pt x="132423" y="1794536"/>
                  </a:cubicBezTo>
                  <a:cubicBezTo>
                    <a:pt x="87192" y="1992829"/>
                    <a:pt x="46889" y="2187085"/>
                    <a:pt x="12481" y="2370241"/>
                  </a:cubicBezTo>
                  <a:lnTo>
                    <a:pt x="0" y="2440644"/>
                  </a:lnTo>
                  <a:lnTo>
                    <a:pt x="0" y="2414471"/>
                  </a:lnTo>
                  <a:lnTo>
                    <a:pt x="8605" y="2365918"/>
                  </a:lnTo>
                  <a:cubicBezTo>
                    <a:pt x="42739" y="2184035"/>
                    <a:pt x="82614" y="1991416"/>
                    <a:pt x="127275" y="1794968"/>
                  </a:cubicBezTo>
                  <a:cubicBezTo>
                    <a:pt x="341194" y="854304"/>
                    <a:pt x="578318" y="183597"/>
                    <a:pt x="762840" y="0"/>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grpSp>
          <p:nvGrpSpPr>
            <p:cNvPr id="23" name="Grup 22"/>
            <p:cNvGrpSpPr/>
            <p:nvPr/>
          </p:nvGrpSpPr>
          <p:grpSpPr>
            <a:xfrm rot="399179" flipH="1">
              <a:off x="322913" y="912037"/>
              <a:ext cx="740803" cy="743600"/>
              <a:chOff x="2051052" y="5522596"/>
              <a:chExt cx="892175" cy="895542"/>
            </a:xfrm>
          </p:grpSpPr>
          <p:sp>
            <p:nvSpPr>
              <p:cNvPr id="24" name="Serbest Form 5"/>
              <p:cNvSpPr>
                <a:spLocks/>
              </p:cNvSpPr>
              <p:nvPr/>
            </p:nvSpPr>
            <p:spPr bwMode="auto">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25" name="Satır 6"/>
              <p:cNvSpPr>
                <a:spLocks noChangeShapeType="1"/>
              </p:cNvSpPr>
              <p:nvPr/>
            </p:nvSpPr>
            <p:spPr bwMode="auto">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26" name="Serbest Form 32"/>
              <p:cNvSpPr>
                <a:spLocks/>
              </p:cNvSpPr>
              <p:nvPr/>
            </p:nvSpPr>
            <p:spPr bwMode="auto">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27" name="Serbest Form 33"/>
              <p:cNvSpPr>
                <a:spLocks/>
              </p:cNvSpPr>
              <p:nvPr/>
            </p:nvSpPr>
            <p:spPr bwMode="auto">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28" name="Serbest Form 32"/>
              <p:cNvSpPr>
                <a:spLocks/>
              </p:cNvSpPr>
              <p:nvPr/>
            </p:nvSpPr>
            <p:spPr bwMode="auto">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9" name="Oval 28"/>
              <p:cNvSpPr/>
              <p:nvPr/>
            </p:nvSpPr>
            <p:spPr>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grpSp>
        <p:sp>
          <p:nvSpPr>
            <p:cNvPr id="30" name="Serbest Form 29"/>
            <p:cNvSpPr>
              <a:spLocks/>
            </p:cNvSpPr>
            <p:nvPr/>
          </p:nvSpPr>
          <p:spPr bwMode="auto">
            <a:xfrm rot="21370907">
              <a:off x="453244" y="1821965"/>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1" name="Serbest Form 30"/>
            <p:cNvSpPr/>
            <p:nvPr/>
          </p:nvSpPr>
          <p:spPr>
            <a:xfrm>
              <a:off x="-5482" y="3721714"/>
              <a:ext cx="572070" cy="2025949"/>
            </a:xfrm>
            <a:custGeom>
              <a:avLst/>
              <a:gdLst>
                <a:gd name="connsiteX0" fmla="*/ 571311 w 572070"/>
                <a:gd name="connsiteY0" fmla="*/ 698 h 2025949"/>
                <a:gd name="connsiteX1" fmla="*/ 535841 w 572070"/>
                <a:gd name="connsiteY1" fmla="*/ 157150 h 2025949"/>
                <a:gd name="connsiteX2" fmla="*/ 43954 w 572070"/>
                <a:gd name="connsiteY2" fmla="*/ 1914280 h 2025949"/>
                <a:gd name="connsiteX3" fmla="*/ 0 w 572070"/>
                <a:gd name="connsiteY3" fmla="*/ 2025949 h 2025949"/>
                <a:gd name="connsiteX4" fmla="*/ 0 w 572070"/>
                <a:gd name="connsiteY4" fmla="*/ 1931247 h 2025949"/>
                <a:gd name="connsiteX5" fmla="*/ 38961 w 572070"/>
                <a:gd name="connsiteY5" fmla="*/ 1823186 h 2025949"/>
                <a:gd name="connsiteX6" fmla="*/ 487112 w 572070"/>
                <a:gd name="connsiteY6" fmla="*/ 146883 h 2025949"/>
                <a:gd name="connsiteX7" fmla="*/ 571311 w 572070"/>
                <a:gd name="connsiteY7" fmla="*/ 698 h 202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2070" h="2025949">
                  <a:moveTo>
                    <a:pt x="571311" y="698"/>
                  </a:moveTo>
                  <a:cubicBezTo>
                    <a:pt x="574851" y="6404"/>
                    <a:pt x="566519" y="47998"/>
                    <a:pt x="535841" y="157150"/>
                  </a:cubicBezTo>
                  <a:cubicBezTo>
                    <a:pt x="455308" y="443674"/>
                    <a:pt x="262063" y="1332539"/>
                    <a:pt x="43954" y="1914280"/>
                  </a:cubicBezTo>
                  <a:lnTo>
                    <a:pt x="0" y="2025949"/>
                  </a:lnTo>
                  <a:lnTo>
                    <a:pt x="0" y="1931247"/>
                  </a:lnTo>
                  <a:lnTo>
                    <a:pt x="38961" y="1823186"/>
                  </a:lnTo>
                  <a:cubicBezTo>
                    <a:pt x="257758" y="1197543"/>
                    <a:pt x="459012" y="348382"/>
                    <a:pt x="487112" y="146883"/>
                  </a:cubicBezTo>
                  <a:cubicBezTo>
                    <a:pt x="498274" y="149283"/>
                    <a:pt x="563523" y="-11856"/>
                    <a:pt x="571311" y="698"/>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32" name="Serbest Form 31"/>
            <p:cNvSpPr/>
            <p:nvPr/>
          </p:nvSpPr>
          <p:spPr>
            <a:xfrm>
              <a:off x="404351" y="4895423"/>
              <a:ext cx="203734" cy="1962577"/>
            </a:xfrm>
            <a:custGeom>
              <a:avLst/>
              <a:gdLst>
                <a:gd name="connsiteX0" fmla="*/ 203734 w 203734"/>
                <a:gd name="connsiteY0" fmla="*/ 34 h 1962577"/>
                <a:gd name="connsiteX1" fmla="*/ 38502 w 203734"/>
                <a:gd name="connsiteY1" fmla="*/ 1942127 h 1962577"/>
                <a:gd name="connsiteX2" fmla="*/ 38124 w 203734"/>
                <a:gd name="connsiteY2" fmla="*/ 1962577 h 1962577"/>
                <a:gd name="connsiteX3" fmla="*/ 0 w 203734"/>
                <a:gd name="connsiteY3" fmla="*/ 1962577 h 1962577"/>
                <a:gd name="connsiteX4" fmla="*/ 861 w 203734"/>
                <a:gd name="connsiteY4" fmla="*/ 1930481 h 1962577"/>
                <a:gd name="connsiteX5" fmla="*/ 168890 w 203734"/>
                <a:gd name="connsiteY5" fmla="*/ 27735 h 1962577"/>
                <a:gd name="connsiteX6" fmla="*/ 203734 w 203734"/>
                <a:gd name="connsiteY6" fmla="*/ 34 h 196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734" h="1962577">
                  <a:moveTo>
                    <a:pt x="203734" y="34"/>
                  </a:moveTo>
                  <a:cubicBezTo>
                    <a:pt x="84994" y="510675"/>
                    <a:pt x="48957" y="1435542"/>
                    <a:pt x="38502" y="1942127"/>
                  </a:cubicBezTo>
                  <a:lnTo>
                    <a:pt x="38124" y="1962577"/>
                  </a:lnTo>
                  <a:lnTo>
                    <a:pt x="0" y="1962577"/>
                  </a:lnTo>
                  <a:lnTo>
                    <a:pt x="861" y="1930481"/>
                  </a:lnTo>
                  <a:cubicBezTo>
                    <a:pt x="15196" y="1428054"/>
                    <a:pt x="54378" y="534635"/>
                    <a:pt x="168890" y="27735"/>
                  </a:cubicBezTo>
                  <a:cubicBezTo>
                    <a:pt x="168890" y="27735"/>
                    <a:pt x="186897" y="-1137"/>
                    <a:pt x="203734" y="3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grpSp>
          <p:nvGrpSpPr>
            <p:cNvPr id="33" name="Grup 32"/>
            <p:cNvGrpSpPr/>
            <p:nvPr/>
          </p:nvGrpSpPr>
          <p:grpSpPr>
            <a:xfrm rot="16304340" flipH="1">
              <a:off x="178634" y="4276817"/>
              <a:ext cx="888787" cy="885044"/>
              <a:chOff x="4277517" y="3752400"/>
              <a:chExt cx="1154448" cy="1149586"/>
            </a:xfrm>
          </p:grpSpPr>
          <p:sp>
            <p:nvSpPr>
              <p:cNvPr id="34" name="Serbest Form 33"/>
              <p:cNvSpPr>
                <a:spLocks/>
              </p:cNvSpPr>
              <p:nvPr/>
            </p:nvSpPr>
            <p:spPr bwMode="auto">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5" name="Serbest Form 35"/>
              <p:cNvSpPr>
                <a:spLocks/>
              </p:cNvSpPr>
              <p:nvPr/>
            </p:nvSpPr>
            <p:spPr bwMode="auto">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tr-TR" dirty="0"/>
              </a:p>
            </p:txBody>
          </p:sp>
          <p:sp>
            <p:nvSpPr>
              <p:cNvPr id="36" name="Serbest Form 41"/>
              <p:cNvSpPr>
                <a:spLocks/>
              </p:cNvSpPr>
              <p:nvPr/>
            </p:nvSpPr>
            <p:spPr bwMode="auto">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7" name="Serbest Form 41"/>
              <p:cNvSpPr>
                <a:spLocks/>
              </p:cNvSpPr>
              <p:nvPr/>
            </p:nvSpPr>
            <p:spPr bwMode="auto">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8" name="Serbest Form 42"/>
              <p:cNvSpPr>
                <a:spLocks/>
              </p:cNvSpPr>
              <p:nvPr/>
            </p:nvSpPr>
            <p:spPr bwMode="auto">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pPr lvl="0"/>
                <a:endParaRPr lang="tr-TR" dirty="0"/>
              </a:p>
            </p:txBody>
          </p:sp>
        </p:grpSp>
      </p:grpSp>
      <p:grpSp>
        <p:nvGrpSpPr>
          <p:cNvPr id="83" name="Grup 82"/>
          <p:cNvGrpSpPr/>
          <p:nvPr/>
        </p:nvGrpSpPr>
        <p:grpSpPr>
          <a:xfrm>
            <a:off x="10666412" y="2618021"/>
            <a:ext cx="1376735" cy="4239979"/>
            <a:chOff x="10666412" y="2618021"/>
            <a:chExt cx="1376735" cy="4239979"/>
          </a:xfrm>
        </p:grpSpPr>
        <p:sp>
          <p:nvSpPr>
            <p:cNvPr id="82" name="Serbest Form 13"/>
            <p:cNvSpPr>
              <a:spLocks noEditPoints="1"/>
            </p:cNvSpPr>
            <p:nvPr/>
          </p:nvSpPr>
          <p:spPr bwMode="auto">
            <a:xfrm>
              <a:off x="11081335" y="4464333"/>
              <a:ext cx="842070" cy="2393667"/>
            </a:xfrm>
            <a:custGeom>
              <a:avLst/>
              <a:gdLst>
                <a:gd name="T0" fmla="*/ 31 w 274"/>
                <a:gd name="T1" fmla="*/ 768 h 826"/>
                <a:gd name="T2" fmla="*/ 21 w 274"/>
                <a:gd name="T3" fmla="*/ 826 h 826"/>
                <a:gd name="T4" fmla="*/ 29 w 274"/>
                <a:gd name="T5" fmla="*/ 826 h 826"/>
                <a:gd name="T6" fmla="*/ 107 w 274"/>
                <a:gd name="T7" fmla="*/ 491 h 826"/>
                <a:gd name="T8" fmla="*/ 139 w 274"/>
                <a:gd name="T9" fmla="*/ 364 h 826"/>
                <a:gd name="T10" fmla="*/ 272 w 274"/>
                <a:gd name="T11" fmla="*/ 359 h 826"/>
                <a:gd name="T12" fmla="*/ 274 w 274"/>
                <a:gd name="T13" fmla="*/ 351 h 826"/>
                <a:gd name="T14" fmla="*/ 141 w 274"/>
                <a:gd name="T15" fmla="*/ 354 h 826"/>
                <a:gd name="T16" fmla="*/ 139 w 274"/>
                <a:gd name="T17" fmla="*/ 0 h 826"/>
                <a:gd name="T18" fmla="*/ 132 w 274"/>
                <a:gd name="T19" fmla="*/ 3 h 826"/>
                <a:gd name="T20" fmla="*/ 131 w 274"/>
                <a:gd name="T21" fmla="*/ 357 h 826"/>
                <a:gd name="T22" fmla="*/ 96 w 274"/>
                <a:gd name="T23" fmla="*/ 382 h 826"/>
                <a:gd name="T24" fmla="*/ 50 w 274"/>
                <a:gd name="T25" fmla="*/ 451 h 826"/>
                <a:gd name="T26" fmla="*/ 21 w 274"/>
                <a:gd name="T27" fmla="*/ 393 h 826"/>
                <a:gd name="T28" fmla="*/ 14 w 274"/>
                <a:gd name="T29" fmla="*/ 396 h 826"/>
                <a:gd name="T30" fmla="*/ 45 w 274"/>
                <a:gd name="T31" fmla="*/ 462 h 826"/>
                <a:gd name="T32" fmla="*/ 31 w 274"/>
                <a:gd name="T33" fmla="*/ 768 h 826"/>
                <a:gd name="T34" fmla="*/ 102 w 274"/>
                <a:gd name="T35" fmla="*/ 389 h 826"/>
                <a:gd name="T36" fmla="*/ 129 w 274"/>
                <a:gd name="T37" fmla="*/ 369 h 826"/>
                <a:gd name="T38" fmla="*/ 98 w 274"/>
                <a:gd name="T39" fmla="*/ 489 h 826"/>
                <a:gd name="T40" fmla="*/ 36 w 274"/>
                <a:gd name="T41" fmla="*/ 744 h 826"/>
                <a:gd name="T42" fmla="*/ 102 w 274"/>
                <a:gd name="T43" fmla="*/ 389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4" h="826">
                  <a:moveTo>
                    <a:pt x="31" y="768"/>
                  </a:moveTo>
                  <a:cubicBezTo>
                    <a:pt x="27" y="787"/>
                    <a:pt x="24" y="806"/>
                    <a:pt x="21" y="826"/>
                  </a:cubicBezTo>
                  <a:cubicBezTo>
                    <a:pt x="29" y="826"/>
                    <a:pt x="29" y="826"/>
                    <a:pt x="29" y="826"/>
                  </a:cubicBezTo>
                  <a:cubicBezTo>
                    <a:pt x="51" y="698"/>
                    <a:pt x="81" y="589"/>
                    <a:pt x="107" y="491"/>
                  </a:cubicBezTo>
                  <a:cubicBezTo>
                    <a:pt x="118" y="446"/>
                    <a:pt x="129" y="404"/>
                    <a:pt x="139" y="364"/>
                  </a:cubicBezTo>
                  <a:cubicBezTo>
                    <a:pt x="174" y="348"/>
                    <a:pt x="219" y="346"/>
                    <a:pt x="272" y="359"/>
                  </a:cubicBezTo>
                  <a:cubicBezTo>
                    <a:pt x="274" y="351"/>
                    <a:pt x="274" y="351"/>
                    <a:pt x="274" y="351"/>
                  </a:cubicBezTo>
                  <a:cubicBezTo>
                    <a:pt x="222" y="338"/>
                    <a:pt x="178" y="338"/>
                    <a:pt x="141" y="354"/>
                  </a:cubicBezTo>
                  <a:cubicBezTo>
                    <a:pt x="173" y="217"/>
                    <a:pt x="184" y="107"/>
                    <a:pt x="139" y="0"/>
                  </a:cubicBezTo>
                  <a:cubicBezTo>
                    <a:pt x="132" y="3"/>
                    <a:pt x="132" y="3"/>
                    <a:pt x="132" y="3"/>
                  </a:cubicBezTo>
                  <a:cubicBezTo>
                    <a:pt x="177" y="109"/>
                    <a:pt x="164" y="220"/>
                    <a:pt x="131" y="357"/>
                  </a:cubicBezTo>
                  <a:cubicBezTo>
                    <a:pt x="119" y="364"/>
                    <a:pt x="107" y="372"/>
                    <a:pt x="96" y="382"/>
                  </a:cubicBezTo>
                  <a:cubicBezTo>
                    <a:pt x="76" y="401"/>
                    <a:pt x="61" y="424"/>
                    <a:pt x="50" y="451"/>
                  </a:cubicBezTo>
                  <a:cubicBezTo>
                    <a:pt x="21" y="393"/>
                    <a:pt x="21" y="393"/>
                    <a:pt x="21" y="393"/>
                  </a:cubicBezTo>
                  <a:cubicBezTo>
                    <a:pt x="14" y="396"/>
                    <a:pt x="14" y="396"/>
                    <a:pt x="14" y="396"/>
                  </a:cubicBezTo>
                  <a:cubicBezTo>
                    <a:pt x="45" y="462"/>
                    <a:pt x="45" y="462"/>
                    <a:pt x="45" y="462"/>
                  </a:cubicBezTo>
                  <a:cubicBezTo>
                    <a:pt x="0" y="584"/>
                    <a:pt x="29" y="756"/>
                    <a:pt x="31" y="768"/>
                  </a:cubicBezTo>
                  <a:close/>
                  <a:moveTo>
                    <a:pt x="102" y="389"/>
                  </a:moveTo>
                  <a:cubicBezTo>
                    <a:pt x="110" y="381"/>
                    <a:pt x="119" y="374"/>
                    <a:pt x="129" y="369"/>
                  </a:cubicBezTo>
                  <a:cubicBezTo>
                    <a:pt x="120" y="407"/>
                    <a:pt x="110" y="447"/>
                    <a:pt x="98" y="489"/>
                  </a:cubicBezTo>
                  <a:cubicBezTo>
                    <a:pt x="78" y="566"/>
                    <a:pt x="55" y="650"/>
                    <a:pt x="36" y="744"/>
                  </a:cubicBezTo>
                  <a:cubicBezTo>
                    <a:pt x="28" y="675"/>
                    <a:pt x="11" y="473"/>
                    <a:pt x="102" y="38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0" name="Serbest Form 23"/>
            <p:cNvSpPr>
              <a:spLocks/>
            </p:cNvSpPr>
            <p:nvPr/>
          </p:nvSpPr>
          <p:spPr bwMode="auto">
            <a:xfrm rot="18719809">
              <a:off x="11765934" y="6045503"/>
              <a:ext cx="200698" cy="20069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1" name="Serbest Form 27"/>
            <p:cNvSpPr>
              <a:spLocks/>
            </p:cNvSpPr>
            <p:nvPr/>
          </p:nvSpPr>
          <p:spPr bwMode="auto">
            <a:xfrm rot="18719809" flipV="1">
              <a:off x="11572170" y="2616716"/>
              <a:ext cx="106135" cy="108746"/>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pPr lvl="0"/>
              <a:endParaRPr lang="tr-TR" dirty="0"/>
            </a:p>
          </p:txBody>
        </p:sp>
        <p:sp>
          <p:nvSpPr>
            <p:cNvPr id="43" name="Serbest Form 5"/>
            <p:cNvSpPr>
              <a:spLocks/>
            </p:cNvSpPr>
            <p:nvPr/>
          </p:nvSpPr>
          <p:spPr bwMode="auto">
            <a:xfrm rot="18200584">
              <a:off x="11560581" y="5201813"/>
              <a:ext cx="5528" cy="11055"/>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44" name="Satır 6"/>
            <p:cNvSpPr>
              <a:spLocks noChangeShapeType="1"/>
            </p:cNvSpPr>
            <p:nvPr/>
          </p:nvSpPr>
          <p:spPr bwMode="auto">
            <a:xfrm rot="18200584" flipH="1" flipV="1">
              <a:off x="11560581" y="5201813"/>
              <a:ext cx="5528" cy="1105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45" name="Serbest Form 10"/>
            <p:cNvSpPr>
              <a:spLocks/>
            </p:cNvSpPr>
            <p:nvPr/>
          </p:nvSpPr>
          <p:spPr bwMode="auto">
            <a:xfrm rot="18694609">
              <a:off x="11379664" y="4584602"/>
              <a:ext cx="437369" cy="481059"/>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lvl="0"/>
              <a:endParaRPr lang="tr-TR" dirty="0"/>
            </a:p>
          </p:txBody>
        </p:sp>
        <p:sp>
          <p:nvSpPr>
            <p:cNvPr id="46" name="Serbest Form 25"/>
            <p:cNvSpPr>
              <a:spLocks/>
            </p:cNvSpPr>
            <p:nvPr/>
          </p:nvSpPr>
          <p:spPr bwMode="auto">
            <a:xfrm rot="16884820">
              <a:off x="10934141" y="5972481"/>
              <a:ext cx="304390" cy="345390"/>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7" name="Serbest Form 26"/>
            <p:cNvSpPr>
              <a:spLocks/>
            </p:cNvSpPr>
            <p:nvPr/>
          </p:nvSpPr>
          <p:spPr bwMode="auto">
            <a:xfrm rot="18200584">
              <a:off x="11077105" y="3154034"/>
              <a:ext cx="172736" cy="172736"/>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8" name="Serbest Form 31"/>
            <p:cNvSpPr>
              <a:spLocks/>
            </p:cNvSpPr>
            <p:nvPr/>
          </p:nvSpPr>
          <p:spPr bwMode="auto">
            <a:xfrm rot="18200584">
              <a:off x="11129266" y="4557578"/>
              <a:ext cx="129897" cy="131280"/>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9" name="Serbest Form 34"/>
            <p:cNvSpPr>
              <a:spLocks/>
            </p:cNvSpPr>
            <p:nvPr/>
          </p:nvSpPr>
          <p:spPr bwMode="auto">
            <a:xfrm rot="18200584">
              <a:off x="11516723" y="3589667"/>
              <a:ext cx="84296" cy="77386"/>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0" name="Serbest Form 49"/>
            <p:cNvSpPr>
              <a:spLocks/>
            </p:cNvSpPr>
            <p:nvPr/>
          </p:nvSpPr>
          <p:spPr bwMode="auto">
            <a:xfrm rot="18200584">
              <a:off x="11446291" y="6327413"/>
              <a:ext cx="140953" cy="139571"/>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1" name="Serbest Form 50"/>
            <p:cNvSpPr>
              <a:spLocks/>
            </p:cNvSpPr>
            <p:nvPr/>
          </p:nvSpPr>
          <p:spPr bwMode="auto">
            <a:xfrm rot="18200584">
              <a:off x="10778184" y="6620087"/>
              <a:ext cx="11055"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52" name="Satır 76"/>
            <p:cNvSpPr>
              <a:spLocks noChangeShapeType="1"/>
            </p:cNvSpPr>
            <p:nvPr/>
          </p:nvSpPr>
          <p:spPr bwMode="auto">
            <a:xfrm rot="18200584" flipH="1">
              <a:off x="10778184" y="6620087"/>
              <a:ext cx="1105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53" name="Serbest Form 78"/>
            <p:cNvSpPr>
              <a:spLocks/>
            </p:cNvSpPr>
            <p:nvPr/>
          </p:nvSpPr>
          <p:spPr bwMode="auto">
            <a:xfrm rot="18200584">
              <a:off x="11631202" y="5236123"/>
              <a:ext cx="410585" cy="413304"/>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4" name="Serbest Form 79"/>
            <p:cNvSpPr>
              <a:spLocks/>
            </p:cNvSpPr>
            <p:nvPr/>
          </p:nvSpPr>
          <p:spPr bwMode="auto">
            <a:xfrm rot="18200584">
              <a:off x="11729090" y="5334011"/>
              <a:ext cx="214810" cy="21753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5" name="Serbest Form 82"/>
            <p:cNvSpPr>
              <a:spLocks/>
            </p:cNvSpPr>
            <p:nvPr/>
          </p:nvSpPr>
          <p:spPr bwMode="auto">
            <a:xfrm rot="18200584">
              <a:off x="11387846" y="6491559"/>
              <a:ext cx="82913" cy="9120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6" name="Serbest Form 84"/>
            <p:cNvSpPr>
              <a:spLocks/>
            </p:cNvSpPr>
            <p:nvPr/>
          </p:nvSpPr>
          <p:spPr bwMode="auto">
            <a:xfrm rot="18654775">
              <a:off x="11285659" y="4098012"/>
              <a:ext cx="439370" cy="430587"/>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p:spPr>
          <p:txBody>
            <a:bodyPr vert="horz" wrap="square" lIns="91440" tIns="45720" rIns="91440" bIns="45720" numCol="1" anchor="t" anchorCtr="0" compatLnSpc="1">
              <a:prstTxWarp prst="textNoShape">
                <a:avLst/>
              </a:prstTxWarp>
            </a:bodyPr>
            <a:lstStyle/>
            <a:p>
              <a:endParaRPr lang="tr-TR" dirty="0"/>
            </a:p>
          </p:txBody>
        </p:sp>
        <p:sp>
          <p:nvSpPr>
            <p:cNvPr id="57" name="Serbest Form 80"/>
            <p:cNvSpPr>
              <a:spLocks/>
            </p:cNvSpPr>
            <p:nvPr/>
          </p:nvSpPr>
          <p:spPr bwMode="auto">
            <a:xfrm rot="18654775" flipV="1">
              <a:off x="11435559" y="4243519"/>
              <a:ext cx="139573" cy="139573"/>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8" name="Serbest Form 84"/>
            <p:cNvSpPr>
              <a:spLocks/>
            </p:cNvSpPr>
            <p:nvPr/>
          </p:nvSpPr>
          <p:spPr bwMode="auto">
            <a:xfrm rot="18200584">
              <a:off x="11789521" y="5396741"/>
              <a:ext cx="93948" cy="9207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grpSp>
          <p:nvGrpSpPr>
            <p:cNvPr id="59" name="Grup 58"/>
            <p:cNvGrpSpPr/>
            <p:nvPr/>
          </p:nvGrpSpPr>
          <p:grpSpPr>
            <a:xfrm rot="21311827">
              <a:off x="11197677" y="5664822"/>
              <a:ext cx="407354" cy="408816"/>
              <a:chOff x="11057071" y="5480091"/>
              <a:chExt cx="473402" cy="475102"/>
            </a:xfrm>
          </p:grpSpPr>
          <p:sp>
            <p:nvSpPr>
              <p:cNvPr id="65" name="Serbest Form 83"/>
              <p:cNvSpPr>
                <a:spLocks/>
              </p:cNvSpPr>
              <p:nvPr/>
            </p:nvSpPr>
            <p:spPr bwMode="auto">
              <a:xfrm rot="18488757">
                <a:off x="11056221" y="5480941"/>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6" name="Serbest Form 80"/>
              <p:cNvSpPr>
                <a:spLocks/>
              </p:cNvSpPr>
              <p:nvPr/>
            </p:nvSpPr>
            <p:spPr bwMode="auto">
              <a:xfrm rot="18488757">
                <a:off x="11172328" y="5596198"/>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7" name="Serbest Form 84"/>
              <p:cNvSpPr>
                <a:spLocks/>
              </p:cNvSpPr>
              <p:nvPr/>
            </p:nvSpPr>
            <p:spPr bwMode="auto">
              <a:xfrm rot="18488757">
                <a:off x="11244787" y="5668863"/>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tr-TR" dirty="0"/>
              </a:p>
            </p:txBody>
          </p:sp>
        </p:grpSp>
        <p:grpSp>
          <p:nvGrpSpPr>
            <p:cNvPr id="60" name="Grup 59"/>
            <p:cNvGrpSpPr/>
            <p:nvPr/>
          </p:nvGrpSpPr>
          <p:grpSpPr>
            <a:xfrm rot="21311827">
              <a:off x="10666412" y="5053297"/>
              <a:ext cx="643645" cy="641225"/>
              <a:chOff x="10472909" y="4641517"/>
              <a:chExt cx="895542" cy="892175"/>
            </a:xfrm>
          </p:grpSpPr>
          <p:sp>
            <p:nvSpPr>
              <p:cNvPr id="61" name="Serbest Form 32"/>
              <p:cNvSpPr>
                <a:spLocks/>
              </p:cNvSpPr>
              <p:nvPr/>
            </p:nvSpPr>
            <p:spPr bwMode="auto">
              <a:xfrm rot="17579822">
                <a:off x="10474592" y="4639834"/>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62" name="Serbest Form 33"/>
              <p:cNvSpPr>
                <a:spLocks/>
              </p:cNvSpPr>
              <p:nvPr/>
            </p:nvSpPr>
            <p:spPr bwMode="auto">
              <a:xfrm rot="17579822">
                <a:off x="10640041" y="4805497"/>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63" name="Serbest Form 32"/>
              <p:cNvSpPr>
                <a:spLocks/>
              </p:cNvSpPr>
              <p:nvPr/>
            </p:nvSpPr>
            <p:spPr bwMode="auto">
              <a:xfrm rot="17579822">
                <a:off x="10728400" y="4894600"/>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4" name="Oval 63"/>
              <p:cNvSpPr/>
              <p:nvPr/>
            </p:nvSpPr>
            <p:spPr>
              <a:xfrm rot="17579822" flipH="1">
                <a:off x="10844479" y="5011405"/>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grpSp>
      </p:grpSp>
      <p:sp>
        <p:nvSpPr>
          <p:cNvPr id="2" name="Başlık 1"/>
          <p:cNvSpPr>
            <a:spLocks noGrp="1"/>
          </p:cNvSpPr>
          <p:nvPr>
            <p:ph type="title"/>
          </p:nvPr>
        </p:nvSpPr>
        <p:spPr>
          <a:xfrm>
            <a:off x="1524000" y="1709738"/>
            <a:ext cx="9144000" cy="2862262"/>
          </a:xfrm>
        </p:spPr>
        <p:txBody>
          <a:bodyPr anchor="b">
            <a:normAutofit/>
          </a:bodyPr>
          <a:lstStyle>
            <a:lvl1pPr>
              <a:defRPr sz="5200"/>
            </a:lvl1pPr>
          </a:lstStyle>
          <a:p>
            <a:r>
              <a:rPr lang="tr-TR"/>
              <a:t>Asıl başlık stili için tıklatın</a:t>
            </a:r>
            <a:endParaRPr lang="tr-TR" dirty="0"/>
          </a:p>
        </p:txBody>
      </p:sp>
      <p:sp>
        <p:nvSpPr>
          <p:cNvPr id="3" name="Metin Yer Tutucusu 2"/>
          <p:cNvSpPr>
            <a:spLocks noGrp="1"/>
          </p:cNvSpPr>
          <p:nvPr>
            <p:ph type="body" idx="1"/>
          </p:nvPr>
        </p:nvSpPr>
        <p:spPr>
          <a:xfrm>
            <a:off x="1524000" y="4589463"/>
            <a:ext cx="9144000" cy="1280160"/>
          </a:xfrm>
        </p:spPr>
        <p:txBody>
          <a:bodyPr/>
          <a:lstStyle>
            <a:lvl1pPr marL="0" indent="0">
              <a:buNone/>
              <a:defRPr sz="240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tr-TR"/>
              <a:t>Asıl metin stillerini düzenle</a:t>
            </a:r>
          </a:p>
        </p:txBody>
      </p:sp>
    </p:spTree>
    <p:extLst>
      <p:ext uri="{BB962C8B-B14F-4D97-AF65-F5344CB8AC3E}">
        <p14:creationId xmlns:p14="http://schemas.microsoft.com/office/powerpoint/2010/main" val="834200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endParaRPr lang="tr-TR" dirty="0"/>
          </a:p>
        </p:txBody>
      </p:sp>
      <p:sp>
        <p:nvSpPr>
          <p:cNvPr id="3" name="İçerik Yer Tutucusu 2"/>
          <p:cNvSpPr>
            <a:spLocks noGrp="1"/>
          </p:cNvSpPr>
          <p:nvPr>
            <p:ph sz="half" idx="1"/>
          </p:nvPr>
        </p:nvSpPr>
        <p:spPr>
          <a:xfrm>
            <a:off x="1524000" y="1904999"/>
            <a:ext cx="4389120" cy="41148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İçerik Yer Tutucusu 3"/>
          <p:cNvSpPr>
            <a:spLocks noGrp="1"/>
          </p:cNvSpPr>
          <p:nvPr>
            <p:ph sz="half" idx="2"/>
          </p:nvPr>
        </p:nvSpPr>
        <p:spPr>
          <a:xfrm>
            <a:off x="6278880" y="1904999"/>
            <a:ext cx="4389120" cy="41148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5" name="Veri Yer Tutucusu 4"/>
          <p:cNvSpPr>
            <a:spLocks noGrp="1"/>
          </p:cNvSpPr>
          <p:nvPr>
            <p:ph type="dt" sz="half" idx="10"/>
          </p:nvPr>
        </p:nvSpPr>
        <p:spPr/>
        <p:txBody>
          <a:bodyPr/>
          <a:lstStyle/>
          <a:p>
            <a:fld id="{0936125F-C0A6-41BE-8CC7-2078E678CD0E}" type="datetimeFigureOut">
              <a:rPr lang="tr-TR" smtClean="0"/>
              <a:t>13.03.2025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DD963D8C-DAC6-46A4-9D1E-97D51BD0BF55}" type="slidenum">
              <a:rPr lang="tr-TR" smtClean="0"/>
              <a:t>‹#›</a:t>
            </a:fld>
            <a:endParaRPr lang="tr-TR"/>
          </a:p>
        </p:txBody>
      </p:sp>
    </p:spTree>
    <p:extLst>
      <p:ext uri="{BB962C8B-B14F-4D97-AF65-F5344CB8AC3E}">
        <p14:creationId xmlns:p14="http://schemas.microsoft.com/office/powerpoint/2010/main" val="605407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endParaRPr lang="tr-TR" dirty="0"/>
          </a:p>
        </p:txBody>
      </p:sp>
      <p:sp>
        <p:nvSpPr>
          <p:cNvPr id="3" name="Metin Yer Tutucusu 2"/>
          <p:cNvSpPr>
            <a:spLocks noGrp="1"/>
          </p:cNvSpPr>
          <p:nvPr>
            <p:ph type="body" idx="1"/>
          </p:nvPr>
        </p:nvSpPr>
        <p:spPr>
          <a:xfrm>
            <a:off x="1524000" y="1905000"/>
            <a:ext cx="4389120" cy="683106"/>
          </a:xfrm>
        </p:spPr>
        <p:txBody>
          <a:bodyPr anchor="ctr">
            <a:normAutofit/>
          </a:bodyPr>
          <a:lstStyle>
            <a:lvl1pPr marL="0" indent="0">
              <a:spcBef>
                <a:spcPts val="0"/>
              </a:spcBef>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İçerik Yer Tutucusu 3"/>
          <p:cNvSpPr>
            <a:spLocks noGrp="1"/>
          </p:cNvSpPr>
          <p:nvPr>
            <p:ph sz="half" idx="2"/>
          </p:nvPr>
        </p:nvSpPr>
        <p:spPr>
          <a:xfrm>
            <a:off x="1524000" y="2588106"/>
            <a:ext cx="4389120" cy="3431694"/>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5" name="Metin Yer Tutucusu 4"/>
          <p:cNvSpPr>
            <a:spLocks noGrp="1"/>
          </p:cNvSpPr>
          <p:nvPr>
            <p:ph type="body" sz="quarter" idx="3"/>
          </p:nvPr>
        </p:nvSpPr>
        <p:spPr>
          <a:xfrm>
            <a:off x="6278880" y="1905000"/>
            <a:ext cx="4389120" cy="683106"/>
          </a:xfrm>
        </p:spPr>
        <p:txBody>
          <a:bodyPr anchor="ctr">
            <a:normAutofit/>
          </a:bodyPr>
          <a:lstStyle>
            <a:lvl1pPr marL="0" indent="0">
              <a:spcBef>
                <a:spcPts val="0"/>
              </a:spcBef>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İçerik Yer Tutucusu 5"/>
          <p:cNvSpPr>
            <a:spLocks noGrp="1"/>
          </p:cNvSpPr>
          <p:nvPr>
            <p:ph sz="quarter" idx="4"/>
          </p:nvPr>
        </p:nvSpPr>
        <p:spPr>
          <a:xfrm>
            <a:off x="6278880" y="2588106"/>
            <a:ext cx="4389120" cy="3431694"/>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7" name="Veri Yer Tutucusu 6"/>
          <p:cNvSpPr>
            <a:spLocks noGrp="1"/>
          </p:cNvSpPr>
          <p:nvPr>
            <p:ph type="dt" sz="half" idx="10"/>
          </p:nvPr>
        </p:nvSpPr>
        <p:spPr/>
        <p:txBody>
          <a:bodyPr/>
          <a:lstStyle/>
          <a:p>
            <a:fld id="{0936125F-C0A6-41BE-8CC7-2078E678CD0E}" type="datetimeFigureOut">
              <a:rPr lang="tr-TR" smtClean="0"/>
              <a:t>13.03.2025</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DD963D8C-DAC6-46A4-9D1E-97D51BD0BF55}" type="slidenum">
              <a:rPr lang="tr-TR" smtClean="0"/>
              <a:t>‹#›</a:t>
            </a:fld>
            <a:endParaRPr lang="tr-TR"/>
          </a:p>
        </p:txBody>
      </p:sp>
    </p:spTree>
    <p:extLst>
      <p:ext uri="{BB962C8B-B14F-4D97-AF65-F5344CB8AC3E}">
        <p14:creationId xmlns:p14="http://schemas.microsoft.com/office/powerpoint/2010/main" val="1177741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endParaRPr lang="tr-TR" dirty="0"/>
          </a:p>
        </p:txBody>
      </p:sp>
      <p:sp>
        <p:nvSpPr>
          <p:cNvPr id="3" name="Veri Yer Tutucusu 2"/>
          <p:cNvSpPr>
            <a:spLocks noGrp="1"/>
          </p:cNvSpPr>
          <p:nvPr>
            <p:ph type="dt" sz="half" idx="10"/>
          </p:nvPr>
        </p:nvSpPr>
        <p:spPr/>
        <p:txBody>
          <a:bodyPr/>
          <a:lstStyle/>
          <a:p>
            <a:fld id="{0936125F-C0A6-41BE-8CC7-2078E678CD0E}" type="datetimeFigureOut">
              <a:rPr lang="tr-TR" smtClean="0"/>
              <a:t>13.03.2025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DD963D8C-DAC6-46A4-9D1E-97D51BD0BF55}" type="slidenum">
              <a:rPr lang="tr-TR" smtClean="0"/>
              <a:t>‹#›</a:t>
            </a:fld>
            <a:endParaRPr lang="tr-TR"/>
          </a:p>
        </p:txBody>
      </p:sp>
    </p:spTree>
    <p:extLst>
      <p:ext uri="{BB962C8B-B14F-4D97-AF65-F5344CB8AC3E}">
        <p14:creationId xmlns:p14="http://schemas.microsoft.com/office/powerpoint/2010/main" val="3757718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0936125F-C0A6-41BE-8CC7-2078E678CD0E}" type="datetimeFigureOut">
              <a:rPr lang="tr-TR" smtClean="0"/>
              <a:t>13.03.2025</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DD963D8C-DAC6-46A4-9D1E-97D51BD0BF55}" type="slidenum">
              <a:rPr lang="tr-TR" smtClean="0"/>
              <a:t>‹#›</a:t>
            </a:fld>
            <a:endParaRPr lang="tr-TR"/>
          </a:p>
        </p:txBody>
      </p:sp>
    </p:spTree>
    <p:extLst>
      <p:ext uri="{BB962C8B-B14F-4D97-AF65-F5344CB8AC3E}">
        <p14:creationId xmlns:p14="http://schemas.microsoft.com/office/powerpoint/2010/main" val="2979611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grpSp>
        <p:nvGrpSpPr>
          <p:cNvPr id="8" name="Grup 7"/>
          <p:cNvGrpSpPr/>
          <p:nvPr/>
        </p:nvGrpSpPr>
        <p:grpSpPr>
          <a:xfrm>
            <a:off x="11123612" y="4051301"/>
            <a:ext cx="965215" cy="2807461"/>
            <a:chOff x="11123612" y="4051301"/>
            <a:chExt cx="965215" cy="2807461"/>
          </a:xfrm>
        </p:grpSpPr>
        <p:sp>
          <p:nvSpPr>
            <p:cNvPr id="9" name="Serbest Form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10" name="Satır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11" name="Serbest Form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2" name="Serbest Form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3" name="Serbest Form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4" name="Serbest Form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5" name="Serbest Form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6" name="Serbest Form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7" name="Serbest Form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grpSp>
      <p:sp>
        <p:nvSpPr>
          <p:cNvPr id="2" name="Başlık 1"/>
          <p:cNvSpPr>
            <a:spLocks noGrp="1"/>
          </p:cNvSpPr>
          <p:nvPr>
            <p:ph type="title"/>
          </p:nvPr>
        </p:nvSpPr>
        <p:spPr>
          <a:xfrm>
            <a:off x="7699248" y="1996440"/>
            <a:ext cx="3200400" cy="2194560"/>
          </a:xfrm>
        </p:spPr>
        <p:txBody>
          <a:bodyPr anchor="b">
            <a:normAutofit/>
          </a:bodyPr>
          <a:lstStyle>
            <a:lvl1pPr>
              <a:defRPr sz="3400"/>
            </a:lvl1pPr>
          </a:lstStyle>
          <a:p>
            <a:r>
              <a:rPr lang="tr-TR"/>
              <a:t>Asıl başlık stili için tıklatın</a:t>
            </a:r>
            <a:endParaRPr lang="tr-TR" dirty="0"/>
          </a:p>
        </p:txBody>
      </p:sp>
      <p:sp>
        <p:nvSpPr>
          <p:cNvPr id="3" name="İçerik Yer Tutucusu 2"/>
          <p:cNvSpPr>
            <a:spLocks noGrp="1"/>
          </p:cNvSpPr>
          <p:nvPr>
            <p:ph idx="1"/>
          </p:nvPr>
        </p:nvSpPr>
        <p:spPr>
          <a:xfrm>
            <a:off x="838200" y="838200"/>
            <a:ext cx="6400800" cy="51816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Metin Yer Tutucusu 3"/>
          <p:cNvSpPr>
            <a:spLocks noGrp="1"/>
          </p:cNvSpPr>
          <p:nvPr>
            <p:ph type="body" sz="half" idx="2"/>
          </p:nvPr>
        </p:nvSpPr>
        <p:spPr>
          <a:xfrm>
            <a:off x="7697724" y="4258426"/>
            <a:ext cx="3203448" cy="1761373"/>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p:cNvSpPr>
            <a:spLocks noGrp="1"/>
          </p:cNvSpPr>
          <p:nvPr>
            <p:ph type="dt" sz="half" idx="10"/>
          </p:nvPr>
        </p:nvSpPr>
        <p:spPr/>
        <p:txBody>
          <a:bodyPr/>
          <a:lstStyle/>
          <a:p>
            <a:fld id="{0936125F-C0A6-41BE-8CC7-2078E678CD0E}" type="datetimeFigureOut">
              <a:rPr lang="tr-TR" smtClean="0"/>
              <a:t>13.03.2025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DD963D8C-DAC6-46A4-9D1E-97D51BD0BF55}" type="slidenum">
              <a:rPr lang="tr-TR" smtClean="0"/>
              <a:t>‹#›</a:t>
            </a:fld>
            <a:endParaRPr lang="tr-TR"/>
          </a:p>
        </p:txBody>
      </p:sp>
    </p:spTree>
    <p:extLst>
      <p:ext uri="{BB962C8B-B14F-4D97-AF65-F5344CB8AC3E}">
        <p14:creationId xmlns:p14="http://schemas.microsoft.com/office/powerpoint/2010/main" val="70657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grpSp>
        <p:nvGrpSpPr>
          <p:cNvPr id="8" name="Grup 7"/>
          <p:cNvGrpSpPr/>
          <p:nvPr/>
        </p:nvGrpSpPr>
        <p:grpSpPr>
          <a:xfrm>
            <a:off x="11123612" y="4051301"/>
            <a:ext cx="965215" cy="2807461"/>
            <a:chOff x="11123612" y="4051301"/>
            <a:chExt cx="965215" cy="2807461"/>
          </a:xfrm>
        </p:grpSpPr>
        <p:sp>
          <p:nvSpPr>
            <p:cNvPr id="9" name="Serbest Form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10" name="Satır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11" name="Serbest Form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2" name="Serbest Form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3" name="Serbest Form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4" name="Serbest Form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5" name="Serbest Form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6" name="Serbest Form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7" name="Serbest Form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grpSp>
      <p:sp>
        <p:nvSpPr>
          <p:cNvPr id="2" name="Başlık 1"/>
          <p:cNvSpPr>
            <a:spLocks noGrp="1"/>
          </p:cNvSpPr>
          <p:nvPr>
            <p:ph type="title"/>
          </p:nvPr>
        </p:nvSpPr>
        <p:spPr>
          <a:xfrm>
            <a:off x="7699248" y="1993392"/>
            <a:ext cx="3200400" cy="2194560"/>
          </a:xfrm>
        </p:spPr>
        <p:txBody>
          <a:bodyPr anchor="b">
            <a:normAutofit/>
          </a:bodyPr>
          <a:lstStyle>
            <a:lvl1pPr>
              <a:defRPr sz="3400"/>
            </a:lvl1pPr>
          </a:lstStyle>
          <a:p>
            <a:r>
              <a:rPr lang="tr-TR"/>
              <a:t>Asıl başlık stili için tıklatın</a:t>
            </a:r>
            <a:endParaRPr lang="tr-TR" dirty="0"/>
          </a:p>
        </p:txBody>
      </p:sp>
      <p:sp>
        <p:nvSpPr>
          <p:cNvPr id="3" name="Resim Yer Tutucusu 2"/>
          <p:cNvSpPr>
            <a:spLocks noGrp="1"/>
          </p:cNvSpPr>
          <p:nvPr>
            <p:ph type="pic" idx="1"/>
          </p:nvPr>
        </p:nvSpPr>
        <p:spPr>
          <a:xfrm>
            <a:off x="838198" y="838200"/>
            <a:ext cx="6400800" cy="5181600"/>
          </a:xfrm>
          <a:solidFill>
            <a:schemeClr val="bg2">
              <a:lumMod val="90000"/>
            </a:schemeClr>
          </a:solidFill>
          <a:ln w="76200">
            <a:solidFill>
              <a:schemeClr val="bg1"/>
            </a:solidFill>
            <a:miter lim="800000"/>
          </a:ln>
        </p:spPr>
        <p:txBody>
          <a:bodyPr tIns="36576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tr-TR" dirty="0"/>
          </a:p>
        </p:txBody>
      </p:sp>
      <p:sp>
        <p:nvSpPr>
          <p:cNvPr id="4" name="Metin Yer Tutucusu 3"/>
          <p:cNvSpPr>
            <a:spLocks noGrp="1"/>
          </p:cNvSpPr>
          <p:nvPr>
            <p:ph type="body" sz="half" idx="2"/>
          </p:nvPr>
        </p:nvSpPr>
        <p:spPr>
          <a:xfrm>
            <a:off x="7699248" y="4255008"/>
            <a:ext cx="3200400" cy="1764792"/>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p:cNvSpPr>
            <a:spLocks noGrp="1"/>
          </p:cNvSpPr>
          <p:nvPr>
            <p:ph type="dt" sz="half" idx="10"/>
          </p:nvPr>
        </p:nvSpPr>
        <p:spPr/>
        <p:txBody>
          <a:bodyPr/>
          <a:lstStyle/>
          <a:p>
            <a:fld id="{0936125F-C0A6-41BE-8CC7-2078E678CD0E}" type="datetimeFigureOut">
              <a:rPr lang="tr-TR" smtClean="0"/>
              <a:t>13.03.2025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DD963D8C-DAC6-46A4-9D1E-97D51BD0BF55}" type="slidenum">
              <a:rPr lang="tr-TR" smtClean="0"/>
              <a:t>‹#›</a:t>
            </a:fld>
            <a:endParaRPr lang="tr-TR"/>
          </a:p>
        </p:txBody>
      </p:sp>
    </p:spTree>
    <p:extLst>
      <p:ext uri="{BB962C8B-B14F-4D97-AF65-F5344CB8AC3E}">
        <p14:creationId xmlns:p14="http://schemas.microsoft.com/office/powerpoint/2010/main" val="4196301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bg2">
                <a:lumMod val="66000"/>
                <a:lumOff val="34000"/>
              </a:schemeClr>
            </a:gs>
            <a:gs pos="62000">
              <a:schemeClr val="bg2">
                <a:lumMod val="90000"/>
              </a:schemeClr>
            </a:gs>
            <a:gs pos="74000">
              <a:schemeClr val="bg2">
                <a:lumMod val="9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grpSp>
        <p:nvGrpSpPr>
          <p:cNvPr id="63" name="Grup 62"/>
          <p:cNvGrpSpPr/>
          <p:nvPr/>
        </p:nvGrpSpPr>
        <p:grpSpPr>
          <a:xfrm>
            <a:off x="11123612" y="4051301"/>
            <a:ext cx="965215" cy="2807461"/>
            <a:chOff x="11123612" y="4051301"/>
            <a:chExt cx="965215" cy="2807461"/>
          </a:xfrm>
        </p:grpSpPr>
        <p:sp>
          <p:nvSpPr>
            <p:cNvPr id="38" name="Serbest Form 44"/>
            <p:cNvSpPr>
              <a:spLocks/>
            </p:cNvSpPr>
            <p:nvPr userDrawn="1"/>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39" name="Satır 45"/>
            <p:cNvSpPr>
              <a:spLocks noChangeShapeType="1"/>
            </p:cNvSpPr>
            <p:nvPr userDrawn="1"/>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40" name="Serbest Form 46"/>
            <p:cNvSpPr>
              <a:spLocks/>
            </p:cNvSpPr>
            <p:nvPr userDrawn="1"/>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1" name="Serbest Form 47"/>
            <p:cNvSpPr>
              <a:spLocks/>
            </p:cNvSpPr>
            <p:nvPr userDrawn="1"/>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2" name="Serbest Form 48"/>
            <p:cNvSpPr>
              <a:spLocks/>
            </p:cNvSpPr>
            <p:nvPr userDrawn="1"/>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3" name="Serbest Form 49"/>
            <p:cNvSpPr>
              <a:spLocks/>
            </p:cNvSpPr>
            <p:nvPr userDrawn="1"/>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6" name="Serbest Form 10"/>
            <p:cNvSpPr>
              <a:spLocks/>
            </p:cNvSpPr>
            <p:nvPr userDrawn="1"/>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7" name="Serbest Form 16"/>
            <p:cNvSpPr>
              <a:spLocks/>
            </p:cNvSpPr>
            <p:nvPr userDrawn="1"/>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8" name="Serbest Form 18"/>
            <p:cNvSpPr>
              <a:spLocks/>
            </p:cNvSpPr>
            <p:nvPr userDrawn="1"/>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grpSp>
      <p:grpSp>
        <p:nvGrpSpPr>
          <p:cNvPr id="62" name="Grup 61"/>
          <p:cNvGrpSpPr/>
          <p:nvPr/>
        </p:nvGrpSpPr>
        <p:grpSpPr>
          <a:xfrm>
            <a:off x="44450" y="1370013"/>
            <a:ext cx="1198563" cy="5487987"/>
            <a:chOff x="44450" y="1370013"/>
            <a:chExt cx="1198563" cy="5487987"/>
          </a:xfrm>
        </p:grpSpPr>
        <p:sp>
          <p:nvSpPr>
            <p:cNvPr id="9" name="Serbest Form 5"/>
            <p:cNvSpPr>
              <a:spLocks/>
            </p:cNvSpPr>
            <p:nvPr userDrawn="1"/>
          </p:nvSpPr>
          <p:spPr bwMode="auto">
            <a:xfrm flipH="1">
              <a:off x="277813" y="6858000"/>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10" name="Satır 6"/>
            <p:cNvSpPr>
              <a:spLocks noChangeShapeType="1"/>
            </p:cNvSpPr>
            <p:nvPr userDrawn="1"/>
          </p:nvSpPr>
          <p:spPr bwMode="auto">
            <a:xfrm>
              <a:off x="277813" y="6858000"/>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11" name="Serbest Form 7"/>
            <p:cNvSpPr>
              <a:spLocks/>
            </p:cNvSpPr>
            <p:nvPr userDrawn="1"/>
          </p:nvSpPr>
          <p:spPr bwMode="auto">
            <a:xfrm flipH="1">
              <a:off x="117475" y="5873750"/>
              <a:ext cx="173038" cy="984250"/>
            </a:xfrm>
            <a:custGeom>
              <a:avLst/>
              <a:gdLst>
                <a:gd name="T0" fmla="*/ 0 w 70"/>
                <a:gd name="T1" fmla="*/ 402 h 402"/>
                <a:gd name="T2" fmla="*/ 0 w 70"/>
                <a:gd name="T3" fmla="*/ 1 h 402"/>
                <a:gd name="T4" fmla="*/ 4 w 70"/>
                <a:gd name="T5" fmla="*/ 0 h 402"/>
                <a:gd name="T6" fmla="*/ 5 w 70"/>
                <a:gd name="T7" fmla="*/ 402 h 402"/>
              </a:gdLst>
              <a:ahLst/>
              <a:cxnLst>
                <a:cxn ang="0">
                  <a:pos x="T0" y="T1"/>
                </a:cxn>
                <a:cxn ang="0">
                  <a:pos x="T2" y="T3"/>
                </a:cxn>
                <a:cxn ang="0">
                  <a:pos x="T4" y="T5"/>
                </a:cxn>
                <a:cxn ang="0">
                  <a:pos x="T6" y="T7"/>
                </a:cxn>
              </a:cxnLst>
              <a:rect l="0" t="0" r="r" b="b"/>
              <a:pathLst>
                <a:path w="70" h="402">
                  <a:moveTo>
                    <a:pt x="0" y="402"/>
                  </a:moveTo>
                  <a:cubicBezTo>
                    <a:pt x="66" y="232"/>
                    <a:pt x="1" y="4"/>
                    <a:pt x="0" y="1"/>
                  </a:cubicBezTo>
                  <a:cubicBezTo>
                    <a:pt x="4" y="0"/>
                    <a:pt x="4" y="0"/>
                    <a:pt x="4" y="0"/>
                  </a:cubicBezTo>
                  <a:cubicBezTo>
                    <a:pt x="5" y="2"/>
                    <a:pt x="70" y="231"/>
                    <a:pt x="5" y="402"/>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2" name="Serbest Form 8"/>
            <p:cNvSpPr>
              <a:spLocks/>
            </p:cNvSpPr>
            <p:nvPr userDrawn="1"/>
          </p:nvSpPr>
          <p:spPr bwMode="auto">
            <a:xfrm flipH="1">
              <a:off x="79375" y="3760788"/>
              <a:ext cx="87313" cy="76200"/>
            </a:xfrm>
            <a:custGeom>
              <a:avLst/>
              <a:gdLst>
                <a:gd name="T0" fmla="*/ 21 w 36"/>
                <a:gd name="T1" fmla="*/ 29 h 31"/>
                <a:gd name="T2" fmla="*/ 1 w 36"/>
                <a:gd name="T3" fmla="*/ 19 h 31"/>
                <a:gd name="T4" fmla="*/ 16 w 36"/>
                <a:gd name="T5" fmla="*/ 2 h 31"/>
                <a:gd name="T6" fmla="*/ 35 w 36"/>
                <a:gd name="T7" fmla="*/ 13 h 31"/>
                <a:gd name="T8" fmla="*/ 21 w 36"/>
                <a:gd name="T9" fmla="*/ 29 h 31"/>
              </a:gdLst>
              <a:ahLst/>
              <a:cxnLst>
                <a:cxn ang="0">
                  <a:pos x="T0" y="T1"/>
                </a:cxn>
                <a:cxn ang="0">
                  <a:pos x="T2" y="T3"/>
                </a:cxn>
                <a:cxn ang="0">
                  <a:pos x="T4" y="T5"/>
                </a:cxn>
                <a:cxn ang="0">
                  <a:pos x="T6" y="T7"/>
                </a:cxn>
                <a:cxn ang="0">
                  <a:pos x="T8" y="T9"/>
                </a:cxn>
              </a:cxnLst>
              <a:rect l="0" t="0" r="r" b="b"/>
              <a:pathLst>
                <a:path w="36" h="31">
                  <a:moveTo>
                    <a:pt x="21" y="29"/>
                  </a:moveTo>
                  <a:cubicBezTo>
                    <a:pt x="11" y="31"/>
                    <a:pt x="3" y="26"/>
                    <a:pt x="1" y="19"/>
                  </a:cubicBezTo>
                  <a:cubicBezTo>
                    <a:pt x="0" y="11"/>
                    <a:pt x="7" y="4"/>
                    <a:pt x="16" y="2"/>
                  </a:cubicBezTo>
                  <a:cubicBezTo>
                    <a:pt x="25" y="0"/>
                    <a:pt x="34" y="5"/>
                    <a:pt x="35" y="13"/>
                  </a:cubicBezTo>
                  <a:cubicBezTo>
                    <a:pt x="36" y="20"/>
                    <a:pt x="30" y="28"/>
                    <a:pt x="21" y="29"/>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3" name="Serbest Form 12"/>
            <p:cNvSpPr>
              <a:spLocks/>
            </p:cNvSpPr>
            <p:nvPr userDrawn="1"/>
          </p:nvSpPr>
          <p:spPr bwMode="auto">
            <a:xfrm flipH="1">
              <a:off x="241300" y="4100513"/>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4" name="Serbest Form 13"/>
            <p:cNvSpPr>
              <a:spLocks/>
            </p:cNvSpPr>
            <p:nvPr userDrawn="1"/>
          </p:nvSpPr>
          <p:spPr bwMode="auto">
            <a:xfrm flipH="1">
              <a:off x="762001" y="4652963"/>
              <a:ext cx="88900" cy="85725"/>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5" name="Serbest Form 14"/>
            <p:cNvSpPr>
              <a:spLocks/>
            </p:cNvSpPr>
            <p:nvPr userDrawn="1"/>
          </p:nvSpPr>
          <p:spPr bwMode="auto">
            <a:xfrm flipH="1">
              <a:off x="312738" y="2260600"/>
              <a:ext cx="730251" cy="4597400"/>
            </a:xfrm>
            <a:custGeom>
              <a:avLst/>
              <a:gdLst>
                <a:gd name="T0" fmla="*/ 171 w 297"/>
                <a:gd name="T1" fmla="*/ 0 h 1879"/>
                <a:gd name="T2" fmla="*/ 168 w 297"/>
                <a:gd name="T3" fmla="*/ 3 h 1879"/>
                <a:gd name="T4" fmla="*/ 264 w 297"/>
                <a:gd name="T5" fmla="*/ 422 h 1879"/>
                <a:gd name="T6" fmla="*/ 222 w 297"/>
                <a:gd name="T7" fmla="*/ 365 h 1879"/>
                <a:gd name="T8" fmla="*/ 219 w 297"/>
                <a:gd name="T9" fmla="*/ 368 h 1879"/>
                <a:gd name="T10" fmla="*/ 264 w 297"/>
                <a:gd name="T11" fmla="*/ 428 h 1879"/>
                <a:gd name="T12" fmla="*/ 264 w 297"/>
                <a:gd name="T13" fmla="*/ 428 h 1879"/>
                <a:gd name="T14" fmla="*/ 232 w 297"/>
                <a:gd name="T15" fmla="*/ 984 h 1879"/>
                <a:gd name="T16" fmla="*/ 0 w 297"/>
                <a:gd name="T17" fmla="*/ 1879 h 1879"/>
                <a:gd name="T18" fmla="*/ 5 w 297"/>
                <a:gd name="T19" fmla="*/ 1879 h 1879"/>
                <a:gd name="T20" fmla="*/ 236 w 297"/>
                <a:gd name="T21" fmla="*/ 985 h 1879"/>
                <a:gd name="T22" fmla="*/ 171 w 297"/>
                <a:gd name="T23"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7" h="1879">
                  <a:moveTo>
                    <a:pt x="171" y="0"/>
                  </a:moveTo>
                  <a:cubicBezTo>
                    <a:pt x="168" y="3"/>
                    <a:pt x="168" y="3"/>
                    <a:pt x="168" y="3"/>
                  </a:cubicBezTo>
                  <a:cubicBezTo>
                    <a:pt x="225" y="70"/>
                    <a:pt x="258" y="217"/>
                    <a:pt x="264" y="422"/>
                  </a:cubicBezTo>
                  <a:cubicBezTo>
                    <a:pt x="222" y="365"/>
                    <a:pt x="222" y="365"/>
                    <a:pt x="222" y="365"/>
                  </a:cubicBezTo>
                  <a:cubicBezTo>
                    <a:pt x="219" y="368"/>
                    <a:pt x="219" y="368"/>
                    <a:pt x="219" y="368"/>
                  </a:cubicBezTo>
                  <a:cubicBezTo>
                    <a:pt x="264" y="428"/>
                    <a:pt x="264" y="428"/>
                    <a:pt x="264" y="428"/>
                  </a:cubicBezTo>
                  <a:cubicBezTo>
                    <a:pt x="264" y="428"/>
                    <a:pt x="264" y="428"/>
                    <a:pt x="264" y="428"/>
                  </a:cubicBezTo>
                  <a:cubicBezTo>
                    <a:pt x="269" y="583"/>
                    <a:pt x="258" y="772"/>
                    <a:pt x="232" y="984"/>
                  </a:cubicBezTo>
                  <a:cubicBezTo>
                    <a:pt x="181" y="1404"/>
                    <a:pt x="83" y="1780"/>
                    <a:pt x="0" y="1879"/>
                  </a:cubicBezTo>
                  <a:cubicBezTo>
                    <a:pt x="5" y="1879"/>
                    <a:pt x="5" y="1879"/>
                    <a:pt x="5" y="1879"/>
                  </a:cubicBezTo>
                  <a:cubicBezTo>
                    <a:pt x="88" y="1775"/>
                    <a:pt x="185" y="1401"/>
                    <a:pt x="236" y="985"/>
                  </a:cubicBezTo>
                  <a:cubicBezTo>
                    <a:pt x="297" y="487"/>
                    <a:pt x="273" y="119"/>
                    <a:pt x="171"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6" name="Serbest Form 15"/>
            <p:cNvSpPr>
              <a:spLocks/>
            </p:cNvSpPr>
            <p:nvPr userDrawn="1"/>
          </p:nvSpPr>
          <p:spPr bwMode="auto">
            <a:xfrm flipH="1">
              <a:off x="273050"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17" name="Satır 14"/>
            <p:cNvSpPr>
              <a:spLocks noChangeShapeType="1"/>
            </p:cNvSpPr>
            <p:nvPr userDrawn="1"/>
          </p:nvSpPr>
          <p:spPr bwMode="auto">
            <a:xfrm>
              <a:off x="273050"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18" name="Serbest Form 17"/>
            <p:cNvSpPr>
              <a:spLocks/>
            </p:cNvSpPr>
            <p:nvPr userDrawn="1"/>
          </p:nvSpPr>
          <p:spPr bwMode="auto">
            <a:xfrm flipH="1">
              <a:off x="273050" y="3594100"/>
              <a:ext cx="554038" cy="3263900"/>
            </a:xfrm>
            <a:custGeom>
              <a:avLst/>
              <a:gdLst>
                <a:gd name="T0" fmla="*/ 221 w 225"/>
                <a:gd name="T1" fmla="*/ 1334 h 1334"/>
                <a:gd name="T2" fmla="*/ 145 w 225"/>
                <a:gd name="T3" fmla="*/ 843 h 1334"/>
                <a:gd name="T4" fmla="*/ 0 w 225"/>
                <a:gd name="T5" fmla="*/ 1 h 1334"/>
                <a:gd name="T6" fmla="*/ 4 w 225"/>
                <a:gd name="T7" fmla="*/ 0 h 1334"/>
                <a:gd name="T8" fmla="*/ 149 w 225"/>
                <a:gd name="T9" fmla="*/ 842 h 1334"/>
                <a:gd name="T10" fmla="*/ 225 w 225"/>
                <a:gd name="T11" fmla="*/ 1334 h 1334"/>
              </a:gdLst>
              <a:ahLst/>
              <a:cxnLst>
                <a:cxn ang="0">
                  <a:pos x="T0" y="T1"/>
                </a:cxn>
                <a:cxn ang="0">
                  <a:pos x="T2" y="T3"/>
                </a:cxn>
                <a:cxn ang="0">
                  <a:pos x="T4" y="T5"/>
                </a:cxn>
                <a:cxn ang="0">
                  <a:pos x="T6" y="T7"/>
                </a:cxn>
                <a:cxn ang="0">
                  <a:pos x="T8" y="T9"/>
                </a:cxn>
                <a:cxn ang="0">
                  <a:pos x="T10" y="T11"/>
                </a:cxn>
              </a:cxnLst>
              <a:rect l="0" t="0" r="r" b="b"/>
              <a:pathLst>
                <a:path w="225" h="1334">
                  <a:moveTo>
                    <a:pt x="221" y="1334"/>
                  </a:moveTo>
                  <a:cubicBezTo>
                    <a:pt x="200" y="1243"/>
                    <a:pt x="174" y="1055"/>
                    <a:pt x="145" y="843"/>
                  </a:cubicBezTo>
                  <a:cubicBezTo>
                    <a:pt x="101" y="518"/>
                    <a:pt x="52" y="149"/>
                    <a:pt x="0" y="1"/>
                  </a:cubicBezTo>
                  <a:cubicBezTo>
                    <a:pt x="4" y="0"/>
                    <a:pt x="4" y="0"/>
                    <a:pt x="4" y="0"/>
                  </a:cubicBezTo>
                  <a:cubicBezTo>
                    <a:pt x="55" y="148"/>
                    <a:pt x="105" y="517"/>
                    <a:pt x="149" y="842"/>
                  </a:cubicBezTo>
                  <a:cubicBezTo>
                    <a:pt x="178" y="1055"/>
                    <a:pt x="204" y="1244"/>
                    <a:pt x="225" y="133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19" name="Serbest Form 18"/>
            <p:cNvSpPr>
              <a:spLocks/>
            </p:cNvSpPr>
            <p:nvPr userDrawn="1"/>
          </p:nvSpPr>
          <p:spPr bwMode="auto">
            <a:xfrm flipH="1">
              <a:off x="133350" y="3444875"/>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0" name="Serbest Form 19"/>
            <p:cNvSpPr>
              <a:spLocks/>
            </p:cNvSpPr>
            <p:nvPr userDrawn="1"/>
          </p:nvSpPr>
          <p:spPr bwMode="auto">
            <a:xfrm flipH="1">
              <a:off x="936626" y="4335463"/>
              <a:ext cx="133350" cy="131762"/>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1" name="Serbest Form 20"/>
            <p:cNvSpPr>
              <a:spLocks/>
            </p:cNvSpPr>
            <p:nvPr userDrawn="1"/>
          </p:nvSpPr>
          <p:spPr bwMode="auto">
            <a:xfrm flipH="1">
              <a:off x="44450" y="5021263"/>
              <a:ext cx="317500" cy="317500"/>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2" name="Serbest Form 21"/>
            <p:cNvSpPr>
              <a:spLocks/>
            </p:cNvSpPr>
            <p:nvPr userDrawn="1"/>
          </p:nvSpPr>
          <p:spPr bwMode="auto">
            <a:xfrm flipH="1">
              <a:off x="771526" y="3168650"/>
              <a:ext cx="131763" cy="131762"/>
            </a:xfrm>
            <a:custGeom>
              <a:avLst/>
              <a:gdLst>
                <a:gd name="T0" fmla="*/ 52 w 53"/>
                <a:gd name="T1" fmla="*/ 31 h 54"/>
                <a:gd name="T2" fmla="*/ 49 w 53"/>
                <a:gd name="T3" fmla="*/ 27 h 54"/>
                <a:gd name="T4" fmla="*/ 52 w 53"/>
                <a:gd name="T5" fmla="*/ 22 h 54"/>
                <a:gd name="T6" fmla="*/ 42 w 53"/>
                <a:gd name="T7" fmla="*/ 19 h 54"/>
                <a:gd name="T8" fmla="*/ 45 w 53"/>
                <a:gd name="T9" fmla="*/ 8 h 54"/>
                <a:gd name="T10" fmla="*/ 38 w 53"/>
                <a:gd name="T11" fmla="*/ 10 h 54"/>
                <a:gd name="T12" fmla="*/ 36 w 53"/>
                <a:gd name="T13" fmla="*/ 2 h 54"/>
                <a:gd name="T14" fmla="*/ 29 w 53"/>
                <a:gd name="T15" fmla="*/ 7 h 54"/>
                <a:gd name="T16" fmla="*/ 24 w 53"/>
                <a:gd name="T17" fmla="*/ 1 h 54"/>
                <a:gd name="T18" fmla="*/ 21 w 53"/>
                <a:gd name="T19" fmla="*/ 6 h 54"/>
                <a:gd name="T20" fmla="*/ 14 w 53"/>
                <a:gd name="T21" fmla="*/ 3 h 54"/>
                <a:gd name="T22" fmla="*/ 13 w 53"/>
                <a:gd name="T23" fmla="*/ 12 h 54"/>
                <a:gd name="T24" fmla="*/ 5 w 53"/>
                <a:gd name="T25" fmla="*/ 11 h 54"/>
                <a:gd name="T26" fmla="*/ 8 w 53"/>
                <a:gd name="T27" fmla="*/ 20 h 54"/>
                <a:gd name="T28" fmla="*/ 0 w 53"/>
                <a:gd name="T29" fmla="*/ 23 h 54"/>
                <a:gd name="T30" fmla="*/ 4 w 53"/>
                <a:gd name="T31" fmla="*/ 28 h 54"/>
                <a:gd name="T32" fmla="*/ 0 w 53"/>
                <a:gd name="T33" fmla="*/ 32 h 54"/>
                <a:gd name="T34" fmla="*/ 10 w 53"/>
                <a:gd name="T35" fmla="*/ 36 h 54"/>
                <a:gd name="T36" fmla="*/ 7 w 53"/>
                <a:gd name="T37" fmla="*/ 46 h 54"/>
                <a:gd name="T38" fmla="*/ 15 w 53"/>
                <a:gd name="T39" fmla="*/ 45 h 54"/>
                <a:gd name="T40" fmla="*/ 16 w 53"/>
                <a:gd name="T41" fmla="*/ 52 h 54"/>
                <a:gd name="T42" fmla="*/ 23 w 53"/>
                <a:gd name="T43" fmla="*/ 48 h 54"/>
                <a:gd name="T44" fmla="*/ 28 w 53"/>
                <a:gd name="T45" fmla="*/ 54 h 54"/>
                <a:gd name="T46" fmla="*/ 32 w 53"/>
                <a:gd name="T47" fmla="*/ 48 h 54"/>
                <a:gd name="T48" fmla="*/ 38 w 53"/>
                <a:gd name="T49" fmla="*/ 51 h 54"/>
                <a:gd name="T50" fmla="*/ 39 w 53"/>
                <a:gd name="T51" fmla="*/ 43 h 54"/>
                <a:gd name="T52" fmla="*/ 47 w 53"/>
                <a:gd name="T53" fmla="*/ 43 h 54"/>
                <a:gd name="T54" fmla="*/ 44 w 53"/>
                <a:gd name="T55" fmla="*/ 35 h 54"/>
                <a:gd name="T56" fmla="*/ 52 w 53"/>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 h="54">
                  <a:moveTo>
                    <a:pt x="52" y="31"/>
                  </a:moveTo>
                  <a:cubicBezTo>
                    <a:pt x="53" y="30"/>
                    <a:pt x="51" y="28"/>
                    <a:pt x="49" y="27"/>
                  </a:cubicBezTo>
                  <a:cubicBezTo>
                    <a:pt x="51" y="25"/>
                    <a:pt x="52" y="23"/>
                    <a:pt x="52" y="22"/>
                  </a:cubicBezTo>
                  <a:cubicBezTo>
                    <a:pt x="52" y="20"/>
                    <a:pt x="48" y="19"/>
                    <a:pt x="42" y="19"/>
                  </a:cubicBezTo>
                  <a:cubicBezTo>
                    <a:pt x="45" y="14"/>
                    <a:pt x="47" y="10"/>
                    <a:pt x="45" y="8"/>
                  </a:cubicBezTo>
                  <a:cubicBezTo>
                    <a:pt x="44" y="7"/>
                    <a:pt x="41" y="8"/>
                    <a:pt x="38" y="10"/>
                  </a:cubicBezTo>
                  <a:cubicBezTo>
                    <a:pt x="38" y="6"/>
                    <a:pt x="37" y="3"/>
                    <a:pt x="36" y="2"/>
                  </a:cubicBezTo>
                  <a:cubicBezTo>
                    <a:pt x="34" y="2"/>
                    <a:pt x="32" y="3"/>
                    <a:pt x="29" y="7"/>
                  </a:cubicBezTo>
                  <a:cubicBezTo>
                    <a:pt x="28" y="3"/>
                    <a:pt x="26" y="0"/>
                    <a:pt x="24" y="1"/>
                  </a:cubicBezTo>
                  <a:cubicBezTo>
                    <a:pt x="23" y="1"/>
                    <a:pt x="22" y="3"/>
                    <a:pt x="21" y="6"/>
                  </a:cubicBezTo>
                  <a:cubicBezTo>
                    <a:pt x="18" y="4"/>
                    <a:pt x="16" y="3"/>
                    <a:pt x="14" y="3"/>
                  </a:cubicBezTo>
                  <a:cubicBezTo>
                    <a:pt x="13" y="4"/>
                    <a:pt x="13" y="7"/>
                    <a:pt x="13" y="12"/>
                  </a:cubicBezTo>
                  <a:cubicBezTo>
                    <a:pt x="9" y="10"/>
                    <a:pt x="6" y="10"/>
                    <a:pt x="5" y="11"/>
                  </a:cubicBezTo>
                  <a:cubicBezTo>
                    <a:pt x="4" y="13"/>
                    <a:pt x="5" y="16"/>
                    <a:pt x="8" y="20"/>
                  </a:cubicBezTo>
                  <a:cubicBezTo>
                    <a:pt x="3" y="20"/>
                    <a:pt x="0" y="21"/>
                    <a:pt x="0" y="23"/>
                  </a:cubicBezTo>
                  <a:cubicBezTo>
                    <a:pt x="0" y="25"/>
                    <a:pt x="1" y="26"/>
                    <a:pt x="4" y="28"/>
                  </a:cubicBezTo>
                  <a:cubicBezTo>
                    <a:pt x="1" y="29"/>
                    <a:pt x="0" y="31"/>
                    <a:pt x="0" y="32"/>
                  </a:cubicBezTo>
                  <a:cubicBezTo>
                    <a:pt x="0" y="34"/>
                    <a:pt x="4" y="35"/>
                    <a:pt x="10" y="36"/>
                  </a:cubicBezTo>
                  <a:cubicBezTo>
                    <a:pt x="7" y="40"/>
                    <a:pt x="6" y="44"/>
                    <a:pt x="7" y="46"/>
                  </a:cubicBezTo>
                  <a:cubicBezTo>
                    <a:pt x="8" y="47"/>
                    <a:pt x="11" y="46"/>
                    <a:pt x="15" y="45"/>
                  </a:cubicBezTo>
                  <a:cubicBezTo>
                    <a:pt x="14" y="49"/>
                    <a:pt x="15" y="51"/>
                    <a:pt x="16" y="52"/>
                  </a:cubicBezTo>
                  <a:cubicBezTo>
                    <a:pt x="18" y="53"/>
                    <a:pt x="20" y="51"/>
                    <a:pt x="23" y="48"/>
                  </a:cubicBezTo>
                  <a:cubicBezTo>
                    <a:pt x="24" y="51"/>
                    <a:pt x="26" y="54"/>
                    <a:pt x="28" y="54"/>
                  </a:cubicBezTo>
                  <a:cubicBezTo>
                    <a:pt x="29" y="54"/>
                    <a:pt x="31" y="51"/>
                    <a:pt x="32" y="48"/>
                  </a:cubicBezTo>
                  <a:cubicBezTo>
                    <a:pt x="34" y="50"/>
                    <a:pt x="36" y="52"/>
                    <a:pt x="38" y="51"/>
                  </a:cubicBezTo>
                  <a:cubicBezTo>
                    <a:pt x="39" y="50"/>
                    <a:pt x="40" y="47"/>
                    <a:pt x="39" y="43"/>
                  </a:cubicBezTo>
                  <a:cubicBezTo>
                    <a:pt x="43" y="44"/>
                    <a:pt x="46" y="45"/>
                    <a:pt x="47" y="43"/>
                  </a:cubicBezTo>
                  <a:cubicBezTo>
                    <a:pt x="48" y="42"/>
                    <a:pt x="47" y="39"/>
                    <a:pt x="44" y="35"/>
                  </a:cubicBezTo>
                  <a:cubicBezTo>
                    <a:pt x="49" y="34"/>
                    <a:pt x="52" y="33"/>
                    <a:pt x="52" y="3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3" name="Serbest Form 22"/>
            <p:cNvSpPr>
              <a:spLocks/>
            </p:cNvSpPr>
            <p:nvPr userDrawn="1"/>
          </p:nvSpPr>
          <p:spPr bwMode="auto">
            <a:xfrm flipH="1">
              <a:off x="118857" y="1370013"/>
              <a:ext cx="260350" cy="258762"/>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4" name="Serbest Form 23"/>
            <p:cNvSpPr>
              <a:spLocks/>
            </p:cNvSpPr>
            <p:nvPr userDrawn="1"/>
          </p:nvSpPr>
          <p:spPr bwMode="auto">
            <a:xfrm flipH="1">
              <a:off x="309563" y="4675188"/>
              <a:ext cx="246063" cy="347662"/>
            </a:xfrm>
            <a:custGeom>
              <a:avLst/>
              <a:gdLst>
                <a:gd name="T0" fmla="*/ 78 w 100"/>
                <a:gd name="T1" fmla="*/ 15 h 142"/>
                <a:gd name="T2" fmla="*/ 30 w 100"/>
                <a:gd name="T3" fmla="*/ 130 h 142"/>
                <a:gd name="T4" fmla="*/ 78 w 100"/>
                <a:gd name="T5" fmla="*/ 15 h 142"/>
              </a:gdLst>
              <a:ahLst/>
              <a:cxnLst>
                <a:cxn ang="0">
                  <a:pos x="T0" y="T1"/>
                </a:cxn>
                <a:cxn ang="0">
                  <a:pos x="T2" y="T3"/>
                </a:cxn>
                <a:cxn ang="0">
                  <a:pos x="T4" y="T5"/>
                </a:cxn>
              </a:cxnLst>
              <a:rect l="0" t="0" r="r" b="b"/>
              <a:pathLst>
                <a:path w="100" h="142">
                  <a:moveTo>
                    <a:pt x="78" y="15"/>
                  </a:moveTo>
                  <a:cubicBezTo>
                    <a:pt x="100" y="37"/>
                    <a:pt x="60" y="118"/>
                    <a:pt x="30" y="130"/>
                  </a:cubicBezTo>
                  <a:cubicBezTo>
                    <a:pt x="0" y="142"/>
                    <a:pt x="63" y="0"/>
                    <a:pt x="78" y="1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25" name="Serbest Form 24"/>
            <p:cNvSpPr>
              <a:spLocks/>
            </p:cNvSpPr>
            <p:nvPr userDrawn="1"/>
          </p:nvSpPr>
          <p:spPr bwMode="auto">
            <a:xfrm flipH="1">
              <a:off x="608013"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26" name="Satır 27"/>
            <p:cNvSpPr>
              <a:spLocks noChangeShapeType="1"/>
            </p:cNvSpPr>
            <p:nvPr userDrawn="1"/>
          </p:nvSpPr>
          <p:spPr bwMode="auto">
            <a:xfrm>
              <a:off x="608013"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27" name="Serbest Form 26"/>
            <p:cNvSpPr>
              <a:spLocks/>
            </p:cNvSpPr>
            <p:nvPr userDrawn="1"/>
          </p:nvSpPr>
          <p:spPr bwMode="auto">
            <a:xfrm flipH="1">
              <a:off x="600075" y="5172075"/>
              <a:ext cx="339725" cy="1685925"/>
            </a:xfrm>
            <a:custGeom>
              <a:avLst/>
              <a:gdLst>
                <a:gd name="T0" fmla="*/ 131 w 138"/>
                <a:gd name="T1" fmla="*/ 689 h 689"/>
                <a:gd name="T2" fmla="*/ 0 w 138"/>
                <a:gd name="T3" fmla="*/ 4 h 689"/>
                <a:gd name="T4" fmla="*/ 1 w 138"/>
                <a:gd name="T5" fmla="*/ 0 h 689"/>
                <a:gd name="T6" fmla="*/ 132 w 138"/>
                <a:gd name="T7" fmla="*/ 403 h 689"/>
                <a:gd name="T8" fmla="*/ 135 w 138"/>
                <a:gd name="T9" fmla="*/ 689 h 689"/>
              </a:gdLst>
              <a:ahLst/>
              <a:cxnLst>
                <a:cxn ang="0">
                  <a:pos x="T0" y="T1"/>
                </a:cxn>
                <a:cxn ang="0">
                  <a:pos x="T2" y="T3"/>
                </a:cxn>
                <a:cxn ang="0">
                  <a:pos x="T4" y="T5"/>
                </a:cxn>
                <a:cxn ang="0">
                  <a:pos x="T6" y="T7"/>
                </a:cxn>
                <a:cxn ang="0">
                  <a:pos x="T8" y="T9"/>
                </a:cxn>
              </a:cxnLst>
              <a:rect l="0" t="0" r="r" b="b"/>
              <a:pathLst>
                <a:path w="138" h="689">
                  <a:moveTo>
                    <a:pt x="131" y="689"/>
                  </a:moveTo>
                  <a:cubicBezTo>
                    <a:pt x="136" y="509"/>
                    <a:pt x="136" y="50"/>
                    <a:pt x="0" y="4"/>
                  </a:cubicBezTo>
                  <a:cubicBezTo>
                    <a:pt x="1" y="0"/>
                    <a:pt x="1" y="0"/>
                    <a:pt x="1" y="0"/>
                  </a:cubicBezTo>
                  <a:cubicBezTo>
                    <a:pt x="73" y="25"/>
                    <a:pt x="117" y="161"/>
                    <a:pt x="132" y="403"/>
                  </a:cubicBezTo>
                  <a:cubicBezTo>
                    <a:pt x="138" y="513"/>
                    <a:pt x="137" y="621"/>
                    <a:pt x="135" y="68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grpSp>
          <p:nvGrpSpPr>
            <p:cNvPr id="28" name="Grup 27"/>
            <p:cNvGrpSpPr/>
            <p:nvPr userDrawn="1"/>
          </p:nvGrpSpPr>
          <p:grpSpPr>
            <a:xfrm rot="21049918">
              <a:off x="516851" y="3319634"/>
              <a:ext cx="682233" cy="504823"/>
              <a:chOff x="452438" y="3540125"/>
              <a:chExt cx="750888" cy="555625"/>
            </a:xfrm>
          </p:grpSpPr>
          <p:sp>
            <p:nvSpPr>
              <p:cNvPr id="29" name="Serbest Form 28"/>
              <p:cNvSpPr>
                <a:spLocks/>
              </p:cNvSpPr>
              <p:nvPr userDrawn="1"/>
            </p:nvSpPr>
            <p:spPr bwMode="auto">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0" name="Serbest Form 29"/>
              <p:cNvSpPr>
                <a:spLocks/>
              </p:cNvSpPr>
              <p:nvPr userDrawn="1"/>
            </p:nvSpPr>
            <p:spPr bwMode="auto">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grpSp>
        <p:sp>
          <p:nvSpPr>
            <p:cNvPr id="31" name="Oval 30"/>
            <p:cNvSpPr>
              <a:spLocks noChangeArrowheads="1"/>
            </p:cNvSpPr>
            <p:nvPr userDrawn="1"/>
          </p:nvSpPr>
          <p:spPr bwMode="auto">
            <a:xfrm flipH="1">
              <a:off x="822178" y="5832156"/>
              <a:ext cx="82550" cy="69850"/>
            </a:xfrm>
            <a:prstGeom prst="ellipse">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2" name="Serbest Form 31"/>
            <p:cNvSpPr>
              <a:spLocks/>
            </p:cNvSpPr>
            <p:nvPr userDrawn="1"/>
          </p:nvSpPr>
          <p:spPr bwMode="auto">
            <a:xfrm flipH="1">
              <a:off x="125840" y="3663574"/>
              <a:ext cx="519113" cy="444500"/>
            </a:xfrm>
            <a:custGeom>
              <a:avLst/>
              <a:gdLst>
                <a:gd name="T0" fmla="*/ 174 w 211"/>
                <a:gd name="T1" fmla="*/ 17 h 182"/>
                <a:gd name="T2" fmla="*/ 92 w 211"/>
                <a:gd name="T3" fmla="*/ 159 h 182"/>
                <a:gd name="T4" fmla="*/ 1 w 211"/>
                <a:gd name="T5" fmla="*/ 83 h 182"/>
                <a:gd name="T6" fmla="*/ 89 w 211"/>
                <a:gd name="T7" fmla="*/ 169 h 182"/>
                <a:gd name="T8" fmla="*/ 174 w 211"/>
                <a:gd name="T9" fmla="*/ 17 h 182"/>
              </a:gdLst>
              <a:ahLst/>
              <a:cxnLst>
                <a:cxn ang="0">
                  <a:pos x="T0" y="T1"/>
                </a:cxn>
                <a:cxn ang="0">
                  <a:pos x="T2" y="T3"/>
                </a:cxn>
                <a:cxn ang="0">
                  <a:pos x="T4" y="T5"/>
                </a:cxn>
                <a:cxn ang="0">
                  <a:pos x="T6" y="T7"/>
                </a:cxn>
                <a:cxn ang="0">
                  <a:pos x="T8" y="T9"/>
                </a:cxn>
              </a:cxnLst>
              <a:rect l="0" t="0" r="r" b="b"/>
              <a:pathLst>
                <a:path w="211" h="182">
                  <a:moveTo>
                    <a:pt x="174" y="17"/>
                  </a:moveTo>
                  <a:cubicBezTo>
                    <a:pt x="146" y="0"/>
                    <a:pt x="104" y="130"/>
                    <a:pt x="92" y="159"/>
                  </a:cubicBezTo>
                  <a:cubicBezTo>
                    <a:pt x="81" y="131"/>
                    <a:pt x="0" y="55"/>
                    <a:pt x="1" y="83"/>
                  </a:cubicBezTo>
                  <a:cubicBezTo>
                    <a:pt x="1" y="115"/>
                    <a:pt x="59" y="178"/>
                    <a:pt x="89" y="169"/>
                  </a:cubicBezTo>
                  <a:cubicBezTo>
                    <a:pt x="92" y="182"/>
                    <a:pt x="211" y="39"/>
                    <a:pt x="174" y="17"/>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3" name="Serbest Form 32"/>
            <p:cNvSpPr>
              <a:spLocks/>
            </p:cNvSpPr>
            <p:nvPr userDrawn="1"/>
          </p:nvSpPr>
          <p:spPr bwMode="auto">
            <a:xfrm flipH="1">
              <a:off x="725487" y="6030892"/>
              <a:ext cx="201613" cy="536575"/>
            </a:xfrm>
            <a:custGeom>
              <a:avLst/>
              <a:gdLst>
                <a:gd name="T0" fmla="*/ 35 w 82"/>
                <a:gd name="T1" fmla="*/ 3 h 219"/>
                <a:gd name="T2" fmla="*/ 24 w 82"/>
                <a:gd name="T3" fmla="*/ 171 h 219"/>
                <a:gd name="T4" fmla="*/ 35 w 82"/>
                <a:gd name="T5" fmla="*/ 3 h 219"/>
              </a:gdLst>
              <a:ahLst/>
              <a:cxnLst>
                <a:cxn ang="0">
                  <a:pos x="T0" y="T1"/>
                </a:cxn>
                <a:cxn ang="0">
                  <a:pos x="T2" y="T3"/>
                </a:cxn>
                <a:cxn ang="0">
                  <a:pos x="T4" y="T5"/>
                </a:cxn>
              </a:cxnLst>
              <a:rect l="0" t="0" r="r" b="b"/>
              <a:pathLst>
                <a:path w="82" h="219">
                  <a:moveTo>
                    <a:pt x="35" y="3"/>
                  </a:moveTo>
                  <a:cubicBezTo>
                    <a:pt x="0" y="0"/>
                    <a:pt x="23" y="150"/>
                    <a:pt x="24" y="171"/>
                  </a:cubicBezTo>
                  <a:cubicBezTo>
                    <a:pt x="25" y="219"/>
                    <a:pt x="82" y="7"/>
                    <a:pt x="35" y="3"/>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4" name="Serbest Form 33"/>
            <p:cNvSpPr>
              <a:spLocks/>
            </p:cNvSpPr>
            <p:nvPr userDrawn="1"/>
          </p:nvSpPr>
          <p:spPr bwMode="auto">
            <a:xfrm flipH="1">
              <a:off x="675480" y="6365050"/>
              <a:ext cx="188913" cy="112712"/>
            </a:xfrm>
            <a:custGeom>
              <a:avLst/>
              <a:gdLst>
                <a:gd name="T0" fmla="*/ 73 w 77"/>
                <a:gd name="T1" fmla="*/ 6 h 46"/>
                <a:gd name="T2" fmla="*/ 0 w 77"/>
                <a:gd name="T3" fmla="*/ 46 h 46"/>
                <a:gd name="T4" fmla="*/ 73 w 77"/>
                <a:gd name="T5" fmla="*/ 6 h 46"/>
              </a:gdLst>
              <a:ahLst/>
              <a:cxnLst>
                <a:cxn ang="0">
                  <a:pos x="T0" y="T1"/>
                </a:cxn>
                <a:cxn ang="0">
                  <a:pos x="T2" y="T3"/>
                </a:cxn>
                <a:cxn ang="0">
                  <a:pos x="T4" y="T5"/>
                </a:cxn>
              </a:cxnLst>
              <a:rect l="0" t="0" r="r" b="b"/>
              <a:pathLst>
                <a:path w="77" h="46">
                  <a:moveTo>
                    <a:pt x="73" y="6"/>
                  </a:moveTo>
                  <a:cubicBezTo>
                    <a:pt x="72" y="0"/>
                    <a:pt x="45" y="1"/>
                    <a:pt x="0" y="46"/>
                  </a:cubicBezTo>
                  <a:cubicBezTo>
                    <a:pt x="24" y="43"/>
                    <a:pt x="77" y="29"/>
                    <a:pt x="73" y="6"/>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5" name="Serbest Form 38"/>
            <p:cNvSpPr>
              <a:spLocks/>
            </p:cNvSpPr>
            <p:nvPr userDrawn="1"/>
          </p:nvSpPr>
          <p:spPr bwMode="auto">
            <a:xfrm flipH="1">
              <a:off x="444500" y="3063875"/>
              <a:ext cx="168275" cy="177800"/>
            </a:xfrm>
            <a:custGeom>
              <a:avLst/>
              <a:gdLst>
                <a:gd name="T0" fmla="*/ 8 w 68"/>
                <a:gd name="T1" fmla="*/ 25 h 73"/>
                <a:gd name="T2" fmla="*/ 21 w 68"/>
                <a:gd name="T3" fmla="*/ 67 h 73"/>
                <a:gd name="T4" fmla="*/ 61 w 68"/>
                <a:gd name="T5" fmla="*/ 48 h 73"/>
                <a:gd name="T6" fmla="*/ 48 w 68"/>
                <a:gd name="T7" fmla="*/ 6 h 73"/>
                <a:gd name="T8" fmla="*/ 8 w 68"/>
                <a:gd name="T9" fmla="*/ 25 h 73"/>
              </a:gdLst>
              <a:ahLst/>
              <a:cxnLst>
                <a:cxn ang="0">
                  <a:pos x="T0" y="T1"/>
                </a:cxn>
                <a:cxn ang="0">
                  <a:pos x="T2" y="T3"/>
                </a:cxn>
                <a:cxn ang="0">
                  <a:pos x="T4" y="T5"/>
                </a:cxn>
                <a:cxn ang="0">
                  <a:pos x="T6" y="T7"/>
                </a:cxn>
                <a:cxn ang="0">
                  <a:pos x="T8" y="T9"/>
                </a:cxn>
              </a:cxnLst>
              <a:rect l="0" t="0" r="r" b="b"/>
              <a:pathLst>
                <a:path w="68" h="73">
                  <a:moveTo>
                    <a:pt x="8" y="25"/>
                  </a:moveTo>
                  <a:cubicBezTo>
                    <a:pt x="0" y="41"/>
                    <a:pt x="6" y="60"/>
                    <a:pt x="21" y="67"/>
                  </a:cubicBezTo>
                  <a:cubicBezTo>
                    <a:pt x="36" y="73"/>
                    <a:pt x="53" y="65"/>
                    <a:pt x="61" y="48"/>
                  </a:cubicBezTo>
                  <a:cubicBezTo>
                    <a:pt x="68" y="32"/>
                    <a:pt x="63" y="13"/>
                    <a:pt x="48" y="6"/>
                  </a:cubicBezTo>
                  <a:cubicBezTo>
                    <a:pt x="33" y="0"/>
                    <a:pt x="15" y="8"/>
                    <a:pt x="8" y="25"/>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6" name="Serbest Form 39"/>
            <p:cNvSpPr>
              <a:spLocks/>
            </p:cNvSpPr>
            <p:nvPr userDrawn="1"/>
          </p:nvSpPr>
          <p:spPr bwMode="auto">
            <a:xfrm flipH="1">
              <a:off x="161925" y="5654675"/>
              <a:ext cx="357188" cy="257175"/>
            </a:xfrm>
            <a:custGeom>
              <a:avLst/>
              <a:gdLst>
                <a:gd name="T0" fmla="*/ 116 w 145"/>
                <a:gd name="T1" fmla="*/ 3 h 105"/>
                <a:gd name="T2" fmla="*/ 78 w 145"/>
                <a:gd name="T3" fmla="*/ 23 h 105"/>
                <a:gd name="T4" fmla="*/ 38 w 145"/>
                <a:gd name="T5" fmla="*/ 23 h 105"/>
                <a:gd name="T6" fmla="*/ 97 w 145"/>
                <a:gd name="T7" fmla="*/ 99 h 105"/>
                <a:gd name="T8" fmla="*/ 139 w 145"/>
                <a:gd name="T9" fmla="*/ 56 h 105"/>
                <a:gd name="T10" fmla="*/ 116 w 145"/>
                <a:gd name="T11" fmla="*/ 3 h 105"/>
              </a:gdLst>
              <a:ahLst/>
              <a:cxnLst>
                <a:cxn ang="0">
                  <a:pos x="T0" y="T1"/>
                </a:cxn>
                <a:cxn ang="0">
                  <a:pos x="T2" y="T3"/>
                </a:cxn>
                <a:cxn ang="0">
                  <a:pos x="T4" y="T5"/>
                </a:cxn>
                <a:cxn ang="0">
                  <a:pos x="T6" y="T7"/>
                </a:cxn>
                <a:cxn ang="0">
                  <a:pos x="T8" y="T9"/>
                </a:cxn>
                <a:cxn ang="0">
                  <a:pos x="T10" y="T11"/>
                </a:cxn>
              </a:cxnLst>
              <a:rect l="0" t="0" r="r" b="b"/>
              <a:pathLst>
                <a:path w="145" h="105">
                  <a:moveTo>
                    <a:pt x="116" y="3"/>
                  </a:moveTo>
                  <a:cubicBezTo>
                    <a:pt x="96" y="0"/>
                    <a:pt x="84" y="9"/>
                    <a:pt x="78" y="23"/>
                  </a:cubicBezTo>
                  <a:cubicBezTo>
                    <a:pt x="62" y="15"/>
                    <a:pt x="45" y="16"/>
                    <a:pt x="38" y="23"/>
                  </a:cubicBezTo>
                  <a:cubicBezTo>
                    <a:pt x="0" y="62"/>
                    <a:pt x="69" y="105"/>
                    <a:pt x="97" y="99"/>
                  </a:cubicBezTo>
                  <a:cubicBezTo>
                    <a:pt x="109" y="100"/>
                    <a:pt x="134" y="76"/>
                    <a:pt x="139" y="56"/>
                  </a:cubicBezTo>
                  <a:cubicBezTo>
                    <a:pt x="145" y="29"/>
                    <a:pt x="129" y="5"/>
                    <a:pt x="116" y="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37" name="Serbest Form 40"/>
            <p:cNvSpPr>
              <a:spLocks/>
            </p:cNvSpPr>
            <p:nvPr userDrawn="1"/>
          </p:nvSpPr>
          <p:spPr bwMode="auto">
            <a:xfrm flipH="1">
              <a:off x="111125" y="5670550"/>
              <a:ext cx="412750" cy="247650"/>
            </a:xfrm>
            <a:custGeom>
              <a:avLst/>
              <a:gdLst>
                <a:gd name="T0" fmla="*/ 164 w 168"/>
                <a:gd name="T1" fmla="*/ 24 h 101"/>
                <a:gd name="T2" fmla="*/ 101 w 168"/>
                <a:gd name="T3" fmla="*/ 80 h 101"/>
                <a:gd name="T4" fmla="*/ 98 w 168"/>
                <a:gd name="T5" fmla="*/ 46 h 101"/>
                <a:gd name="T6" fmla="*/ 76 w 168"/>
                <a:gd name="T7" fmla="*/ 1 h 101"/>
                <a:gd name="T8" fmla="*/ 88 w 168"/>
                <a:gd name="T9" fmla="*/ 83 h 101"/>
                <a:gd name="T10" fmla="*/ 58 w 168"/>
                <a:gd name="T11" fmla="*/ 63 h 101"/>
                <a:gd name="T12" fmla="*/ 9 w 168"/>
                <a:gd name="T13" fmla="*/ 52 h 101"/>
                <a:gd name="T14" fmla="*/ 96 w 168"/>
                <a:gd name="T15" fmla="*/ 96 h 101"/>
                <a:gd name="T16" fmla="*/ 98 w 168"/>
                <a:gd name="T17" fmla="*/ 96 h 101"/>
                <a:gd name="T18" fmla="*/ 99 w 168"/>
                <a:gd name="T19" fmla="*/ 95 h 101"/>
                <a:gd name="T20" fmla="*/ 139 w 168"/>
                <a:gd name="T21" fmla="*/ 67 h 101"/>
                <a:gd name="T22" fmla="*/ 164 w 168"/>
                <a:gd name="T23" fmla="*/ 2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 h="101">
                  <a:moveTo>
                    <a:pt x="164" y="24"/>
                  </a:moveTo>
                  <a:cubicBezTo>
                    <a:pt x="152" y="13"/>
                    <a:pt x="115" y="56"/>
                    <a:pt x="101" y="80"/>
                  </a:cubicBezTo>
                  <a:cubicBezTo>
                    <a:pt x="102" y="70"/>
                    <a:pt x="101" y="57"/>
                    <a:pt x="98" y="46"/>
                  </a:cubicBezTo>
                  <a:cubicBezTo>
                    <a:pt x="93" y="20"/>
                    <a:pt x="81" y="0"/>
                    <a:pt x="76" y="1"/>
                  </a:cubicBezTo>
                  <a:cubicBezTo>
                    <a:pt x="61" y="5"/>
                    <a:pt x="75" y="58"/>
                    <a:pt x="88" y="83"/>
                  </a:cubicBezTo>
                  <a:cubicBezTo>
                    <a:pt x="80" y="76"/>
                    <a:pt x="68" y="68"/>
                    <a:pt x="58" y="63"/>
                  </a:cubicBezTo>
                  <a:cubicBezTo>
                    <a:pt x="34" y="51"/>
                    <a:pt x="11" y="48"/>
                    <a:pt x="9" y="52"/>
                  </a:cubicBezTo>
                  <a:cubicBezTo>
                    <a:pt x="0" y="71"/>
                    <a:pt x="85" y="101"/>
                    <a:pt x="96" y="96"/>
                  </a:cubicBezTo>
                  <a:cubicBezTo>
                    <a:pt x="97" y="96"/>
                    <a:pt x="97" y="96"/>
                    <a:pt x="98" y="96"/>
                  </a:cubicBezTo>
                  <a:cubicBezTo>
                    <a:pt x="99" y="96"/>
                    <a:pt x="99" y="96"/>
                    <a:pt x="99" y="95"/>
                  </a:cubicBezTo>
                  <a:cubicBezTo>
                    <a:pt x="106" y="94"/>
                    <a:pt x="126" y="80"/>
                    <a:pt x="139" y="67"/>
                  </a:cubicBezTo>
                  <a:cubicBezTo>
                    <a:pt x="158" y="48"/>
                    <a:pt x="168" y="27"/>
                    <a:pt x="164" y="24"/>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4" name="Oval 33"/>
            <p:cNvSpPr>
              <a:spLocks noChangeArrowheads="1"/>
            </p:cNvSpPr>
            <p:nvPr userDrawn="1"/>
          </p:nvSpPr>
          <p:spPr bwMode="auto">
            <a:xfrm flipH="1">
              <a:off x="546100" y="1807440"/>
              <a:ext cx="82550" cy="6985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45" name="Serbest Form 18"/>
            <p:cNvSpPr>
              <a:spLocks/>
            </p:cNvSpPr>
            <p:nvPr userDrawn="1"/>
          </p:nvSpPr>
          <p:spPr bwMode="auto">
            <a:xfrm flipH="1">
              <a:off x="1088588" y="6153943"/>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grpSp>
          <p:nvGrpSpPr>
            <p:cNvPr id="49" name="Grup 48"/>
            <p:cNvGrpSpPr/>
            <p:nvPr userDrawn="1"/>
          </p:nvGrpSpPr>
          <p:grpSpPr>
            <a:xfrm>
              <a:off x="603252" y="4833897"/>
              <a:ext cx="607348" cy="609642"/>
              <a:chOff x="2051052" y="5522596"/>
              <a:chExt cx="892175" cy="895542"/>
            </a:xfrm>
          </p:grpSpPr>
          <p:sp>
            <p:nvSpPr>
              <p:cNvPr id="50" name="Serbest Form 5"/>
              <p:cNvSpPr>
                <a:spLocks/>
              </p:cNvSpPr>
              <p:nvPr userDrawn="1"/>
            </p:nvSpPr>
            <p:spPr bwMode="auto">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51" name="Satır 6"/>
              <p:cNvSpPr>
                <a:spLocks noChangeShapeType="1"/>
              </p:cNvSpPr>
              <p:nvPr userDrawn="1"/>
            </p:nvSpPr>
            <p:spPr bwMode="auto">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52" name="Serbest Form 32"/>
              <p:cNvSpPr>
                <a:spLocks/>
              </p:cNvSpPr>
              <p:nvPr userDrawn="1"/>
            </p:nvSpPr>
            <p:spPr bwMode="auto">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53" name="Serbest Form 33"/>
              <p:cNvSpPr>
                <a:spLocks/>
              </p:cNvSpPr>
              <p:nvPr userDrawn="1"/>
            </p:nvSpPr>
            <p:spPr bwMode="auto">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r-TR" dirty="0"/>
              </a:p>
            </p:txBody>
          </p:sp>
          <p:sp>
            <p:nvSpPr>
              <p:cNvPr id="54" name="Serbest Form 32"/>
              <p:cNvSpPr>
                <a:spLocks/>
              </p:cNvSpPr>
              <p:nvPr userDrawn="1"/>
            </p:nvSpPr>
            <p:spPr bwMode="auto">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5" name="Oval 54"/>
              <p:cNvSpPr/>
              <p:nvPr userDrawn="1"/>
            </p:nvSpPr>
            <p:spPr>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grpSp>
        <p:grpSp>
          <p:nvGrpSpPr>
            <p:cNvPr id="56" name="Grup 55"/>
            <p:cNvGrpSpPr/>
            <p:nvPr userDrawn="1"/>
          </p:nvGrpSpPr>
          <p:grpSpPr>
            <a:xfrm rot="19876682">
              <a:off x="80098" y="1916305"/>
              <a:ext cx="878030" cy="874332"/>
              <a:chOff x="4277517" y="3752400"/>
              <a:chExt cx="1154448" cy="1149586"/>
            </a:xfrm>
          </p:grpSpPr>
          <p:sp>
            <p:nvSpPr>
              <p:cNvPr id="57" name="Serbest Form 56"/>
              <p:cNvSpPr>
                <a:spLocks/>
              </p:cNvSpPr>
              <p:nvPr userDrawn="1"/>
            </p:nvSpPr>
            <p:spPr bwMode="auto">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58" name="Serbest Form 35"/>
              <p:cNvSpPr>
                <a:spLocks/>
              </p:cNvSpPr>
              <p:nvPr userDrawn="1"/>
            </p:nvSpPr>
            <p:spPr bwMode="auto">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tr-TR" dirty="0"/>
              </a:p>
            </p:txBody>
          </p:sp>
          <p:sp>
            <p:nvSpPr>
              <p:cNvPr id="59" name="Serbest Form 41"/>
              <p:cNvSpPr>
                <a:spLocks/>
              </p:cNvSpPr>
              <p:nvPr userDrawn="1"/>
            </p:nvSpPr>
            <p:spPr bwMode="auto">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0" name="Serbest Form 41"/>
              <p:cNvSpPr>
                <a:spLocks/>
              </p:cNvSpPr>
              <p:nvPr userDrawn="1"/>
            </p:nvSpPr>
            <p:spPr bwMode="auto">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r-TR" dirty="0"/>
              </a:p>
            </p:txBody>
          </p:sp>
          <p:sp>
            <p:nvSpPr>
              <p:cNvPr id="61" name="Serbest Form 42"/>
              <p:cNvSpPr>
                <a:spLocks/>
              </p:cNvSpPr>
              <p:nvPr userDrawn="1"/>
            </p:nvSpPr>
            <p:spPr bwMode="auto">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pPr lvl="0"/>
                <a:endParaRPr lang="tr-TR" dirty="0"/>
              </a:p>
            </p:txBody>
          </p:sp>
        </p:grpSp>
      </p:grpSp>
      <p:sp>
        <p:nvSpPr>
          <p:cNvPr id="2" name="Başlık Yer Tutucusu 1"/>
          <p:cNvSpPr>
            <a:spLocks noGrp="1"/>
          </p:cNvSpPr>
          <p:nvPr>
            <p:ph type="title"/>
          </p:nvPr>
        </p:nvSpPr>
        <p:spPr>
          <a:xfrm>
            <a:off x="1524000" y="565653"/>
            <a:ext cx="9144000" cy="1143000"/>
          </a:xfrm>
          <a:prstGeom prst="rect">
            <a:avLst/>
          </a:prstGeom>
        </p:spPr>
        <p:txBody>
          <a:bodyPr vert="horz" lIns="91440" tIns="45720" rIns="91440" bIns="45720" rtlCol="0" anchor="b">
            <a:normAutofit/>
          </a:bodyPr>
          <a:lstStyle/>
          <a:p>
            <a:r>
              <a:rPr lang="tr-TR" dirty="0"/>
              <a:t>Asıl başlık stili için tıklatın</a:t>
            </a:r>
          </a:p>
        </p:txBody>
      </p:sp>
      <p:sp>
        <p:nvSpPr>
          <p:cNvPr id="3" name="Metin Yer Tutucusu 2"/>
          <p:cNvSpPr>
            <a:spLocks noGrp="1"/>
          </p:cNvSpPr>
          <p:nvPr>
            <p:ph type="body" idx="1"/>
          </p:nvPr>
        </p:nvSpPr>
        <p:spPr>
          <a:xfrm>
            <a:off x="1524000" y="1900823"/>
            <a:ext cx="9144000" cy="4114800"/>
          </a:xfrm>
          <a:prstGeom prst="rect">
            <a:avLst/>
          </a:prstGeom>
        </p:spPr>
        <p:txBody>
          <a:bodyPr vert="horz" lIns="91440" tIns="45720" rIns="91440" bIns="45720" rtlCol="0">
            <a:normAutofit/>
          </a:bodyPr>
          <a:lstStyle/>
          <a:p>
            <a:pPr lvl="0"/>
            <a:r>
              <a:rPr lang="tr-TR" dirty="0"/>
              <a:t>Asıl metin stillerini düzenlemek için tıklatın</a:t>
            </a:r>
          </a:p>
          <a:p>
            <a:pPr lvl="1"/>
            <a:r>
              <a:rPr lang="tr-TR" dirty="0"/>
              <a:t>İkinci düzey</a:t>
            </a:r>
          </a:p>
          <a:p>
            <a:pPr lvl="2"/>
            <a:r>
              <a:rPr lang="tr-TR" dirty="0"/>
              <a:t>Üçüncü düzey</a:t>
            </a:r>
          </a:p>
          <a:p>
            <a:pPr lvl="3"/>
            <a:r>
              <a:rPr lang="tr-TR" dirty="0"/>
              <a:t>Dördüncü düzey</a:t>
            </a:r>
          </a:p>
          <a:p>
            <a:pPr lvl="4"/>
            <a:r>
              <a:rPr lang="tr-TR" dirty="0"/>
              <a:t>Beşinci düzey</a:t>
            </a:r>
          </a:p>
        </p:txBody>
      </p:sp>
      <p:sp>
        <p:nvSpPr>
          <p:cNvPr id="4" name="Veri Yer Tutucusu 3"/>
          <p:cNvSpPr>
            <a:spLocks noGrp="1"/>
          </p:cNvSpPr>
          <p:nvPr>
            <p:ph type="dt" sz="half" idx="2"/>
          </p:nvPr>
        </p:nvSpPr>
        <p:spPr>
          <a:xfrm>
            <a:off x="9259887" y="6400800"/>
            <a:ext cx="2094705" cy="202416"/>
          </a:xfrm>
          <a:prstGeom prst="rect">
            <a:avLst/>
          </a:prstGeom>
        </p:spPr>
        <p:txBody>
          <a:bodyPr vert="horz" lIns="91440" tIns="45720" rIns="91440" bIns="45720" rtlCol="0" anchor="ctr"/>
          <a:lstStyle>
            <a:lvl1pPr algn="r">
              <a:defRPr sz="800">
                <a:solidFill>
                  <a:schemeClr val="tx1"/>
                </a:solidFill>
              </a:defRPr>
            </a:lvl1pPr>
          </a:lstStyle>
          <a:p>
            <a:fld id="{0936125F-C0A6-41BE-8CC7-2078E678CD0E}" type="datetimeFigureOut">
              <a:rPr lang="tr-TR" smtClean="0"/>
              <a:t>13.03.2025</a:t>
            </a:fld>
            <a:endParaRPr lang="tr-TR"/>
          </a:p>
        </p:txBody>
      </p:sp>
      <p:sp>
        <p:nvSpPr>
          <p:cNvPr id="5" name="Altbilgi Yer Tutucusu 4"/>
          <p:cNvSpPr>
            <a:spLocks noGrp="1"/>
          </p:cNvSpPr>
          <p:nvPr>
            <p:ph type="ftr" sz="quarter" idx="3"/>
          </p:nvPr>
        </p:nvSpPr>
        <p:spPr>
          <a:xfrm>
            <a:off x="838200" y="6400800"/>
            <a:ext cx="8001000" cy="202416"/>
          </a:xfrm>
          <a:prstGeom prst="rect">
            <a:avLst/>
          </a:prstGeom>
        </p:spPr>
        <p:txBody>
          <a:bodyPr vert="horz" lIns="91440" tIns="45720" rIns="91440" bIns="45720" rtlCol="0" anchor="ctr"/>
          <a:lstStyle>
            <a:lvl1pPr algn="l">
              <a:defRPr sz="800">
                <a:solidFill>
                  <a:schemeClr val="tx1"/>
                </a:solidFill>
              </a:defRPr>
            </a:lvl1pPr>
          </a:lstStyle>
          <a:p>
            <a:endParaRPr lang="tr-TR"/>
          </a:p>
        </p:txBody>
      </p:sp>
      <p:sp>
        <p:nvSpPr>
          <p:cNvPr id="6" name="Slayt Numarası Yer Tutucusu 5"/>
          <p:cNvSpPr>
            <a:spLocks noGrp="1"/>
          </p:cNvSpPr>
          <p:nvPr>
            <p:ph type="sldNum" sz="quarter" idx="4"/>
          </p:nvPr>
        </p:nvSpPr>
        <p:spPr>
          <a:xfrm>
            <a:off x="11737975" y="6400800"/>
            <a:ext cx="418630" cy="202416"/>
          </a:xfrm>
          <a:prstGeom prst="rect">
            <a:avLst/>
          </a:prstGeom>
        </p:spPr>
        <p:txBody>
          <a:bodyPr vert="horz" lIns="91440" tIns="45720" rIns="91440" bIns="45720" rtlCol="0" anchor="ctr"/>
          <a:lstStyle>
            <a:lvl1pPr algn="l">
              <a:defRPr sz="800">
                <a:solidFill>
                  <a:schemeClr val="tx1"/>
                </a:solidFill>
              </a:defRPr>
            </a:lvl1pPr>
          </a:lstStyle>
          <a:p>
            <a:fld id="{DD963D8C-DAC6-46A4-9D1E-97D51BD0BF55}" type="slidenum">
              <a:rPr lang="tr-TR" smtClean="0"/>
              <a:t>‹#›</a:t>
            </a:fld>
            <a:endParaRPr lang="tr-TR"/>
          </a:p>
        </p:txBody>
      </p:sp>
    </p:spTree>
    <p:extLst>
      <p:ext uri="{BB962C8B-B14F-4D97-AF65-F5344CB8AC3E}">
        <p14:creationId xmlns:p14="http://schemas.microsoft.com/office/powerpoint/2010/main" val="3097183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400" kern="1200">
          <a:solidFill>
            <a:schemeClr val="tx1">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SzPct val="90000"/>
        <a:buFont typeface="Arial" panose="020B0604020202020204"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90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90000"/>
        <a:buFont typeface="Arial" panose="020B0604020202020204"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a:t>Üreme Sağlığı ve Kültürel Yaklaşım</a:t>
            </a:r>
          </a:p>
        </p:txBody>
      </p:sp>
      <p:sp>
        <p:nvSpPr>
          <p:cNvPr id="3" name="Alt Başlık 2"/>
          <p:cNvSpPr>
            <a:spLocks noGrp="1"/>
          </p:cNvSpPr>
          <p:nvPr>
            <p:ph type="subTitle" idx="1"/>
          </p:nvPr>
        </p:nvSpPr>
        <p:spPr>
          <a:xfrm>
            <a:off x="1524000" y="3831080"/>
            <a:ext cx="9144000" cy="1082939"/>
          </a:xfrm>
        </p:spPr>
        <p:txBody>
          <a:bodyPr/>
          <a:lstStyle/>
          <a:p>
            <a:r>
              <a:rPr lang="tr-TR" dirty="0"/>
              <a:t>Öğr. Gör. </a:t>
            </a:r>
            <a:r>
              <a:rPr lang="tr-TR" dirty="0" smtClean="0"/>
              <a:t>Dr. Kübra </a:t>
            </a:r>
            <a:r>
              <a:rPr lang="tr-TR" dirty="0"/>
              <a:t>BERBER</a:t>
            </a:r>
          </a:p>
        </p:txBody>
      </p:sp>
    </p:spTree>
    <p:extLst>
      <p:ext uri="{BB962C8B-B14F-4D97-AF65-F5344CB8AC3E}">
        <p14:creationId xmlns:p14="http://schemas.microsoft.com/office/powerpoint/2010/main" val="4087269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708187393"/>
              </p:ext>
            </p:extLst>
          </p:nvPr>
        </p:nvGraphicFramePr>
        <p:xfrm>
          <a:off x="1349297" y="446048"/>
          <a:ext cx="9846527" cy="58097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041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847502396"/>
              </p:ext>
            </p:extLst>
          </p:nvPr>
        </p:nvGraphicFramePr>
        <p:xfrm>
          <a:off x="1293541" y="479502"/>
          <a:ext cx="10370635" cy="6144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5116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664418372"/>
              </p:ext>
            </p:extLst>
          </p:nvPr>
        </p:nvGraphicFramePr>
        <p:xfrm>
          <a:off x="1103970" y="535260"/>
          <a:ext cx="10370634" cy="63227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2839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918324017"/>
              </p:ext>
            </p:extLst>
          </p:nvPr>
        </p:nvGraphicFramePr>
        <p:xfrm>
          <a:off x="1226633" y="490654"/>
          <a:ext cx="10270273" cy="62000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6441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13678" y="420686"/>
            <a:ext cx="10764644" cy="716738"/>
          </a:xfrm>
        </p:spPr>
        <p:txBody>
          <a:bodyPr anchor="t">
            <a:normAutofit fontScale="90000"/>
          </a:bodyPr>
          <a:lstStyle/>
          <a:p>
            <a:pPr lvl="0"/>
            <a:r>
              <a:rPr lang="tr-TR" b="1" dirty="0">
                <a:solidFill>
                  <a:schemeClr val="accent1"/>
                </a:solidFill>
              </a:rPr>
              <a:t>3. Cinsellik, Cinsel Sağlık ve Kültürel Yaklaşımlar</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991408066"/>
              </p:ext>
            </p:extLst>
          </p:nvPr>
        </p:nvGraphicFramePr>
        <p:xfrm>
          <a:off x="1014761" y="1226634"/>
          <a:ext cx="10463561" cy="5363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2521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lga 3"/>
          <p:cNvSpPr/>
          <p:nvPr/>
        </p:nvSpPr>
        <p:spPr>
          <a:xfrm>
            <a:off x="-7434" y="0"/>
            <a:ext cx="12199434" cy="3323063"/>
          </a:xfrm>
          <a:prstGeom prst="wave">
            <a:avLst>
              <a:gd name="adj1" fmla="val 10487"/>
              <a:gd name="adj2" fmla="val 0"/>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tr-TR" sz="2000" dirty="0"/>
              <a:t>Geleneksel toplumlarda kadının her koşulda sağlık hizmeti almasına engel olarak gösterilen dini inançlar ve toplumun kültürel yapısı kadınları daha çok geleneksel uy­gulamalara yönlendirir. Kadınlar ya geleneksel uygula­malar yoluyla yada kendi kendilerine iyileşme yoluyla </a:t>
            </a:r>
            <a:r>
              <a:rPr lang="tr-TR" sz="2000"/>
              <a:t>erken tanıdan </a:t>
            </a:r>
            <a:r>
              <a:rPr lang="tr-TR" sz="2000" dirty="0"/>
              <a:t>uzaklaşır ve erken tedavi şansını kaybeder­ler. </a:t>
            </a:r>
          </a:p>
        </p:txBody>
      </p:sp>
      <p:sp>
        <p:nvSpPr>
          <p:cNvPr id="5" name="Dalga 4"/>
          <p:cNvSpPr/>
          <p:nvPr/>
        </p:nvSpPr>
        <p:spPr>
          <a:xfrm>
            <a:off x="1633653" y="2776654"/>
            <a:ext cx="9132850" cy="4081346"/>
          </a:xfrm>
          <a:prstGeom prst="wave">
            <a:avLst>
              <a:gd name="adj1" fmla="val 8128"/>
              <a:gd name="adj2" fmla="val 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tr-TR" sz="2000" dirty="0"/>
              <a:t>Toplum cinsel tutumun ve bu tutumlar için kuralların ne olduğunu belirler. Kültürel değerler kadınlara farklı me­sajlar sunar. Kadınlar eğer herkesle ilişkiye giriyorsa veya cinsel olarak yeterli değillerse (uygun partner edinme arzusunun olmaması veya partneriyle orgazm olamama) anormal olarak yo­rumlanır. Belirli bir cinsel davranış kültürel bir grup tara­fından kabul edilirken başka bir grup tarafından sakıncalı olarak tanımlanabilir. Evlilik öncesi, evlilik dışı ve evlilik­teki cinsellikle ilgili farklı görüşler vardır.</a:t>
            </a:r>
          </a:p>
        </p:txBody>
      </p:sp>
    </p:spTree>
    <p:extLst>
      <p:ext uri="{BB962C8B-B14F-4D97-AF65-F5344CB8AC3E}">
        <p14:creationId xmlns:p14="http://schemas.microsoft.com/office/powerpoint/2010/main" val="1398877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1318903192"/>
              </p:ext>
            </p:extLst>
          </p:nvPr>
        </p:nvGraphicFramePr>
        <p:xfrm>
          <a:off x="1159727" y="1605776"/>
          <a:ext cx="10604810" cy="50849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lga 3"/>
          <p:cNvSpPr/>
          <p:nvPr/>
        </p:nvSpPr>
        <p:spPr>
          <a:xfrm>
            <a:off x="1524000" y="189571"/>
            <a:ext cx="9437649" cy="1193180"/>
          </a:xfrm>
          <a:prstGeom prst="wave">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marL="45720" indent="0" algn="ctr">
              <a:buNone/>
            </a:pPr>
            <a:r>
              <a:rPr lang="tr-TR" sz="2400"/>
              <a:t>Çeşitli kültürlerde cinselliğe yö­nelik dört genel yaklaşım </a:t>
            </a:r>
            <a:endParaRPr lang="tr-TR" sz="2400" dirty="0"/>
          </a:p>
        </p:txBody>
      </p:sp>
    </p:spTree>
    <p:extLst>
      <p:ext uri="{BB962C8B-B14F-4D97-AF65-F5344CB8AC3E}">
        <p14:creationId xmlns:p14="http://schemas.microsoft.com/office/powerpoint/2010/main" val="3436251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47131" y="487594"/>
            <a:ext cx="10838985" cy="794796"/>
          </a:xfrm>
        </p:spPr>
        <p:txBody>
          <a:bodyPr anchor="t">
            <a:normAutofit fontScale="90000"/>
          </a:bodyPr>
          <a:lstStyle/>
          <a:p>
            <a:pPr lvl="0"/>
            <a:r>
              <a:rPr lang="tr-TR" b="1" dirty="0">
                <a:solidFill>
                  <a:schemeClr val="accent1"/>
                </a:solidFill>
              </a:rPr>
              <a:t>4. Farklı Kültürlerde Zararlı Cinsel Uygulamalar</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260233315"/>
              </p:ext>
            </p:extLst>
          </p:nvPr>
        </p:nvGraphicFramePr>
        <p:xfrm>
          <a:off x="914399" y="1204331"/>
          <a:ext cx="10671717" cy="5441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5431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4049238438"/>
              </p:ext>
            </p:extLst>
          </p:nvPr>
        </p:nvGraphicFramePr>
        <p:xfrm>
          <a:off x="1137424" y="1382750"/>
          <a:ext cx="10448692" cy="50515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1504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958323442"/>
              </p:ext>
            </p:extLst>
          </p:nvPr>
        </p:nvGraphicFramePr>
        <p:xfrm>
          <a:off x="1300975" y="1410168"/>
          <a:ext cx="9772185" cy="49683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8810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828061663"/>
              </p:ext>
            </p:extLst>
          </p:nvPr>
        </p:nvGraphicFramePr>
        <p:xfrm>
          <a:off x="1349297" y="1204333"/>
          <a:ext cx="9980343" cy="5129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94994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2367037538"/>
              </p:ext>
            </p:extLst>
          </p:nvPr>
        </p:nvGraphicFramePr>
        <p:xfrm>
          <a:off x="1170877" y="1282390"/>
          <a:ext cx="10181063" cy="52187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25863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1"/>
          <p:cNvSpPr>
            <a:spLocks noGrp="1"/>
          </p:cNvSpPr>
          <p:nvPr>
            <p:ph type="title"/>
          </p:nvPr>
        </p:nvSpPr>
        <p:spPr>
          <a:xfrm>
            <a:off x="747131" y="487594"/>
            <a:ext cx="10838985" cy="794796"/>
          </a:xfrm>
        </p:spPr>
        <p:txBody>
          <a:bodyPr anchor="t">
            <a:normAutofit fontScale="90000"/>
          </a:bodyPr>
          <a:lstStyle/>
          <a:p>
            <a:pPr lvl="0"/>
            <a:r>
              <a:rPr lang="tr-TR" b="1" dirty="0">
                <a:solidFill>
                  <a:schemeClr val="accent1"/>
                </a:solidFill>
              </a:rPr>
              <a:t>5. Adölesanlarda Üreme Sağlığı ve Kültürel Yaklaşımlar</a:t>
            </a:r>
          </a:p>
        </p:txBody>
      </p:sp>
      <p:sp>
        <p:nvSpPr>
          <p:cNvPr id="6" name="Yatay Kaydırma 5"/>
          <p:cNvSpPr/>
          <p:nvPr/>
        </p:nvSpPr>
        <p:spPr>
          <a:xfrm>
            <a:off x="1148575" y="1182030"/>
            <a:ext cx="10147610" cy="5553308"/>
          </a:xfrm>
          <a:prstGeom prst="horizontalScroll">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tr-TR" sz="2400"/>
              <a:t>Çoğu kültürlerde, genç kızlar ve erkekler cinselliğe yakla­şımlarını etkileyen farklı soysal tutumlara yönelirler. Er­kekler genellikle erkekliklerini kanıtlamak ve diğerleri tarafından kabul edilebilir olmak açısından cinsel yönden aktif olmaya yönelirler. Kızlar cinsel konularla ilgili ahlak­sız olarak adlandırılmaktan korktukları için bilgili gözük­meme tutumu sergileyebilirler.</a:t>
            </a:r>
          </a:p>
        </p:txBody>
      </p:sp>
    </p:spTree>
    <p:extLst>
      <p:ext uri="{BB962C8B-B14F-4D97-AF65-F5344CB8AC3E}">
        <p14:creationId xmlns:p14="http://schemas.microsoft.com/office/powerpoint/2010/main" val="3167221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206044184"/>
              </p:ext>
            </p:extLst>
          </p:nvPr>
        </p:nvGraphicFramePr>
        <p:xfrm>
          <a:off x="1237785" y="724828"/>
          <a:ext cx="10192215" cy="5876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1502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340176354"/>
              </p:ext>
            </p:extLst>
          </p:nvPr>
        </p:nvGraphicFramePr>
        <p:xfrm>
          <a:off x="1702419" y="1298657"/>
          <a:ext cx="91440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4926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357147613"/>
              </p:ext>
            </p:extLst>
          </p:nvPr>
        </p:nvGraphicFramePr>
        <p:xfrm>
          <a:off x="1237786" y="936702"/>
          <a:ext cx="10359483" cy="57651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06054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926266801"/>
              </p:ext>
            </p:extLst>
          </p:nvPr>
        </p:nvGraphicFramePr>
        <p:xfrm>
          <a:off x="1416205" y="1260087"/>
          <a:ext cx="10024946" cy="50180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06532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1"/>
          <p:cNvSpPr>
            <a:spLocks noGrp="1"/>
          </p:cNvSpPr>
          <p:nvPr>
            <p:ph type="title"/>
          </p:nvPr>
        </p:nvSpPr>
        <p:spPr>
          <a:xfrm>
            <a:off x="747131" y="487594"/>
            <a:ext cx="10838985" cy="794796"/>
          </a:xfrm>
        </p:spPr>
        <p:txBody>
          <a:bodyPr anchor="t">
            <a:normAutofit fontScale="90000"/>
          </a:bodyPr>
          <a:lstStyle/>
          <a:p>
            <a:pPr lvl="0"/>
            <a:r>
              <a:rPr lang="tr-TR" b="1" dirty="0">
                <a:solidFill>
                  <a:schemeClr val="accent1"/>
                </a:solidFill>
              </a:rPr>
              <a:t>6. Gebelikte, Doğum ve Doğum Sonrası Dönemde Kültürel Yaklaşımlar</a:t>
            </a:r>
          </a:p>
        </p:txBody>
      </p:sp>
      <p:sp>
        <p:nvSpPr>
          <p:cNvPr id="5" name="Yuvarlatılmış Dikdörtgen 4"/>
          <p:cNvSpPr/>
          <p:nvPr/>
        </p:nvSpPr>
        <p:spPr>
          <a:xfrm>
            <a:off x="1371600" y="2207941"/>
            <a:ext cx="9500839" cy="3936381"/>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tr-TR" sz="2400"/>
              <a:t>Gebelik, doğum ve doğum sonu dönem ile ilgili kültürel uygulamalar kadın ve yeni doğan sağlığını doğrudan et­kilemektedir. Kültürel değerler, gebe kadını ve çevresin­dekileri çocuk sahibi olmayı istediği andan itibaren bazı adetlere uymaya zorlamaktadır. Gebelik ve bu dönemde kadına yüklenen anlam kültürlere göre farklılık göster­mektedir. </a:t>
            </a:r>
            <a:endParaRPr lang="tr-TR" sz="2400" dirty="0"/>
          </a:p>
        </p:txBody>
      </p:sp>
    </p:spTree>
    <p:extLst>
      <p:ext uri="{BB962C8B-B14F-4D97-AF65-F5344CB8AC3E}">
        <p14:creationId xmlns:p14="http://schemas.microsoft.com/office/powerpoint/2010/main" val="3452792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745357609"/>
              </p:ext>
            </p:extLst>
          </p:nvPr>
        </p:nvGraphicFramePr>
        <p:xfrm>
          <a:off x="1248937" y="713678"/>
          <a:ext cx="9664390" cy="59264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23749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578903383"/>
              </p:ext>
            </p:extLst>
          </p:nvPr>
        </p:nvGraphicFramePr>
        <p:xfrm>
          <a:off x="1204332" y="691376"/>
          <a:ext cx="10114156" cy="5820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32890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013535233"/>
              </p:ext>
            </p:extLst>
          </p:nvPr>
        </p:nvGraphicFramePr>
        <p:xfrm>
          <a:off x="1293541" y="546408"/>
          <a:ext cx="10303727" cy="5876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064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ey Kaydırma 3"/>
          <p:cNvSpPr/>
          <p:nvPr/>
        </p:nvSpPr>
        <p:spPr>
          <a:xfrm>
            <a:off x="1304693" y="278780"/>
            <a:ext cx="10024946" cy="6255835"/>
          </a:xfrm>
          <a:prstGeom prst="verticalScroll">
            <a:avLst/>
          </a:prstGeom>
          <a:noFill/>
          <a:ln w="571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b"/>
          <a:lstStyle/>
          <a:p>
            <a:pPr algn="ctr"/>
            <a:r>
              <a:rPr lang="tr-TR" sz="2500" dirty="0">
                <a:solidFill>
                  <a:schemeClr val="tx1"/>
                </a:solidFill>
              </a:rPr>
              <a:t>Üreme sağlığı herkesi ilgilendirmektedir. Kadın ve erkek herkes, yaşamları boyunca, normal büyüme ve gelişme sürecinden kaynaklanan üreme ve cinsel sağlık ihtiyaçla­rına sahiptir. Bu yaklaşımda, doğumdan ölüme kadar kadın ve erkeğin yaşamının bir bütün olarak ele alınması gerektiği, yaşama sağlıklı başlamanın ilk adım olduğu, bireyin sağlık gelişiminin birçok faktörün kümülatif etkisiyle oluştuğu, bireylerin sağlıklarıyla ilgili şu andaki durum­larının bir önceki dönemin bir sonucu, bir sonraki döne­min ise bir nedeni olduğu önemle vurgulanmaktadır.</a:t>
            </a:r>
          </a:p>
          <a:p>
            <a:pPr algn="ctr"/>
            <a:endParaRPr lang="tr-TR" sz="2500" dirty="0"/>
          </a:p>
        </p:txBody>
      </p:sp>
    </p:spTree>
    <p:extLst>
      <p:ext uri="{BB962C8B-B14F-4D97-AF65-F5344CB8AC3E}">
        <p14:creationId xmlns:p14="http://schemas.microsoft.com/office/powerpoint/2010/main" val="26652979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240211116"/>
              </p:ext>
            </p:extLst>
          </p:nvPr>
        </p:nvGraphicFramePr>
        <p:xfrm>
          <a:off x="1204331" y="903248"/>
          <a:ext cx="10069551" cy="55644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34003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1737821962"/>
              </p:ext>
            </p:extLst>
          </p:nvPr>
        </p:nvGraphicFramePr>
        <p:xfrm>
          <a:off x="1496120" y="1906858"/>
          <a:ext cx="9341005" cy="4298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747131" y="487594"/>
            <a:ext cx="10838985" cy="794796"/>
          </a:xfrm>
        </p:spPr>
        <p:txBody>
          <a:bodyPr anchor="t">
            <a:normAutofit/>
          </a:bodyPr>
          <a:lstStyle/>
          <a:p>
            <a:pPr lvl="0"/>
            <a:r>
              <a:rPr lang="tr-TR" b="1" dirty="0">
                <a:solidFill>
                  <a:schemeClr val="accent1"/>
                </a:solidFill>
              </a:rPr>
              <a:t>7. Düşük ve Kültürel Yaklaşımlar</a:t>
            </a:r>
          </a:p>
        </p:txBody>
      </p:sp>
    </p:spTree>
    <p:extLst>
      <p:ext uri="{BB962C8B-B14F-4D97-AF65-F5344CB8AC3E}">
        <p14:creationId xmlns:p14="http://schemas.microsoft.com/office/powerpoint/2010/main" val="29272485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048239982"/>
              </p:ext>
            </p:extLst>
          </p:nvPr>
        </p:nvGraphicFramePr>
        <p:xfrm>
          <a:off x="1215483" y="657922"/>
          <a:ext cx="10270273" cy="58543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15828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288686940"/>
              </p:ext>
            </p:extLst>
          </p:nvPr>
        </p:nvGraphicFramePr>
        <p:xfrm>
          <a:off x="1271239" y="836342"/>
          <a:ext cx="10147610" cy="5597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8079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4007038808"/>
              </p:ext>
            </p:extLst>
          </p:nvPr>
        </p:nvGraphicFramePr>
        <p:xfrm>
          <a:off x="1193179" y="379140"/>
          <a:ext cx="10058400" cy="61220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5319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1"/>
          <p:cNvSpPr>
            <a:spLocks noGrp="1"/>
          </p:cNvSpPr>
          <p:nvPr>
            <p:ph type="title"/>
          </p:nvPr>
        </p:nvSpPr>
        <p:spPr>
          <a:xfrm>
            <a:off x="747131" y="487594"/>
            <a:ext cx="10838985" cy="794796"/>
          </a:xfrm>
        </p:spPr>
        <p:txBody>
          <a:bodyPr anchor="t">
            <a:normAutofit/>
          </a:bodyPr>
          <a:lstStyle/>
          <a:p>
            <a:pPr lvl="0"/>
            <a:r>
              <a:rPr lang="tr-TR" b="1" dirty="0">
                <a:solidFill>
                  <a:schemeClr val="accent1"/>
                </a:solidFill>
              </a:rPr>
              <a:t>8. Aile Planlaması ve Kültürel Yaklaşımlar</a:t>
            </a:r>
          </a:p>
        </p:txBody>
      </p:sp>
      <p:sp>
        <p:nvSpPr>
          <p:cNvPr id="7" name="Dalga 6"/>
          <p:cNvSpPr/>
          <p:nvPr/>
        </p:nvSpPr>
        <p:spPr>
          <a:xfrm>
            <a:off x="1182029" y="1382751"/>
            <a:ext cx="10236819" cy="5051502"/>
          </a:xfrm>
          <a:prstGeom prst="wave">
            <a:avLst>
              <a:gd name="adj1" fmla="val 8132"/>
              <a:gd name="adj2" fmla="val 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tr-TR" sz="2000" dirty="0"/>
              <a:t>Aile planlaması ile ilgili olarak toplum düzeyindeki tu­tumları etkileyen önemli bir unsur toplumların kültürel ya­pısı ve bu kapsamda geçirdikleri sosyokültürel dönüşümlerdir. Örneğin; günümüzde çeşitli sosyoekonomik, kültürel ve geleneksel nedenlerden dolayı kadınların bir kısmı etkili aile planlaması yöntemleri kullanarak ge­belik yaşını ertelemekte; bir kısmı da bu yöntemlerin kul­lanımı engellendiği için üreme çağı sonuna dek gebe kalabilmektedir. Aile planlaması ve çocuk düşürmenin tabu olduğu toplumlarda nüfus artışı görülmektedir. Bu durumdan da anne-çocuk sağlığı ve dolayısıyla toplum sağlığı olumsuz etkilenebilmektedir.</a:t>
            </a:r>
          </a:p>
        </p:txBody>
      </p:sp>
    </p:spTree>
    <p:extLst>
      <p:ext uri="{BB962C8B-B14F-4D97-AF65-F5344CB8AC3E}">
        <p14:creationId xmlns:p14="http://schemas.microsoft.com/office/powerpoint/2010/main" val="12484666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273106926"/>
              </p:ext>
            </p:extLst>
          </p:nvPr>
        </p:nvGraphicFramePr>
        <p:xfrm>
          <a:off x="1382751" y="814038"/>
          <a:ext cx="9668108" cy="56982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04254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1"/>
          <p:cNvSpPr>
            <a:spLocks noGrp="1"/>
          </p:cNvSpPr>
          <p:nvPr>
            <p:ph type="title"/>
          </p:nvPr>
        </p:nvSpPr>
        <p:spPr>
          <a:xfrm>
            <a:off x="747131" y="487594"/>
            <a:ext cx="10838985" cy="794796"/>
          </a:xfrm>
        </p:spPr>
        <p:txBody>
          <a:bodyPr anchor="t">
            <a:normAutofit fontScale="90000"/>
          </a:bodyPr>
          <a:lstStyle/>
          <a:p>
            <a:pPr lvl="0"/>
            <a:r>
              <a:rPr lang="tr-TR" b="1" dirty="0">
                <a:solidFill>
                  <a:schemeClr val="accent1"/>
                </a:solidFill>
              </a:rPr>
              <a:t>9. Jinekolojik Yakınmalar ve Kültürel Yaklaşımlar</a:t>
            </a:r>
          </a:p>
        </p:txBody>
      </p:sp>
      <p:sp>
        <p:nvSpPr>
          <p:cNvPr id="5" name="Dikey Kaydırma 4"/>
          <p:cNvSpPr/>
          <p:nvPr/>
        </p:nvSpPr>
        <p:spPr>
          <a:xfrm>
            <a:off x="1193180" y="1449659"/>
            <a:ext cx="10392936" cy="5129561"/>
          </a:xfrm>
          <a:prstGeom prst="verticalScroll">
            <a:avLst/>
          </a:prstGeom>
          <a:ln w="57150">
            <a:prstDash val="lgDashDotDot"/>
          </a:ln>
        </p:spPr>
        <p:style>
          <a:lnRef idx="2">
            <a:schemeClr val="accent3"/>
          </a:lnRef>
          <a:fillRef idx="1">
            <a:schemeClr val="lt1"/>
          </a:fillRef>
          <a:effectRef idx="0">
            <a:schemeClr val="accent3"/>
          </a:effectRef>
          <a:fontRef idx="minor">
            <a:schemeClr val="dk1"/>
          </a:fontRef>
        </p:style>
        <p:txBody>
          <a:bodyPr rtlCol="0" anchor="ctr"/>
          <a:lstStyle/>
          <a:p>
            <a:pPr algn="ctr"/>
            <a:r>
              <a:rPr lang="tr-TR" sz="2400" dirty="0"/>
              <a:t>Üreme organlarındaki değişikliklerin değerlendirilebil­mesi için kişinin içinde bulunduğu kültürün, sosyal beklentilerin ve bilgi düzeyinin etkisi vardır. Kadınların sağlık kuruluşlarından yeterince yararlanamamaları, so­runlarını gizleme eğiliminde olmaları, kendi kendilerine bazı uygulamalara başvurmalarına neden olmaktadır. Bu uygulamaların her biri kadın sağlığını bozmakta, jinekolo­jik hastalıklara hatta ana ölümlerine neden olmaktadır. </a:t>
            </a:r>
          </a:p>
        </p:txBody>
      </p:sp>
    </p:spTree>
    <p:extLst>
      <p:ext uri="{BB962C8B-B14F-4D97-AF65-F5344CB8AC3E}">
        <p14:creationId xmlns:p14="http://schemas.microsoft.com/office/powerpoint/2010/main" val="38474905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866812254"/>
              </p:ext>
            </p:extLst>
          </p:nvPr>
        </p:nvGraphicFramePr>
        <p:xfrm>
          <a:off x="1326995" y="814039"/>
          <a:ext cx="9958039" cy="565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04097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1955149116"/>
              </p:ext>
            </p:extLst>
          </p:nvPr>
        </p:nvGraphicFramePr>
        <p:xfrm>
          <a:off x="1524000" y="1900823"/>
          <a:ext cx="91440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747131" y="487594"/>
            <a:ext cx="10838985" cy="794796"/>
          </a:xfrm>
        </p:spPr>
        <p:txBody>
          <a:bodyPr anchor="t">
            <a:normAutofit fontScale="90000"/>
          </a:bodyPr>
          <a:lstStyle/>
          <a:p>
            <a:pPr lvl="0"/>
            <a:r>
              <a:rPr lang="tr-TR" b="1" dirty="0">
                <a:solidFill>
                  <a:schemeClr val="accent1"/>
                </a:solidFill>
              </a:rPr>
              <a:t>10. Cinsel Yolla Bulaşan </a:t>
            </a:r>
            <a:r>
              <a:rPr lang="tr-TR" b="1" dirty="0" err="1">
                <a:solidFill>
                  <a:schemeClr val="accent1"/>
                </a:solidFill>
              </a:rPr>
              <a:t>Hasalıklar</a:t>
            </a:r>
            <a:r>
              <a:rPr lang="tr-TR" b="1" dirty="0">
                <a:solidFill>
                  <a:schemeClr val="accent1"/>
                </a:solidFill>
              </a:rPr>
              <a:t> ve Kültürel Yaklaşımlar</a:t>
            </a:r>
          </a:p>
        </p:txBody>
      </p:sp>
    </p:spTree>
    <p:extLst>
      <p:ext uri="{BB962C8B-B14F-4D97-AF65-F5344CB8AC3E}">
        <p14:creationId xmlns:p14="http://schemas.microsoft.com/office/powerpoint/2010/main" val="748125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03249" y="412594"/>
            <a:ext cx="10894741" cy="1382751"/>
          </a:xfrm>
        </p:spPr>
        <p:txBody>
          <a:bodyPr anchor="t"/>
          <a:lstStyle/>
          <a:p>
            <a:pPr algn="ctr"/>
            <a:r>
              <a:rPr lang="tr-TR" b="1" dirty="0">
                <a:solidFill>
                  <a:schemeClr val="tx1"/>
                </a:solidFill>
              </a:rPr>
              <a:t>Temel Sağlık Hizmetleri Kapsamında Ele Alınması Gereken Üreme Sağlığı Hizmetleri</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83835599"/>
              </p:ext>
            </p:extLst>
          </p:nvPr>
        </p:nvGraphicFramePr>
        <p:xfrm>
          <a:off x="1371600" y="1572323"/>
          <a:ext cx="10024946" cy="5174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80364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443448579"/>
              </p:ext>
            </p:extLst>
          </p:nvPr>
        </p:nvGraphicFramePr>
        <p:xfrm>
          <a:off x="1416205" y="758283"/>
          <a:ext cx="10259122" cy="5720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98288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824774688"/>
              </p:ext>
            </p:extLst>
          </p:nvPr>
        </p:nvGraphicFramePr>
        <p:xfrm>
          <a:off x="1148575" y="936701"/>
          <a:ext cx="10158761" cy="55867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01905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469040540"/>
              </p:ext>
            </p:extLst>
          </p:nvPr>
        </p:nvGraphicFramePr>
        <p:xfrm>
          <a:off x="1271240" y="535259"/>
          <a:ext cx="10058399" cy="5999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1618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Unvan 3"/>
          <p:cNvSpPr>
            <a:spLocks noGrp="1"/>
          </p:cNvSpPr>
          <p:nvPr>
            <p:ph type="title"/>
          </p:nvPr>
        </p:nvSpPr>
        <p:spPr>
          <a:xfrm>
            <a:off x="1371601" y="944041"/>
            <a:ext cx="9144000" cy="1847850"/>
          </a:xfrm>
        </p:spPr>
        <p:txBody>
          <a:bodyPr/>
          <a:lstStyle/>
          <a:p>
            <a:r>
              <a:rPr lang="tr-TR" dirty="0"/>
              <a:t>TEŞEKKÜRLER </a:t>
            </a:r>
            <a:r>
              <a:rPr lang="tr-TR" dirty="0">
                <a:sym typeface="Wingdings" panose="05000000000000000000" pitchFamily="2" charset="2"/>
              </a:rPr>
              <a:t></a:t>
            </a:r>
            <a:endParaRPr lang="tr-TR" dirty="0"/>
          </a:p>
        </p:txBody>
      </p:sp>
      <p:sp>
        <p:nvSpPr>
          <p:cNvPr id="5" name="Metin Yer Tutucusu 4"/>
          <p:cNvSpPr>
            <a:spLocks noGrp="1"/>
          </p:cNvSpPr>
          <p:nvPr>
            <p:ph type="body" idx="1"/>
          </p:nvPr>
        </p:nvSpPr>
        <p:spPr>
          <a:xfrm>
            <a:off x="1479395" y="2791891"/>
            <a:ext cx="9144000" cy="1280160"/>
          </a:xfrm>
        </p:spPr>
        <p:txBody>
          <a:bodyPr/>
          <a:lstStyle/>
          <a:p>
            <a:r>
              <a:rPr lang="tr-TR" dirty="0"/>
              <a:t>BİTTİ !!</a:t>
            </a:r>
          </a:p>
        </p:txBody>
      </p:sp>
    </p:spTree>
    <p:extLst>
      <p:ext uri="{BB962C8B-B14F-4D97-AF65-F5344CB8AC3E}">
        <p14:creationId xmlns:p14="http://schemas.microsoft.com/office/powerpoint/2010/main" val="1952897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32263" y="301084"/>
            <a:ext cx="9281532" cy="652346"/>
          </a:xfrm>
        </p:spPr>
        <p:txBody>
          <a:bodyPr>
            <a:normAutofit/>
          </a:bodyPr>
          <a:lstStyle/>
          <a:p>
            <a:r>
              <a:rPr lang="tr-TR" sz="3100" b="1" dirty="0">
                <a:solidFill>
                  <a:schemeClr val="accent1"/>
                </a:solidFill>
              </a:rPr>
              <a:t>1. Kız Çocuklar ve Kültürel Yaklaşımlar</a:t>
            </a:r>
            <a:endParaRPr lang="tr-TR" sz="3100" dirty="0">
              <a:solidFill>
                <a:schemeClr val="accent1"/>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915832455"/>
              </p:ext>
            </p:extLst>
          </p:nvPr>
        </p:nvGraphicFramePr>
        <p:xfrm>
          <a:off x="1025912" y="713679"/>
          <a:ext cx="10181064" cy="6144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0164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60089" y="1694985"/>
            <a:ext cx="9813072" cy="4036742"/>
          </a:xfrm>
          <a:ln w="76200">
            <a:solidFill>
              <a:schemeClr val="accent2"/>
            </a:solidFill>
            <a:prstDash val="lgDashDotDot"/>
          </a:ln>
        </p:spPr>
        <p:txBody>
          <a:bodyPr anchor="ctr">
            <a:normAutofit/>
          </a:bodyPr>
          <a:lstStyle/>
          <a:p>
            <a:pPr marL="45720" indent="0" algn="ctr">
              <a:buNone/>
            </a:pPr>
            <a:r>
              <a:rPr lang="tr-TR" sz="2400" dirty="0"/>
              <a:t>Doğmamış kız çocuklarının prenatal cinsiyet ayrımı, kız çocuklarının erkek çocuklar ile eşit aşılanmaması, evde eşit şekilde beslenmemeleri gibi, her erkek çocuğunun doğduğu günden itibaren elde ettiği doğal yaşam haklarından kız çocuklarının da faydalanması gerekir. Ayrıca kız çocuklarını cinsel şiddetten, istenmeyen gebeliklerden, </a:t>
            </a:r>
            <a:r>
              <a:rPr lang="tr-TR" sz="2400" dirty="0" err="1"/>
              <a:t>abortustan</a:t>
            </a:r>
            <a:r>
              <a:rPr lang="tr-TR" sz="2400" dirty="0"/>
              <a:t>, cinsel yolla bulaşan hastalıklar­dan, kadın sünneti (</a:t>
            </a:r>
            <a:r>
              <a:rPr lang="tr-TR" sz="2400" dirty="0" err="1"/>
              <a:t>genital</a:t>
            </a:r>
            <a:r>
              <a:rPr lang="tr-TR" sz="2400" dirty="0"/>
              <a:t> </a:t>
            </a:r>
            <a:r>
              <a:rPr lang="tr-TR" sz="2400" dirty="0" err="1"/>
              <a:t>mutilasyon</a:t>
            </a:r>
            <a:r>
              <a:rPr lang="tr-TR" sz="2400" dirty="0"/>
              <a:t>) gibi zararlı gele­neksel uygulamalardan korumak gereklidir.</a:t>
            </a:r>
          </a:p>
        </p:txBody>
      </p:sp>
    </p:spTree>
    <p:extLst>
      <p:ext uri="{BB962C8B-B14F-4D97-AF65-F5344CB8AC3E}">
        <p14:creationId xmlns:p14="http://schemas.microsoft.com/office/powerpoint/2010/main" val="701485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975448793"/>
              </p:ext>
            </p:extLst>
          </p:nvPr>
        </p:nvGraphicFramePr>
        <p:xfrm>
          <a:off x="814039" y="144967"/>
          <a:ext cx="10549054" cy="6300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9853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91014" y="431837"/>
            <a:ext cx="11151219" cy="694436"/>
          </a:xfrm>
        </p:spPr>
        <p:txBody>
          <a:bodyPr anchor="t">
            <a:normAutofit/>
          </a:bodyPr>
          <a:lstStyle/>
          <a:p>
            <a:r>
              <a:rPr lang="tr-TR" sz="3100" b="1" dirty="0">
                <a:solidFill>
                  <a:schemeClr val="accent1"/>
                </a:solidFill>
              </a:rPr>
              <a:t>2. Şiddet, Üreme Sağlığı ve Kültürel Yaklaşımlar</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2495126235"/>
              </p:ext>
            </p:extLst>
          </p:nvPr>
        </p:nvGraphicFramePr>
        <p:xfrm>
          <a:off x="970156" y="1126273"/>
          <a:ext cx="10850136" cy="5609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4494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787594140"/>
              </p:ext>
            </p:extLst>
          </p:nvPr>
        </p:nvGraphicFramePr>
        <p:xfrm>
          <a:off x="1103971" y="680224"/>
          <a:ext cx="10415239" cy="6066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7593616"/>
      </p:ext>
    </p:extLst>
  </p:cSld>
  <p:clrMapOvr>
    <a:masterClrMapping/>
  </p:clrMapOvr>
</p:sld>
</file>

<file path=ppt/theme/theme1.xml><?xml version="1.0" encoding="utf-8"?>
<a:theme xmlns:a="http://schemas.openxmlformats.org/drawingml/2006/main" name="FLOWERS 16X9">
  <a:themeElements>
    <a:clrScheme name="Kırmızı Mor">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 menekşe</Template>
  <TotalTime>399</TotalTime>
  <Words>3878</Words>
  <Application>Microsoft Office PowerPoint</Application>
  <PresentationFormat>Geniş ekran</PresentationFormat>
  <Paragraphs>173</Paragraphs>
  <Slides>43</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43</vt:i4>
      </vt:variant>
    </vt:vector>
  </HeadingPairs>
  <TitlesOfParts>
    <vt:vector size="47" baseType="lpstr">
      <vt:lpstr>Arial</vt:lpstr>
      <vt:lpstr>Century Schoolbook</vt:lpstr>
      <vt:lpstr>Wingdings</vt:lpstr>
      <vt:lpstr>FLOWERS 16X9</vt:lpstr>
      <vt:lpstr>Üreme Sağlığı ve Kültürel Yaklaşım</vt:lpstr>
      <vt:lpstr>PowerPoint Sunusu</vt:lpstr>
      <vt:lpstr>PowerPoint Sunusu</vt:lpstr>
      <vt:lpstr>Temel Sağlık Hizmetleri Kapsamında Ele Alınması Gereken Üreme Sağlığı Hizmetleri</vt:lpstr>
      <vt:lpstr>1. Kız Çocuklar ve Kültürel Yaklaşımlar</vt:lpstr>
      <vt:lpstr>PowerPoint Sunusu</vt:lpstr>
      <vt:lpstr>PowerPoint Sunusu</vt:lpstr>
      <vt:lpstr>2. Şiddet, Üreme Sağlığı ve Kültürel Yaklaşımlar</vt:lpstr>
      <vt:lpstr>PowerPoint Sunusu</vt:lpstr>
      <vt:lpstr>PowerPoint Sunusu</vt:lpstr>
      <vt:lpstr>PowerPoint Sunusu</vt:lpstr>
      <vt:lpstr>PowerPoint Sunusu</vt:lpstr>
      <vt:lpstr>PowerPoint Sunusu</vt:lpstr>
      <vt:lpstr>3. Cinsellik, Cinsel Sağlık ve Kültürel Yaklaşımlar</vt:lpstr>
      <vt:lpstr>PowerPoint Sunusu</vt:lpstr>
      <vt:lpstr>PowerPoint Sunusu</vt:lpstr>
      <vt:lpstr>4. Farklı Kültürlerde Zararlı Cinsel Uygulamalar</vt:lpstr>
      <vt:lpstr>PowerPoint Sunusu</vt:lpstr>
      <vt:lpstr>PowerPoint Sunusu</vt:lpstr>
      <vt:lpstr>PowerPoint Sunusu</vt:lpstr>
      <vt:lpstr>5. Adölesanlarda Üreme Sağlığı ve Kültürel Yaklaşımlar</vt:lpstr>
      <vt:lpstr>PowerPoint Sunusu</vt:lpstr>
      <vt:lpstr>PowerPoint Sunusu</vt:lpstr>
      <vt:lpstr>PowerPoint Sunusu</vt:lpstr>
      <vt:lpstr>PowerPoint Sunusu</vt:lpstr>
      <vt:lpstr>6. Gebelikte, Doğum ve Doğum Sonrası Dönemde Kültürel Yaklaşımlar</vt:lpstr>
      <vt:lpstr>PowerPoint Sunusu</vt:lpstr>
      <vt:lpstr>PowerPoint Sunusu</vt:lpstr>
      <vt:lpstr>PowerPoint Sunusu</vt:lpstr>
      <vt:lpstr>PowerPoint Sunusu</vt:lpstr>
      <vt:lpstr>7. Düşük ve Kültürel Yaklaşımlar</vt:lpstr>
      <vt:lpstr>PowerPoint Sunusu</vt:lpstr>
      <vt:lpstr>PowerPoint Sunusu</vt:lpstr>
      <vt:lpstr>PowerPoint Sunusu</vt:lpstr>
      <vt:lpstr>8. Aile Planlaması ve Kültürel Yaklaşımlar</vt:lpstr>
      <vt:lpstr>PowerPoint Sunusu</vt:lpstr>
      <vt:lpstr>9. Jinekolojik Yakınmalar ve Kültürel Yaklaşımlar</vt:lpstr>
      <vt:lpstr>PowerPoint Sunusu</vt:lpstr>
      <vt:lpstr>10. Cinsel Yolla Bulaşan Hasalıklar ve Kültürel Yaklaşımlar</vt:lpstr>
      <vt:lpstr>PowerPoint Sunusu</vt:lpstr>
      <vt:lpstr>PowerPoint Sunusu</vt:lpstr>
      <vt:lpstr>PowerPoint Sunusu</vt:lpstr>
      <vt:lpstr>TEŞEKKÜRLER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Kübra</dc:creator>
  <cp:lastModifiedBy>Kübra BERBER</cp:lastModifiedBy>
  <cp:revision>44</cp:revision>
  <dcterms:created xsi:type="dcterms:W3CDTF">2021-12-16T09:37:10Z</dcterms:created>
  <dcterms:modified xsi:type="dcterms:W3CDTF">2025-03-13T10:49:18Z</dcterms:modified>
</cp:coreProperties>
</file>