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5" r:id="rId1"/>
  </p:sldMasterIdLst>
  <p:sldIdLst>
    <p:sldId id="256" r:id="rId2"/>
    <p:sldId id="257" r:id="rId3"/>
    <p:sldId id="258" r:id="rId4"/>
    <p:sldId id="259" r:id="rId5"/>
    <p:sldId id="260" r:id="rId6"/>
    <p:sldId id="262" r:id="rId7"/>
    <p:sldId id="261" r:id="rId8"/>
    <p:sldId id="263" r:id="rId9"/>
    <p:sldId id="269" r:id="rId10"/>
    <p:sldId id="264" r:id="rId11"/>
    <p:sldId id="265" r:id="rId12"/>
    <p:sldId id="266" r:id="rId13"/>
    <p:sldId id="267" r:id="rId14"/>
    <p:sldId id="268" r:id="rId15"/>
    <p:sldId id="271" r:id="rId16"/>
  </p:sldIdLst>
  <p:sldSz cx="12192000" cy="6858000"/>
  <p:notesSz cx="6858000" cy="9144000"/>
  <p:defaultTextStyle>
    <a:defPPr>
      <a:defRPr lang="tr-T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Orta Stil 2 - Vurgu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2DE63D5-997A-4646-A377-4702673A728D}" styleName="Açık Stil 2 - Vurgu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86" d="100"/>
          <a:sy n="86" d="100"/>
        </p:scale>
        <p:origin x="708" y="9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6_3">
  <dgm:title val=""/>
  <dgm:desc val=""/>
  <dgm:catLst>
    <dgm:cat type="accent6" pri="11300"/>
  </dgm:catLst>
  <dgm:styleLbl name="node0">
    <dgm:fillClrLst meth="repeat">
      <a:schemeClr val="accent6">
        <a:shade val="80000"/>
      </a:schemeClr>
    </dgm:fillClrLst>
    <dgm:linClrLst meth="repeat">
      <a:schemeClr val="lt1"/>
    </dgm:linClrLst>
    <dgm:effectClrLst/>
    <dgm:txLinClrLst/>
    <dgm:txFillClrLst/>
    <dgm:txEffectClrLst/>
  </dgm:styleLbl>
  <dgm:styleLbl name="node1">
    <dgm:fillClrLst>
      <a:schemeClr val="accent6">
        <a:shade val="80000"/>
      </a:schemeClr>
      <a:schemeClr val="accent6">
        <a:tint val="70000"/>
      </a:schemeClr>
    </dgm:fillClrLst>
    <dgm:linClrLst meth="repeat">
      <a:schemeClr val="lt1"/>
    </dgm:linClrLst>
    <dgm:effectClrLst/>
    <dgm:txLinClrLst/>
    <dgm:txFillClrLst/>
    <dgm:txEffectClrLst/>
  </dgm:styleLbl>
  <dgm:styleLbl name="alignNode1">
    <dgm:fillClrLst>
      <a:schemeClr val="accent6">
        <a:shade val="80000"/>
      </a:schemeClr>
      <a:schemeClr val="accent6">
        <a:tint val="70000"/>
      </a:schemeClr>
    </dgm:fillClrLst>
    <dgm:linClrLst>
      <a:schemeClr val="accent6">
        <a:shade val="80000"/>
      </a:schemeClr>
      <a:schemeClr val="accent6">
        <a:tint val="70000"/>
      </a:schemeClr>
    </dgm:linClrLst>
    <dgm:effectClrLst/>
    <dgm:txLinClrLst/>
    <dgm:txFillClrLst/>
    <dgm:txEffectClrLst/>
  </dgm:styleLbl>
  <dgm:styleLbl name="lnNode1">
    <dgm:fillClrLst>
      <a:schemeClr val="accent6">
        <a:shade val="80000"/>
      </a:schemeClr>
      <a:schemeClr val="accent6">
        <a:tint val="70000"/>
      </a:schemeClr>
    </dgm:fillClrLst>
    <dgm:linClrLst meth="repeat">
      <a:schemeClr val="lt1"/>
    </dgm:linClrLst>
    <dgm:effectClrLst/>
    <dgm:txLinClrLst/>
    <dgm:txFillClrLst/>
    <dgm:txEffectClrLst/>
  </dgm:styleLbl>
  <dgm:styleLbl name="vennNode1">
    <dgm:fillClrLst>
      <a:schemeClr val="accent6">
        <a:shade val="80000"/>
        <a:alpha val="50000"/>
      </a:schemeClr>
      <a:schemeClr val="accent6">
        <a:tint val="70000"/>
        <a:alpha val="50000"/>
      </a:schemeClr>
    </dgm:fillClrLst>
    <dgm:linClrLst meth="repeat">
      <a:schemeClr val="lt1"/>
    </dgm:linClrLst>
    <dgm:effectClrLst/>
    <dgm:txLinClrLst/>
    <dgm:txFillClrLst/>
    <dgm:txEffectClrLst/>
  </dgm:styleLbl>
  <dgm:styleLbl name="node2">
    <dgm:fillClrLst>
      <a:schemeClr val="accent6">
        <a:tint val="99000"/>
      </a:schemeClr>
    </dgm:fillClrLst>
    <dgm:linClrLst meth="repeat">
      <a:schemeClr val="lt1"/>
    </dgm:linClrLst>
    <dgm:effectClrLst/>
    <dgm:txLinClrLst/>
    <dgm:txFillClrLst/>
    <dgm:txEffectClrLst/>
  </dgm:styleLbl>
  <dgm:styleLbl name="node3">
    <dgm:fillClrLst>
      <a:schemeClr val="accent6">
        <a:tint val="80000"/>
      </a:schemeClr>
    </dgm:fillClrLst>
    <dgm:linClrLst meth="repeat">
      <a:schemeClr val="lt1"/>
    </dgm:linClrLst>
    <dgm:effectClrLst/>
    <dgm:txLinClrLst/>
    <dgm:txFillClrLst/>
    <dgm:txEffectClrLst/>
  </dgm:styleLbl>
  <dgm:styleLbl name="node4">
    <dgm:fillClrLst>
      <a:schemeClr val="accent6">
        <a:tint val="70000"/>
      </a:schemeClr>
    </dgm:fillClrLst>
    <dgm:linClrLst meth="repeat">
      <a:schemeClr val="lt1"/>
    </dgm:linClrLst>
    <dgm:effectClrLst/>
    <dgm:txLinClrLst/>
    <dgm:txFillClrLst/>
    <dgm:txEffectClrLst/>
  </dgm:styleLbl>
  <dgm:styleLbl name="f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dgm:txEffectClrLst/>
  </dgm:styleLbl>
  <dgm:styleLbl name="fg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lt1"/>
    </dgm:txFillClrLst>
    <dgm:txEffectClrLst/>
  </dgm:styleLbl>
  <dgm:styleLbl name="bg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lt1"/>
    </dgm:txFillClrLst>
    <dgm:txEffectClrLst/>
  </dgm:styleLbl>
  <dgm:styleLbl name="sibTrans1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accent6">
        <a:shade val="80000"/>
      </a:schemeClr>
    </dgm:fillClrLst>
    <dgm:linClrLst meth="repeat">
      <a:schemeClr val="lt1"/>
    </dgm:linClrLst>
    <dgm:effectClrLst/>
    <dgm:txLinClrLst/>
    <dgm:txFillClrLst/>
    <dgm:txEffectClrLst/>
  </dgm:styleLbl>
  <dgm:styleLbl name="asst1">
    <dgm:fillClrLst meth="repeat">
      <a:schemeClr val="accent6">
        <a:shade val="80000"/>
      </a:schemeClr>
    </dgm:fillClrLst>
    <dgm:linClrLst meth="repeat">
      <a:schemeClr val="lt1"/>
    </dgm:linClrLst>
    <dgm:effectClrLst/>
    <dgm:txLinClrLst/>
    <dgm:txFillClrLst/>
    <dgm:txEffectClrLst/>
  </dgm:styleLbl>
  <dgm:styleLbl name="asst2">
    <dgm:fillClrLst>
      <a:schemeClr val="accent6">
        <a:tint val="99000"/>
      </a:schemeClr>
    </dgm:fillClrLst>
    <dgm:linClrLst meth="repeat">
      <a:schemeClr val="lt1"/>
    </dgm:linClrLst>
    <dgm:effectClrLst/>
    <dgm:txLinClrLst/>
    <dgm:txFillClrLst/>
    <dgm:txEffectClrLst/>
  </dgm:styleLbl>
  <dgm:styleLbl name="asst3">
    <dgm:fillClrLst>
      <a:schemeClr val="accent6">
        <a:tint val="80000"/>
      </a:schemeClr>
    </dgm:fillClrLst>
    <dgm:linClrLst meth="repeat">
      <a:schemeClr val="lt1"/>
    </dgm:linClrLst>
    <dgm:effectClrLst/>
    <dgm:txLinClrLst/>
    <dgm:txFillClrLst/>
    <dgm:txEffectClrLst/>
  </dgm:styleLbl>
  <dgm:styleLbl name="asst4">
    <dgm:fillClrLst>
      <a:schemeClr val="accent6">
        <a:tint val="70000"/>
      </a:schemeClr>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meth="repeat">
      <a:schemeClr val="lt1"/>
    </dgm:txFillClrLst>
    <dgm:txEffectClrLst/>
  </dgm:styleLbl>
  <dgm:styleLbl name="parChTrans2D2">
    <dgm:fillClrLst meth="repeat">
      <a:schemeClr val="accent6">
        <a:tint val="90000"/>
      </a:schemeClr>
    </dgm:fillClrLst>
    <dgm:linClrLst meth="repeat">
      <a:schemeClr val="accent6">
        <a:tint val="90000"/>
      </a:schemeClr>
    </dgm:linClrLst>
    <dgm:effectClrLst/>
    <dgm:txLinClrLst/>
    <dgm:txFillClrLst/>
    <dgm:txEffectClrLst/>
  </dgm:styleLbl>
  <dgm:styleLbl name="parChTrans2D3">
    <dgm:fillClrLst meth="repeat">
      <a:schemeClr val="accent6">
        <a:tint val="70000"/>
      </a:schemeClr>
    </dgm:fillClrLst>
    <dgm:linClrLst meth="repeat">
      <a:schemeClr val="accent6">
        <a:tint val="70000"/>
      </a:schemeClr>
    </dgm:linClrLst>
    <dgm:effectClrLst/>
    <dgm:txLinClrLst/>
    <dgm:txFillClrLst/>
    <dgm:txEffectClrLst/>
  </dgm:styleLbl>
  <dgm:styleLbl name="parChTrans2D4">
    <dgm:fillClrLst meth="repeat">
      <a:schemeClr val="accent6">
        <a:tint val="50000"/>
      </a:schemeClr>
    </dgm:fillClrLst>
    <dgm:linClrLst meth="repeat">
      <a:schemeClr val="accent6">
        <a:tint val="50000"/>
      </a:schemeClr>
    </dgm:linClrLst>
    <dgm:effectClrLst/>
    <dgm:txLinClrLst/>
    <dgm:txFillClrLst meth="repeat">
      <a:schemeClr val="lt1"/>
    </dgm:txFillClrLst>
    <dgm:txEffectClrLst/>
  </dgm:styleLbl>
  <dgm:styleLbl name="parChTrans1D1">
    <dgm:fillClrLst meth="repeat">
      <a:schemeClr val="accent6">
        <a:shade val="80000"/>
      </a:schemeClr>
    </dgm:fillClrLst>
    <dgm:linClrLst meth="repeat">
      <a:schemeClr val="accent6">
        <a:shade val="80000"/>
      </a:schemeClr>
    </dgm:linClrLst>
    <dgm:effectClrLst/>
    <dgm:txLinClrLst/>
    <dgm:txFillClrLst meth="repeat">
      <a:schemeClr val="tx1"/>
    </dgm:txFillClrLst>
    <dgm:txEffectClrLst/>
  </dgm:styleLbl>
  <dgm:styleLbl name="parChTrans1D2">
    <dgm:fillClrLst meth="repeat">
      <a:schemeClr val="accent6">
        <a:tint val="99000"/>
      </a:schemeClr>
    </dgm:fillClrLst>
    <dgm:linClrLst meth="repeat">
      <a:schemeClr val="accent6">
        <a:tint val="99000"/>
      </a:schemeClr>
    </dgm:linClrLst>
    <dgm:effectClrLst/>
    <dgm:txLinClrLst/>
    <dgm:txFillClrLst meth="repeat">
      <a:schemeClr val="tx1"/>
    </dgm:txFillClrLst>
    <dgm:txEffectClrLst/>
  </dgm:styleLbl>
  <dgm:styleLbl name="parChTrans1D3">
    <dgm:fillClrLst meth="repeat">
      <a:schemeClr val="accent6">
        <a:tint val="80000"/>
      </a:schemeClr>
    </dgm:fillClrLst>
    <dgm:linClrLst meth="repeat">
      <a:schemeClr val="accent6">
        <a:tint val="80000"/>
      </a:schemeClr>
    </dgm:linClrLst>
    <dgm:effectClrLst/>
    <dgm:txLinClrLst/>
    <dgm:txFillClrLst meth="repeat">
      <a:schemeClr val="tx1"/>
    </dgm:txFillClrLst>
    <dgm:txEffectClrLst/>
  </dgm:styleLbl>
  <dgm:styleLbl name="parChTrans1D4">
    <dgm:fillClrLst meth="repeat">
      <a:schemeClr val="accent6">
        <a:tint val="70000"/>
      </a:schemeClr>
    </dgm:fillClrLst>
    <dgm:linClrLst meth="repeat">
      <a:schemeClr val="accent6">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6">
        <a:shade val="80000"/>
      </a:schemeClr>
      <a:schemeClr val="accent6">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a:tint val="70000"/>
      </a:schemeClr>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6">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0908691-897B-4E8B-8667-911214343AFB}" type="doc">
      <dgm:prSet loTypeId="urn:microsoft.com/office/officeart/2005/8/layout/vList2" loCatId="list" qsTypeId="urn:microsoft.com/office/officeart/2005/8/quickstyle/simple3" qsCatId="simple" csTypeId="urn:microsoft.com/office/officeart/2005/8/colors/colorful5" csCatId="colorful"/>
      <dgm:spPr/>
      <dgm:t>
        <a:bodyPr/>
        <a:lstStyle/>
        <a:p>
          <a:endParaRPr lang="tr-TR"/>
        </a:p>
      </dgm:t>
    </dgm:pt>
    <dgm:pt modelId="{6446B241-3B48-467A-9715-9903E7C5E976}">
      <dgm:prSet custT="1"/>
      <dgm:spPr/>
      <dgm:t>
        <a:bodyPr/>
        <a:lstStyle/>
        <a:p>
          <a:pPr algn="ctr" rtl="0"/>
          <a:r>
            <a:rPr lang="tr-TR" sz="2400" dirty="0" smtClean="0">
              <a:latin typeface="Times New Roman" panose="02020603050405020304" pitchFamily="18" charset="0"/>
              <a:cs typeface="Times New Roman" panose="02020603050405020304" pitchFamily="18" charset="0"/>
            </a:rPr>
            <a:t>Ağrı ve acı çekme bireyin kültüründen bağımsız olarak or­taya çıkar. Ancak her olguda olduğu gibi ifade biçimleri kültürel faktörlere bağlıdır. Çünkü ağrı insanın geçmişteki deneyimleriyle de ilgili hoş olmayan </a:t>
          </a:r>
          <a:r>
            <a:rPr lang="tr-TR" sz="2400" dirty="0" err="1" smtClean="0">
              <a:latin typeface="Times New Roman" panose="02020603050405020304" pitchFamily="18" charset="0"/>
              <a:cs typeface="Times New Roman" panose="02020603050405020304" pitchFamily="18" charset="0"/>
            </a:rPr>
            <a:t>emosyonel</a:t>
          </a:r>
          <a:r>
            <a:rPr lang="tr-TR" sz="2400" dirty="0" smtClean="0">
              <a:latin typeface="Times New Roman" panose="02020603050405020304" pitchFamily="18" charset="0"/>
              <a:cs typeface="Times New Roman" panose="02020603050405020304" pitchFamily="18" charset="0"/>
            </a:rPr>
            <a:t> ve </a:t>
          </a:r>
          <a:r>
            <a:rPr lang="tr-TR" sz="2400" dirty="0" err="1" smtClean="0">
              <a:latin typeface="Times New Roman" panose="02020603050405020304" pitchFamily="18" charset="0"/>
              <a:cs typeface="Times New Roman" panose="02020603050405020304" pitchFamily="18" charset="0"/>
            </a:rPr>
            <a:t>sensoryal</a:t>
          </a:r>
          <a:r>
            <a:rPr lang="tr-TR" sz="2400" dirty="0" smtClean="0">
              <a:latin typeface="Times New Roman" panose="02020603050405020304" pitchFamily="18" charset="0"/>
              <a:cs typeface="Times New Roman" panose="02020603050405020304" pitchFamily="18" charset="0"/>
            </a:rPr>
            <a:t> bir duyudur. İnsan duygu ve düşüncelerini ifade ederken bu deneyimlerden yararlanır.</a:t>
          </a:r>
          <a:endParaRPr lang="tr-TR" sz="2400" dirty="0">
            <a:latin typeface="Times New Roman" panose="02020603050405020304" pitchFamily="18" charset="0"/>
            <a:cs typeface="Times New Roman" panose="02020603050405020304" pitchFamily="18" charset="0"/>
          </a:endParaRPr>
        </a:p>
      </dgm:t>
    </dgm:pt>
    <dgm:pt modelId="{6BA152ED-BF77-4C69-8164-9740E1D5F555}" type="parTrans" cxnId="{595C45D6-B8DE-498F-928B-41DDD6189622}">
      <dgm:prSet/>
      <dgm:spPr/>
      <dgm:t>
        <a:bodyPr/>
        <a:lstStyle/>
        <a:p>
          <a:pPr algn="ctr"/>
          <a:endParaRPr lang="tr-TR" sz="2000">
            <a:latin typeface="Times New Roman" panose="02020603050405020304" pitchFamily="18" charset="0"/>
            <a:cs typeface="Times New Roman" panose="02020603050405020304" pitchFamily="18" charset="0"/>
          </a:endParaRPr>
        </a:p>
      </dgm:t>
    </dgm:pt>
    <dgm:pt modelId="{568ACBF9-F982-4848-8066-91438CD348A3}" type="sibTrans" cxnId="{595C45D6-B8DE-498F-928B-41DDD6189622}">
      <dgm:prSet/>
      <dgm:spPr/>
      <dgm:t>
        <a:bodyPr/>
        <a:lstStyle/>
        <a:p>
          <a:pPr algn="ctr"/>
          <a:endParaRPr lang="tr-TR" sz="2000">
            <a:latin typeface="Times New Roman" panose="02020603050405020304" pitchFamily="18" charset="0"/>
            <a:cs typeface="Times New Roman" panose="02020603050405020304" pitchFamily="18" charset="0"/>
          </a:endParaRPr>
        </a:p>
      </dgm:t>
    </dgm:pt>
    <dgm:pt modelId="{C8B25942-5A91-42C0-9665-0CA94E60FE86}">
      <dgm:prSet custT="1"/>
      <dgm:spPr/>
      <dgm:t>
        <a:bodyPr/>
        <a:lstStyle/>
        <a:p>
          <a:pPr algn="ctr" rtl="0"/>
          <a:r>
            <a:rPr lang="tr-TR" sz="2400" smtClean="0">
              <a:latin typeface="Times New Roman" panose="02020603050405020304" pitchFamily="18" charset="0"/>
              <a:cs typeface="Times New Roman" panose="02020603050405020304" pitchFamily="18" charset="0"/>
            </a:rPr>
            <a:t>Hem akut hem de kronik ağrı tanılamasında ve kontro­lünde hemşirelik bakımının temel koşulu kültürel duyarlı bakımın verilmesidir. Ağrıya yönelik iki tip davranış tanımlanmıştır: sabır ve duygusallık. </a:t>
          </a:r>
          <a:endParaRPr lang="tr-TR" sz="2400">
            <a:latin typeface="Times New Roman" panose="02020603050405020304" pitchFamily="18" charset="0"/>
            <a:cs typeface="Times New Roman" panose="02020603050405020304" pitchFamily="18" charset="0"/>
          </a:endParaRPr>
        </a:p>
      </dgm:t>
    </dgm:pt>
    <dgm:pt modelId="{027B0982-6E7A-4617-A47F-24D3793CC709}" type="parTrans" cxnId="{D1B1090D-16C1-4B3E-A320-70A905524056}">
      <dgm:prSet/>
      <dgm:spPr/>
      <dgm:t>
        <a:bodyPr/>
        <a:lstStyle/>
        <a:p>
          <a:pPr algn="ctr"/>
          <a:endParaRPr lang="tr-TR" sz="2000">
            <a:latin typeface="Times New Roman" panose="02020603050405020304" pitchFamily="18" charset="0"/>
            <a:cs typeface="Times New Roman" panose="02020603050405020304" pitchFamily="18" charset="0"/>
          </a:endParaRPr>
        </a:p>
      </dgm:t>
    </dgm:pt>
    <dgm:pt modelId="{9F5DD4D2-7B3F-4371-A5E4-04D8F36FDFA8}" type="sibTrans" cxnId="{D1B1090D-16C1-4B3E-A320-70A905524056}">
      <dgm:prSet/>
      <dgm:spPr/>
      <dgm:t>
        <a:bodyPr/>
        <a:lstStyle/>
        <a:p>
          <a:pPr algn="ctr"/>
          <a:endParaRPr lang="tr-TR" sz="2000">
            <a:latin typeface="Times New Roman" panose="02020603050405020304" pitchFamily="18" charset="0"/>
            <a:cs typeface="Times New Roman" panose="02020603050405020304" pitchFamily="18" charset="0"/>
          </a:endParaRPr>
        </a:p>
      </dgm:t>
    </dgm:pt>
    <dgm:pt modelId="{0E6BDABF-62A5-400F-A784-4E6017379338}">
      <dgm:prSet custT="1"/>
      <dgm:spPr/>
      <dgm:t>
        <a:bodyPr/>
        <a:lstStyle/>
        <a:p>
          <a:pPr algn="ctr" rtl="0"/>
          <a:r>
            <a:rPr lang="tr-TR" sz="2400" smtClean="0">
              <a:latin typeface="Times New Roman" panose="02020603050405020304" pitchFamily="18" charset="0"/>
              <a:cs typeface="Times New Roman" panose="02020603050405020304" pitchFamily="18" charset="0"/>
            </a:rPr>
            <a:t>Hastanın ağrısını algılama biçimi, yetiştiği toplumun değer, yargı ve tutumlarından etkilenir. Ağrının ne zaman ve nerede ifade edileceğine dair kültürel normlar da erken yaşlarda öğrenilir.</a:t>
          </a:r>
          <a:endParaRPr lang="tr-TR" sz="2400">
            <a:latin typeface="Times New Roman" panose="02020603050405020304" pitchFamily="18" charset="0"/>
            <a:cs typeface="Times New Roman" panose="02020603050405020304" pitchFamily="18" charset="0"/>
          </a:endParaRPr>
        </a:p>
      </dgm:t>
    </dgm:pt>
    <dgm:pt modelId="{EBC918F7-9B4E-4452-9204-0BD7CE968183}" type="parTrans" cxnId="{53E82DCF-165D-4D47-9AF5-83DAB16ECE90}">
      <dgm:prSet/>
      <dgm:spPr/>
      <dgm:t>
        <a:bodyPr/>
        <a:lstStyle/>
        <a:p>
          <a:pPr algn="ctr"/>
          <a:endParaRPr lang="tr-TR" sz="2000">
            <a:latin typeface="Times New Roman" panose="02020603050405020304" pitchFamily="18" charset="0"/>
            <a:cs typeface="Times New Roman" panose="02020603050405020304" pitchFamily="18" charset="0"/>
          </a:endParaRPr>
        </a:p>
      </dgm:t>
    </dgm:pt>
    <dgm:pt modelId="{92B2E356-9EA5-47FC-B8F1-0DC5BB85F8E6}" type="sibTrans" cxnId="{53E82DCF-165D-4D47-9AF5-83DAB16ECE90}">
      <dgm:prSet/>
      <dgm:spPr/>
      <dgm:t>
        <a:bodyPr/>
        <a:lstStyle/>
        <a:p>
          <a:pPr algn="ctr"/>
          <a:endParaRPr lang="tr-TR" sz="2000">
            <a:latin typeface="Times New Roman" panose="02020603050405020304" pitchFamily="18" charset="0"/>
            <a:cs typeface="Times New Roman" panose="02020603050405020304" pitchFamily="18" charset="0"/>
          </a:endParaRPr>
        </a:p>
      </dgm:t>
    </dgm:pt>
    <dgm:pt modelId="{4402D4E1-4FC0-4553-BBDB-02D0DDB37440}" type="pres">
      <dgm:prSet presAssocID="{00908691-897B-4E8B-8667-911214343AFB}" presName="linear" presStyleCnt="0">
        <dgm:presLayoutVars>
          <dgm:animLvl val="lvl"/>
          <dgm:resizeHandles val="exact"/>
        </dgm:presLayoutVars>
      </dgm:prSet>
      <dgm:spPr/>
      <dgm:t>
        <a:bodyPr/>
        <a:lstStyle/>
        <a:p>
          <a:endParaRPr lang="tr-TR"/>
        </a:p>
      </dgm:t>
    </dgm:pt>
    <dgm:pt modelId="{6759C235-13DF-47B7-AED5-C3EDEF9497A4}" type="pres">
      <dgm:prSet presAssocID="{6446B241-3B48-467A-9715-9903E7C5E976}" presName="parentText" presStyleLbl="node1" presStyleIdx="0" presStyleCnt="3">
        <dgm:presLayoutVars>
          <dgm:chMax val="0"/>
          <dgm:bulletEnabled val="1"/>
        </dgm:presLayoutVars>
      </dgm:prSet>
      <dgm:spPr/>
      <dgm:t>
        <a:bodyPr/>
        <a:lstStyle/>
        <a:p>
          <a:endParaRPr lang="tr-TR"/>
        </a:p>
      </dgm:t>
    </dgm:pt>
    <dgm:pt modelId="{54B54A12-769D-4EAC-AD65-A2C484DEE78F}" type="pres">
      <dgm:prSet presAssocID="{568ACBF9-F982-4848-8066-91438CD348A3}" presName="spacer" presStyleCnt="0"/>
      <dgm:spPr/>
    </dgm:pt>
    <dgm:pt modelId="{36F5CD66-5ECE-48F6-8AF0-7E1F121BDEF5}" type="pres">
      <dgm:prSet presAssocID="{C8B25942-5A91-42C0-9665-0CA94E60FE86}" presName="parentText" presStyleLbl="node1" presStyleIdx="1" presStyleCnt="3">
        <dgm:presLayoutVars>
          <dgm:chMax val="0"/>
          <dgm:bulletEnabled val="1"/>
        </dgm:presLayoutVars>
      </dgm:prSet>
      <dgm:spPr/>
      <dgm:t>
        <a:bodyPr/>
        <a:lstStyle/>
        <a:p>
          <a:endParaRPr lang="tr-TR"/>
        </a:p>
      </dgm:t>
    </dgm:pt>
    <dgm:pt modelId="{D5D9F71F-BA1A-4BEF-B7AB-499B815E57A4}" type="pres">
      <dgm:prSet presAssocID="{9F5DD4D2-7B3F-4371-A5E4-04D8F36FDFA8}" presName="spacer" presStyleCnt="0"/>
      <dgm:spPr/>
    </dgm:pt>
    <dgm:pt modelId="{43C13D7E-D0BD-417F-BF82-6760684A64F3}" type="pres">
      <dgm:prSet presAssocID="{0E6BDABF-62A5-400F-A784-4E6017379338}" presName="parentText" presStyleLbl="node1" presStyleIdx="2" presStyleCnt="3">
        <dgm:presLayoutVars>
          <dgm:chMax val="0"/>
          <dgm:bulletEnabled val="1"/>
        </dgm:presLayoutVars>
      </dgm:prSet>
      <dgm:spPr/>
      <dgm:t>
        <a:bodyPr/>
        <a:lstStyle/>
        <a:p>
          <a:endParaRPr lang="tr-TR"/>
        </a:p>
      </dgm:t>
    </dgm:pt>
  </dgm:ptLst>
  <dgm:cxnLst>
    <dgm:cxn modelId="{1A3AB6DC-3BDC-4C76-884F-CE19C0673F2B}" type="presOf" srcId="{C8B25942-5A91-42C0-9665-0CA94E60FE86}" destId="{36F5CD66-5ECE-48F6-8AF0-7E1F121BDEF5}" srcOrd="0" destOrd="0" presId="urn:microsoft.com/office/officeart/2005/8/layout/vList2"/>
    <dgm:cxn modelId="{595C45D6-B8DE-498F-928B-41DDD6189622}" srcId="{00908691-897B-4E8B-8667-911214343AFB}" destId="{6446B241-3B48-467A-9715-9903E7C5E976}" srcOrd="0" destOrd="0" parTransId="{6BA152ED-BF77-4C69-8164-9740E1D5F555}" sibTransId="{568ACBF9-F982-4848-8066-91438CD348A3}"/>
    <dgm:cxn modelId="{5732CF8B-147C-4725-8729-41E8F8940870}" type="presOf" srcId="{0E6BDABF-62A5-400F-A784-4E6017379338}" destId="{43C13D7E-D0BD-417F-BF82-6760684A64F3}" srcOrd="0" destOrd="0" presId="urn:microsoft.com/office/officeart/2005/8/layout/vList2"/>
    <dgm:cxn modelId="{F30C14A8-15AC-4B2A-A0BD-24BD1D21C57A}" type="presOf" srcId="{00908691-897B-4E8B-8667-911214343AFB}" destId="{4402D4E1-4FC0-4553-BBDB-02D0DDB37440}" srcOrd="0" destOrd="0" presId="urn:microsoft.com/office/officeart/2005/8/layout/vList2"/>
    <dgm:cxn modelId="{5B7EA5DE-B458-4895-AAC4-AEBF15A4D9A5}" type="presOf" srcId="{6446B241-3B48-467A-9715-9903E7C5E976}" destId="{6759C235-13DF-47B7-AED5-C3EDEF9497A4}" srcOrd="0" destOrd="0" presId="urn:microsoft.com/office/officeart/2005/8/layout/vList2"/>
    <dgm:cxn modelId="{D1B1090D-16C1-4B3E-A320-70A905524056}" srcId="{00908691-897B-4E8B-8667-911214343AFB}" destId="{C8B25942-5A91-42C0-9665-0CA94E60FE86}" srcOrd="1" destOrd="0" parTransId="{027B0982-6E7A-4617-A47F-24D3793CC709}" sibTransId="{9F5DD4D2-7B3F-4371-A5E4-04D8F36FDFA8}"/>
    <dgm:cxn modelId="{53E82DCF-165D-4D47-9AF5-83DAB16ECE90}" srcId="{00908691-897B-4E8B-8667-911214343AFB}" destId="{0E6BDABF-62A5-400F-A784-4E6017379338}" srcOrd="2" destOrd="0" parTransId="{EBC918F7-9B4E-4452-9204-0BD7CE968183}" sibTransId="{92B2E356-9EA5-47FC-B8F1-0DC5BB85F8E6}"/>
    <dgm:cxn modelId="{550718B9-DC3D-44E4-903A-E82EE28E8C0C}" type="presParOf" srcId="{4402D4E1-4FC0-4553-BBDB-02D0DDB37440}" destId="{6759C235-13DF-47B7-AED5-C3EDEF9497A4}" srcOrd="0" destOrd="0" presId="urn:microsoft.com/office/officeart/2005/8/layout/vList2"/>
    <dgm:cxn modelId="{FBC9BF55-2D1C-42E0-A2BA-88E3A4ACBEB9}" type="presParOf" srcId="{4402D4E1-4FC0-4553-BBDB-02D0DDB37440}" destId="{54B54A12-769D-4EAC-AD65-A2C484DEE78F}" srcOrd="1" destOrd="0" presId="urn:microsoft.com/office/officeart/2005/8/layout/vList2"/>
    <dgm:cxn modelId="{3F11990F-E573-4802-91EB-40E74181A8B6}" type="presParOf" srcId="{4402D4E1-4FC0-4553-BBDB-02D0DDB37440}" destId="{36F5CD66-5ECE-48F6-8AF0-7E1F121BDEF5}" srcOrd="2" destOrd="0" presId="urn:microsoft.com/office/officeart/2005/8/layout/vList2"/>
    <dgm:cxn modelId="{9DE03202-871A-4B81-BF77-9869A0FAC6A3}" type="presParOf" srcId="{4402D4E1-4FC0-4553-BBDB-02D0DDB37440}" destId="{D5D9F71F-BA1A-4BEF-B7AB-499B815E57A4}" srcOrd="3" destOrd="0" presId="urn:microsoft.com/office/officeart/2005/8/layout/vList2"/>
    <dgm:cxn modelId="{18829906-F84C-48E3-BBC4-6A4EE205892C}" type="presParOf" srcId="{4402D4E1-4FC0-4553-BBDB-02D0DDB37440}" destId="{43C13D7E-D0BD-417F-BF82-6760684A64F3}" srcOrd="4"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105FD406-F9D3-46F4-A3E3-73F2FC4DF7C5}" type="doc">
      <dgm:prSet loTypeId="urn:microsoft.com/office/officeart/2008/layout/VerticalCircleList" loCatId="list" qsTypeId="urn:microsoft.com/office/officeart/2005/8/quickstyle/simple3" qsCatId="simple" csTypeId="urn:microsoft.com/office/officeart/2005/8/colors/colorful3" csCatId="colorful"/>
      <dgm:spPr/>
      <dgm:t>
        <a:bodyPr/>
        <a:lstStyle/>
        <a:p>
          <a:endParaRPr lang="tr-TR"/>
        </a:p>
      </dgm:t>
    </dgm:pt>
    <dgm:pt modelId="{E4A25801-4F58-46B0-9EB4-75E9A9CFD5E3}">
      <dgm:prSet custT="1"/>
      <dgm:spPr/>
      <dgm:t>
        <a:bodyPr/>
        <a:lstStyle/>
        <a:p>
          <a:pPr rtl="0"/>
          <a:r>
            <a:rPr lang="tr-TR" sz="2000" b="0" dirty="0" smtClean="0">
              <a:latin typeface="Times New Roman" panose="02020603050405020304" pitchFamily="18" charset="0"/>
              <a:cs typeface="Times New Roman" panose="02020603050405020304" pitchFamily="18" charset="0"/>
            </a:rPr>
            <a:t>Akut ağrı bir acı çekme hissi ve refleks olarak hareket bi­çimleri ile ortaya konabilir. Bu davranış biçimleri ağrıdan kurtulmaya, başka insanların yardımına yönelik özellik­lerdir. Ağrı sürdüğünde bu davranış biçimleri bir alışkan­lık haline gelmeye başlar. Kronik ağrıda ister sürekli olsun ister ara sıra tekrarlasın bu davranış biçimleri ortaya çıkar.</a:t>
          </a:r>
          <a:endParaRPr lang="tr-TR" sz="2000" b="0" dirty="0">
            <a:latin typeface="Times New Roman" panose="02020603050405020304" pitchFamily="18" charset="0"/>
            <a:cs typeface="Times New Roman" panose="02020603050405020304" pitchFamily="18" charset="0"/>
          </a:endParaRPr>
        </a:p>
      </dgm:t>
    </dgm:pt>
    <dgm:pt modelId="{7B6B75D1-8D16-41BB-A60C-8E6C40548F1A}" type="parTrans" cxnId="{E5A624B3-CCFA-4BD1-A68C-4F8724C9DFED}">
      <dgm:prSet/>
      <dgm:spPr/>
      <dgm:t>
        <a:bodyPr/>
        <a:lstStyle/>
        <a:p>
          <a:endParaRPr lang="tr-TR" sz="2400" b="0">
            <a:latin typeface="Times New Roman" panose="02020603050405020304" pitchFamily="18" charset="0"/>
            <a:cs typeface="Times New Roman" panose="02020603050405020304" pitchFamily="18" charset="0"/>
          </a:endParaRPr>
        </a:p>
      </dgm:t>
    </dgm:pt>
    <dgm:pt modelId="{F033609D-2B02-49FB-A94F-69D51B6B75AA}" type="sibTrans" cxnId="{E5A624B3-CCFA-4BD1-A68C-4F8724C9DFED}">
      <dgm:prSet/>
      <dgm:spPr/>
      <dgm:t>
        <a:bodyPr/>
        <a:lstStyle/>
        <a:p>
          <a:endParaRPr lang="tr-TR" sz="2400" b="0">
            <a:latin typeface="Times New Roman" panose="02020603050405020304" pitchFamily="18" charset="0"/>
            <a:cs typeface="Times New Roman" panose="02020603050405020304" pitchFamily="18" charset="0"/>
          </a:endParaRPr>
        </a:p>
      </dgm:t>
    </dgm:pt>
    <dgm:pt modelId="{46CDD77A-DECD-4659-9A61-4B65AB55E033}">
      <dgm:prSet custT="1"/>
      <dgm:spPr/>
      <dgm:t>
        <a:bodyPr/>
        <a:lstStyle/>
        <a:p>
          <a:pPr rtl="0"/>
          <a:r>
            <a:rPr lang="tr-TR" sz="2000" b="0" smtClean="0">
              <a:latin typeface="Times New Roman" panose="02020603050405020304" pitchFamily="18" charset="0"/>
              <a:cs typeface="Times New Roman" panose="02020603050405020304" pitchFamily="18" charset="0"/>
            </a:rPr>
            <a:t>Bir bireyin kültürel alt yapısı; ortak değer ve davranış standartları ile tutumlarım kapsar. Kültürel değer ve inanç­lar, hastanın ağrı ve hastalıklara yanıtlarını, hasta-hemşire ilişkilerini ve hemşirelerin hastaların sorunlarına vereceği yanıtı da etkileyebilir. Ağrı yanıtının bireyden bireye de­ğişmesi "ağrı eşiklerinin" farklılığına bağlanmıştır. Tüm in­sanların kültürel geçmişlerine bakmaksızın aynı tip "duyusal eşiğe" sahip oldukları bilinmektedir. Ancak kültürel yapı "ağrı algılama eşiğinde" güçlü bir etkiye sahip­tir. Kültürel yapının en etkili olduğu durum "ağrı tolerans" düzeyidir. Ağrı toleransındaki bu farklılıklar ağrıya yöne­lik farklı etnik tutumları yansıtır</a:t>
          </a:r>
          <a:endParaRPr lang="tr-TR" sz="2000" b="0">
            <a:latin typeface="Times New Roman" panose="02020603050405020304" pitchFamily="18" charset="0"/>
            <a:cs typeface="Times New Roman" panose="02020603050405020304" pitchFamily="18" charset="0"/>
          </a:endParaRPr>
        </a:p>
      </dgm:t>
    </dgm:pt>
    <dgm:pt modelId="{434FA1CD-684C-4038-827F-F5CA83CE4954}" type="parTrans" cxnId="{28471532-B955-47A5-9315-9B643E6E1035}">
      <dgm:prSet/>
      <dgm:spPr/>
      <dgm:t>
        <a:bodyPr/>
        <a:lstStyle/>
        <a:p>
          <a:endParaRPr lang="tr-TR" sz="2400" b="0">
            <a:latin typeface="Times New Roman" panose="02020603050405020304" pitchFamily="18" charset="0"/>
            <a:cs typeface="Times New Roman" panose="02020603050405020304" pitchFamily="18" charset="0"/>
          </a:endParaRPr>
        </a:p>
      </dgm:t>
    </dgm:pt>
    <dgm:pt modelId="{716CAF4E-B088-44A0-BB75-F38474DD886E}" type="sibTrans" cxnId="{28471532-B955-47A5-9315-9B643E6E1035}">
      <dgm:prSet/>
      <dgm:spPr/>
      <dgm:t>
        <a:bodyPr/>
        <a:lstStyle/>
        <a:p>
          <a:endParaRPr lang="tr-TR" sz="2400" b="0">
            <a:latin typeface="Times New Roman" panose="02020603050405020304" pitchFamily="18" charset="0"/>
            <a:cs typeface="Times New Roman" panose="02020603050405020304" pitchFamily="18" charset="0"/>
          </a:endParaRPr>
        </a:p>
      </dgm:t>
    </dgm:pt>
    <dgm:pt modelId="{F01B5B76-EE83-48DC-928E-4D16D7A93379}" type="pres">
      <dgm:prSet presAssocID="{105FD406-F9D3-46F4-A3E3-73F2FC4DF7C5}" presName="Name0" presStyleCnt="0">
        <dgm:presLayoutVars>
          <dgm:dir/>
        </dgm:presLayoutVars>
      </dgm:prSet>
      <dgm:spPr/>
      <dgm:t>
        <a:bodyPr/>
        <a:lstStyle/>
        <a:p>
          <a:endParaRPr lang="tr-TR"/>
        </a:p>
      </dgm:t>
    </dgm:pt>
    <dgm:pt modelId="{5B8C2F19-0C20-49D6-892C-56DC87864072}" type="pres">
      <dgm:prSet presAssocID="{E4A25801-4F58-46B0-9EB4-75E9A9CFD5E3}" presName="noChildren" presStyleCnt="0"/>
      <dgm:spPr/>
    </dgm:pt>
    <dgm:pt modelId="{A1A5C356-94C1-4172-91CC-9C60BF79CEF9}" type="pres">
      <dgm:prSet presAssocID="{E4A25801-4F58-46B0-9EB4-75E9A9CFD5E3}" presName="gap" presStyleCnt="0"/>
      <dgm:spPr/>
    </dgm:pt>
    <dgm:pt modelId="{0D5C0F76-A746-491E-846E-1768916D7BB2}" type="pres">
      <dgm:prSet presAssocID="{E4A25801-4F58-46B0-9EB4-75E9A9CFD5E3}" presName="medCircle2" presStyleLbl="vennNode1" presStyleIdx="0" presStyleCnt="2"/>
      <dgm:spPr/>
    </dgm:pt>
    <dgm:pt modelId="{372C6ED9-8DE4-4543-9C63-90CB0833BA38}" type="pres">
      <dgm:prSet presAssocID="{E4A25801-4F58-46B0-9EB4-75E9A9CFD5E3}" presName="txLvlOnly1" presStyleLbl="revTx" presStyleIdx="0" presStyleCnt="2"/>
      <dgm:spPr/>
      <dgm:t>
        <a:bodyPr/>
        <a:lstStyle/>
        <a:p>
          <a:endParaRPr lang="tr-TR"/>
        </a:p>
      </dgm:t>
    </dgm:pt>
    <dgm:pt modelId="{722E565D-FC7C-490F-B7C0-0430D9548EBF}" type="pres">
      <dgm:prSet presAssocID="{46CDD77A-DECD-4659-9A61-4B65AB55E033}" presName="noChildren" presStyleCnt="0"/>
      <dgm:spPr/>
    </dgm:pt>
    <dgm:pt modelId="{513B7420-B83C-441A-A28E-AFB59D81DD1B}" type="pres">
      <dgm:prSet presAssocID="{46CDD77A-DECD-4659-9A61-4B65AB55E033}" presName="gap" presStyleCnt="0"/>
      <dgm:spPr/>
    </dgm:pt>
    <dgm:pt modelId="{64ABF549-B836-4078-B323-FD28ADA000B9}" type="pres">
      <dgm:prSet presAssocID="{46CDD77A-DECD-4659-9A61-4B65AB55E033}" presName="medCircle2" presStyleLbl="vennNode1" presStyleIdx="1" presStyleCnt="2"/>
      <dgm:spPr/>
    </dgm:pt>
    <dgm:pt modelId="{1B95AEAE-E881-42F2-AADC-D3B667713F64}" type="pres">
      <dgm:prSet presAssocID="{46CDD77A-DECD-4659-9A61-4B65AB55E033}" presName="txLvlOnly1" presStyleLbl="revTx" presStyleIdx="1" presStyleCnt="2"/>
      <dgm:spPr/>
      <dgm:t>
        <a:bodyPr/>
        <a:lstStyle/>
        <a:p>
          <a:endParaRPr lang="tr-TR"/>
        </a:p>
      </dgm:t>
    </dgm:pt>
  </dgm:ptLst>
  <dgm:cxnLst>
    <dgm:cxn modelId="{E5A624B3-CCFA-4BD1-A68C-4F8724C9DFED}" srcId="{105FD406-F9D3-46F4-A3E3-73F2FC4DF7C5}" destId="{E4A25801-4F58-46B0-9EB4-75E9A9CFD5E3}" srcOrd="0" destOrd="0" parTransId="{7B6B75D1-8D16-41BB-A60C-8E6C40548F1A}" sibTransId="{F033609D-2B02-49FB-A94F-69D51B6B75AA}"/>
    <dgm:cxn modelId="{F7D824C4-C6BF-4E49-871C-0F77869E592E}" type="presOf" srcId="{E4A25801-4F58-46B0-9EB4-75E9A9CFD5E3}" destId="{372C6ED9-8DE4-4543-9C63-90CB0833BA38}" srcOrd="0" destOrd="0" presId="urn:microsoft.com/office/officeart/2008/layout/VerticalCircleList"/>
    <dgm:cxn modelId="{CE363882-A60D-406E-AA11-79061BD95C7A}" type="presOf" srcId="{46CDD77A-DECD-4659-9A61-4B65AB55E033}" destId="{1B95AEAE-E881-42F2-AADC-D3B667713F64}" srcOrd="0" destOrd="0" presId="urn:microsoft.com/office/officeart/2008/layout/VerticalCircleList"/>
    <dgm:cxn modelId="{62AF20F7-B854-4DFA-9A98-1AFE6156558C}" type="presOf" srcId="{105FD406-F9D3-46F4-A3E3-73F2FC4DF7C5}" destId="{F01B5B76-EE83-48DC-928E-4D16D7A93379}" srcOrd="0" destOrd="0" presId="urn:microsoft.com/office/officeart/2008/layout/VerticalCircleList"/>
    <dgm:cxn modelId="{28471532-B955-47A5-9315-9B643E6E1035}" srcId="{105FD406-F9D3-46F4-A3E3-73F2FC4DF7C5}" destId="{46CDD77A-DECD-4659-9A61-4B65AB55E033}" srcOrd="1" destOrd="0" parTransId="{434FA1CD-684C-4038-827F-F5CA83CE4954}" sibTransId="{716CAF4E-B088-44A0-BB75-F38474DD886E}"/>
    <dgm:cxn modelId="{F8BFEFB1-1AF9-49D2-BA05-BD3CA973359A}" type="presParOf" srcId="{F01B5B76-EE83-48DC-928E-4D16D7A93379}" destId="{5B8C2F19-0C20-49D6-892C-56DC87864072}" srcOrd="0" destOrd="0" presId="urn:microsoft.com/office/officeart/2008/layout/VerticalCircleList"/>
    <dgm:cxn modelId="{49DDC3A5-EDF8-4025-8C38-E84ED17E0964}" type="presParOf" srcId="{5B8C2F19-0C20-49D6-892C-56DC87864072}" destId="{A1A5C356-94C1-4172-91CC-9C60BF79CEF9}" srcOrd="0" destOrd="0" presId="urn:microsoft.com/office/officeart/2008/layout/VerticalCircleList"/>
    <dgm:cxn modelId="{DF9098CA-2389-470C-B733-1785905DB8C5}" type="presParOf" srcId="{5B8C2F19-0C20-49D6-892C-56DC87864072}" destId="{0D5C0F76-A746-491E-846E-1768916D7BB2}" srcOrd="1" destOrd="0" presId="urn:microsoft.com/office/officeart/2008/layout/VerticalCircleList"/>
    <dgm:cxn modelId="{30BD8767-2A0A-49BB-A1CB-247F4A910C79}" type="presParOf" srcId="{5B8C2F19-0C20-49D6-892C-56DC87864072}" destId="{372C6ED9-8DE4-4543-9C63-90CB0833BA38}" srcOrd="2" destOrd="0" presId="urn:microsoft.com/office/officeart/2008/layout/VerticalCircleList"/>
    <dgm:cxn modelId="{080F43AC-2F3F-4037-900A-D3BF6C9BBF14}" type="presParOf" srcId="{F01B5B76-EE83-48DC-928E-4D16D7A93379}" destId="{722E565D-FC7C-490F-B7C0-0430D9548EBF}" srcOrd="1" destOrd="0" presId="urn:microsoft.com/office/officeart/2008/layout/VerticalCircleList"/>
    <dgm:cxn modelId="{BD9DF59B-AFC3-4B6D-A53C-0DB131250383}" type="presParOf" srcId="{722E565D-FC7C-490F-B7C0-0430D9548EBF}" destId="{513B7420-B83C-441A-A28E-AFB59D81DD1B}" srcOrd="0" destOrd="0" presId="urn:microsoft.com/office/officeart/2008/layout/VerticalCircleList"/>
    <dgm:cxn modelId="{FF41FA1A-E878-44D6-B32A-FD74FDEAA100}" type="presParOf" srcId="{722E565D-FC7C-490F-B7C0-0430D9548EBF}" destId="{64ABF549-B836-4078-B323-FD28ADA000B9}" srcOrd="1" destOrd="0" presId="urn:microsoft.com/office/officeart/2008/layout/VerticalCircleList"/>
    <dgm:cxn modelId="{EFCC17C4-70D2-44E5-86FB-239F4877F60C}" type="presParOf" srcId="{722E565D-FC7C-490F-B7C0-0430D9548EBF}" destId="{1B95AEAE-E881-42F2-AADC-D3B667713F64}" srcOrd="2" destOrd="0" presId="urn:microsoft.com/office/officeart/2008/layout/VerticalCircle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2DB36A12-6647-4797-A3EA-D05AB0D104AD}" type="doc">
      <dgm:prSet loTypeId="urn:microsoft.com/office/officeart/2008/layout/LinedList" loCatId="list" qsTypeId="urn:microsoft.com/office/officeart/2005/8/quickstyle/simple1" qsCatId="simple" csTypeId="urn:microsoft.com/office/officeart/2005/8/colors/accent1_2" csCatId="accent1" phldr="1"/>
      <dgm:spPr/>
      <dgm:t>
        <a:bodyPr/>
        <a:lstStyle/>
        <a:p>
          <a:endParaRPr lang="tr-TR"/>
        </a:p>
      </dgm:t>
    </dgm:pt>
    <dgm:pt modelId="{9AFC67F6-F2F5-4FEE-898F-493365B2319A}">
      <dgm:prSet/>
      <dgm:spPr/>
      <dgm:t>
        <a:bodyPr/>
        <a:lstStyle/>
        <a:p>
          <a:pPr rtl="0"/>
          <a:r>
            <a:rPr lang="tr-TR" dirty="0" smtClean="0">
              <a:latin typeface="Times New Roman" panose="02020603050405020304" pitchFamily="18" charset="0"/>
              <a:cs typeface="Times New Roman" panose="02020603050405020304" pitchFamily="18" charset="0"/>
            </a:rPr>
            <a:t>Kronik ağrı çeken bireyler kendi fikir yapıları ve kültürle­rine göre davranış gösterirler. Bazıları hemen ilaca ya da hekime yönelir bazıları ise alternatif (tıp dışı meditasyon, yoga ve dinsel yöntemler) yöntemlere başvurur. Ayrıntılı olarak değerlendirildiğinde, hastanın hekime ya da diğer yöntemlere başvurmasında kültür birikiminin önemli rolü olduğu görülmektedir. Kapalı bir ekonomik çevrede yeti­şen hastanın ilk atacağı adım çevresindeki tıp dışı bireylerden yardım istemektedir. Bir çok hastanın bu şekilde iyileşmeye çalıştığı bilinmektedir. Bu tip halk iyileştiricile­rinin hasta tedavisinde hala güncelliğini koruduğu her­kesçe bilinmektedir.</a:t>
          </a:r>
          <a:endParaRPr lang="tr-TR" dirty="0">
            <a:latin typeface="Times New Roman" panose="02020603050405020304" pitchFamily="18" charset="0"/>
            <a:cs typeface="Times New Roman" panose="02020603050405020304" pitchFamily="18" charset="0"/>
          </a:endParaRPr>
        </a:p>
      </dgm:t>
    </dgm:pt>
    <dgm:pt modelId="{C4A68023-FC77-4F5D-837A-23EC376BA329}" type="parTrans" cxnId="{8E3083F5-1BF3-435D-87EE-739610CDFBDE}">
      <dgm:prSet/>
      <dgm:spPr/>
      <dgm:t>
        <a:bodyPr/>
        <a:lstStyle/>
        <a:p>
          <a:endParaRPr lang="tr-TR">
            <a:latin typeface="Times New Roman" panose="02020603050405020304" pitchFamily="18" charset="0"/>
            <a:cs typeface="Times New Roman" panose="02020603050405020304" pitchFamily="18" charset="0"/>
          </a:endParaRPr>
        </a:p>
      </dgm:t>
    </dgm:pt>
    <dgm:pt modelId="{9271A0DD-F886-4011-9671-B90E9C99F54D}" type="sibTrans" cxnId="{8E3083F5-1BF3-435D-87EE-739610CDFBDE}">
      <dgm:prSet/>
      <dgm:spPr/>
      <dgm:t>
        <a:bodyPr/>
        <a:lstStyle/>
        <a:p>
          <a:endParaRPr lang="tr-TR">
            <a:latin typeface="Times New Roman" panose="02020603050405020304" pitchFamily="18" charset="0"/>
            <a:cs typeface="Times New Roman" panose="02020603050405020304" pitchFamily="18" charset="0"/>
          </a:endParaRPr>
        </a:p>
      </dgm:t>
    </dgm:pt>
    <dgm:pt modelId="{9EC8CDE6-A2ED-4818-976A-910F7A07BA19}">
      <dgm:prSet/>
      <dgm:spPr/>
      <dgm:t>
        <a:bodyPr/>
        <a:lstStyle/>
        <a:p>
          <a:pPr rtl="0"/>
          <a:r>
            <a:rPr lang="tr-TR" smtClean="0">
              <a:latin typeface="Times New Roman" panose="02020603050405020304" pitchFamily="18" charset="0"/>
              <a:cs typeface="Times New Roman" panose="02020603050405020304" pitchFamily="18" charset="0"/>
            </a:rPr>
            <a:t>Fibromiyaljili Afrikan Amerikan, İspanyol ve Kafkas hastalarda etnik yapının ağrı algısına etkisi değerlendiril­miş ve her üç etnik grupta da total ağrı algısına yönelik farklılık saptanmamıştır. Bununla birlikte kültürel duyarlı bakım verilmesinde bazı girişimlerin var­lığını belirleyen primer bakım kliniklerinde, Afrikan Ame­rikalılar ve İspanyollar teşhis edilememiş ve teşhis edilmenin unutulduğu belirlenmiştir. Kronik ağrı çeken 337 bireyle yapılan karşılaştırmalı bir başka çalışmada ise Afrikan Amerikalıların kronik ağrı düzeyleri ve ağrıya bağlı engellilikleri oldukça yüksek düzeyde rapor edilmiştir.</a:t>
          </a:r>
          <a:endParaRPr lang="tr-TR">
            <a:latin typeface="Times New Roman" panose="02020603050405020304" pitchFamily="18" charset="0"/>
            <a:cs typeface="Times New Roman" panose="02020603050405020304" pitchFamily="18" charset="0"/>
          </a:endParaRPr>
        </a:p>
      </dgm:t>
    </dgm:pt>
    <dgm:pt modelId="{B564CC89-F717-4FD7-9922-8A3DF9343B3A}" type="parTrans" cxnId="{B29E2804-72B5-4B71-8EB7-E14A90E64880}">
      <dgm:prSet/>
      <dgm:spPr/>
      <dgm:t>
        <a:bodyPr/>
        <a:lstStyle/>
        <a:p>
          <a:endParaRPr lang="tr-TR">
            <a:latin typeface="Times New Roman" panose="02020603050405020304" pitchFamily="18" charset="0"/>
            <a:cs typeface="Times New Roman" panose="02020603050405020304" pitchFamily="18" charset="0"/>
          </a:endParaRPr>
        </a:p>
      </dgm:t>
    </dgm:pt>
    <dgm:pt modelId="{CB9A487A-496D-4E0B-B28B-BCA542145BFC}" type="sibTrans" cxnId="{B29E2804-72B5-4B71-8EB7-E14A90E64880}">
      <dgm:prSet/>
      <dgm:spPr/>
      <dgm:t>
        <a:bodyPr/>
        <a:lstStyle/>
        <a:p>
          <a:endParaRPr lang="tr-TR">
            <a:latin typeface="Times New Roman" panose="02020603050405020304" pitchFamily="18" charset="0"/>
            <a:cs typeface="Times New Roman" panose="02020603050405020304" pitchFamily="18" charset="0"/>
          </a:endParaRPr>
        </a:p>
      </dgm:t>
    </dgm:pt>
    <dgm:pt modelId="{76947BF7-F1F7-442A-A97C-1D423ABCDDC8}" type="pres">
      <dgm:prSet presAssocID="{2DB36A12-6647-4797-A3EA-D05AB0D104AD}" presName="vert0" presStyleCnt="0">
        <dgm:presLayoutVars>
          <dgm:dir/>
          <dgm:animOne val="branch"/>
          <dgm:animLvl val="lvl"/>
        </dgm:presLayoutVars>
      </dgm:prSet>
      <dgm:spPr/>
      <dgm:t>
        <a:bodyPr/>
        <a:lstStyle/>
        <a:p>
          <a:endParaRPr lang="tr-TR"/>
        </a:p>
      </dgm:t>
    </dgm:pt>
    <dgm:pt modelId="{B404E9EF-39A5-4DE9-A118-D57F0F14F3F5}" type="pres">
      <dgm:prSet presAssocID="{9AFC67F6-F2F5-4FEE-898F-493365B2319A}" presName="thickLine" presStyleLbl="alignNode1" presStyleIdx="0" presStyleCnt="2"/>
      <dgm:spPr/>
    </dgm:pt>
    <dgm:pt modelId="{9A5C6923-5645-45A3-8A8A-EE381F789AEB}" type="pres">
      <dgm:prSet presAssocID="{9AFC67F6-F2F5-4FEE-898F-493365B2319A}" presName="horz1" presStyleCnt="0"/>
      <dgm:spPr/>
    </dgm:pt>
    <dgm:pt modelId="{416A9F48-A246-480E-B539-7CA72E9AD9E9}" type="pres">
      <dgm:prSet presAssocID="{9AFC67F6-F2F5-4FEE-898F-493365B2319A}" presName="tx1" presStyleLbl="revTx" presStyleIdx="0" presStyleCnt="2"/>
      <dgm:spPr/>
      <dgm:t>
        <a:bodyPr/>
        <a:lstStyle/>
        <a:p>
          <a:endParaRPr lang="tr-TR"/>
        </a:p>
      </dgm:t>
    </dgm:pt>
    <dgm:pt modelId="{79AB7287-CC7C-4C69-8A42-DA39A248D238}" type="pres">
      <dgm:prSet presAssocID="{9AFC67F6-F2F5-4FEE-898F-493365B2319A}" presName="vert1" presStyleCnt="0"/>
      <dgm:spPr/>
    </dgm:pt>
    <dgm:pt modelId="{068B7A90-11EE-4541-93EA-11FB72DACD99}" type="pres">
      <dgm:prSet presAssocID="{9EC8CDE6-A2ED-4818-976A-910F7A07BA19}" presName="thickLine" presStyleLbl="alignNode1" presStyleIdx="1" presStyleCnt="2"/>
      <dgm:spPr/>
    </dgm:pt>
    <dgm:pt modelId="{77FA42F2-9BD4-47C4-880E-DCECDD55B3AA}" type="pres">
      <dgm:prSet presAssocID="{9EC8CDE6-A2ED-4818-976A-910F7A07BA19}" presName="horz1" presStyleCnt="0"/>
      <dgm:spPr/>
    </dgm:pt>
    <dgm:pt modelId="{E9B87142-D849-4408-A985-2628ED176FDA}" type="pres">
      <dgm:prSet presAssocID="{9EC8CDE6-A2ED-4818-976A-910F7A07BA19}" presName="tx1" presStyleLbl="revTx" presStyleIdx="1" presStyleCnt="2"/>
      <dgm:spPr/>
      <dgm:t>
        <a:bodyPr/>
        <a:lstStyle/>
        <a:p>
          <a:endParaRPr lang="tr-TR"/>
        </a:p>
      </dgm:t>
    </dgm:pt>
    <dgm:pt modelId="{E7C82BBB-276A-43EA-B1BB-1A8F247BD287}" type="pres">
      <dgm:prSet presAssocID="{9EC8CDE6-A2ED-4818-976A-910F7A07BA19}" presName="vert1" presStyleCnt="0"/>
      <dgm:spPr/>
    </dgm:pt>
  </dgm:ptLst>
  <dgm:cxnLst>
    <dgm:cxn modelId="{AE449454-A03F-4C9C-8B1C-C0E11B9ECFB2}" type="presOf" srcId="{2DB36A12-6647-4797-A3EA-D05AB0D104AD}" destId="{76947BF7-F1F7-442A-A97C-1D423ABCDDC8}" srcOrd="0" destOrd="0" presId="urn:microsoft.com/office/officeart/2008/layout/LinedList"/>
    <dgm:cxn modelId="{204A49F1-9551-4826-8365-A599CCD4945D}" type="presOf" srcId="{9EC8CDE6-A2ED-4818-976A-910F7A07BA19}" destId="{E9B87142-D849-4408-A985-2628ED176FDA}" srcOrd="0" destOrd="0" presId="urn:microsoft.com/office/officeart/2008/layout/LinedList"/>
    <dgm:cxn modelId="{8E3083F5-1BF3-435D-87EE-739610CDFBDE}" srcId="{2DB36A12-6647-4797-A3EA-D05AB0D104AD}" destId="{9AFC67F6-F2F5-4FEE-898F-493365B2319A}" srcOrd="0" destOrd="0" parTransId="{C4A68023-FC77-4F5D-837A-23EC376BA329}" sibTransId="{9271A0DD-F886-4011-9671-B90E9C99F54D}"/>
    <dgm:cxn modelId="{B29E2804-72B5-4B71-8EB7-E14A90E64880}" srcId="{2DB36A12-6647-4797-A3EA-D05AB0D104AD}" destId="{9EC8CDE6-A2ED-4818-976A-910F7A07BA19}" srcOrd="1" destOrd="0" parTransId="{B564CC89-F717-4FD7-9922-8A3DF9343B3A}" sibTransId="{CB9A487A-496D-4E0B-B28B-BCA542145BFC}"/>
    <dgm:cxn modelId="{D89D849A-6001-4EA5-A4AB-BD27B6E2DDAB}" type="presOf" srcId="{9AFC67F6-F2F5-4FEE-898F-493365B2319A}" destId="{416A9F48-A246-480E-B539-7CA72E9AD9E9}" srcOrd="0" destOrd="0" presId="urn:microsoft.com/office/officeart/2008/layout/LinedList"/>
    <dgm:cxn modelId="{AE140173-C1E4-4C0D-9EE8-FF6926F9F993}" type="presParOf" srcId="{76947BF7-F1F7-442A-A97C-1D423ABCDDC8}" destId="{B404E9EF-39A5-4DE9-A118-D57F0F14F3F5}" srcOrd="0" destOrd="0" presId="urn:microsoft.com/office/officeart/2008/layout/LinedList"/>
    <dgm:cxn modelId="{8089542D-8994-445A-A91E-87E81B4B308D}" type="presParOf" srcId="{76947BF7-F1F7-442A-A97C-1D423ABCDDC8}" destId="{9A5C6923-5645-45A3-8A8A-EE381F789AEB}" srcOrd="1" destOrd="0" presId="urn:microsoft.com/office/officeart/2008/layout/LinedList"/>
    <dgm:cxn modelId="{FCB1A567-B2D7-492C-9FE9-C18477BE82EB}" type="presParOf" srcId="{9A5C6923-5645-45A3-8A8A-EE381F789AEB}" destId="{416A9F48-A246-480E-B539-7CA72E9AD9E9}" srcOrd="0" destOrd="0" presId="urn:microsoft.com/office/officeart/2008/layout/LinedList"/>
    <dgm:cxn modelId="{3003C92A-9B2D-434C-B305-DBE8D4E8E1AF}" type="presParOf" srcId="{9A5C6923-5645-45A3-8A8A-EE381F789AEB}" destId="{79AB7287-CC7C-4C69-8A42-DA39A248D238}" srcOrd="1" destOrd="0" presId="urn:microsoft.com/office/officeart/2008/layout/LinedList"/>
    <dgm:cxn modelId="{62119AB8-5305-4C51-83A4-10960BE4D6CC}" type="presParOf" srcId="{76947BF7-F1F7-442A-A97C-1D423ABCDDC8}" destId="{068B7A90-11EE-4541-93EA-11FB72DACD99}" srcOrd="2" destOrd="0" presId="urn:microsoft.com/office/officeart/2008/layout/LinedList"/>
    <dgm:cxn modelId="{6093DAFE-6969-4E66-95F0-D694D3748732}" type="presParOf" srcId="{76947BF7-F1F7-442A-A97C-1D423ABCDDC8}" destId="{77FA42F2-9BD4-47C4-880E-DCECDD55B3AA}" srcOrd="3" destOrd="0" presId="urn:microsoft.com/office/officeart/2008/layout/LinedList"/>
    <dgm:cxn modelId="{5265F764-7B06-4FBA-BFA3-58877C57771B}" type="presParOf" srcId="{77FA42F2-9BD4-47C4-880E-DCECDD55B3AA}" destId="{E9B87142-D849-4408-A985-2628ED176FDA}" srcOrd="0" destOrd="0" presId="urn:microsoft.com/office/officeart/2008/layout/LinedList"/>
    <dgm:cxn modelId="{AABBAB3C-EC17-46DD-B319-F4678B3FCAC6}" type="presParOf" srcId="{77FA42F2-9BD4-47C4-880E-DCECDD55B3AA}" destId="{E7C82BBB-276A-43EA-B1BB-1A8F247BD287}" srcOrd="1" destOrd="0" presId="urn:microsoft.com/office/officeart/2008/layout/Lin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ED508AF7-1D97-47C6-B4A2-46B11770776D}" type="doc">
      <dgm:prSet loTypeId="urn:microsoft.com/office/officeart/2005/8/layout/vList2" loCatId="list" qsTypeId="urn:microsoft.com/office/officeart/2005/8/quickstyle/3d4" qsCatId="3D" csTypeId="urn:microsoft.com/office/officeart/2005/8/colors/accent6_3" csCatId="accent6"/>
      <dgm:spPr/>
      <dgm:t>
        <a:bodyPr/>
        <a:lstStyle/>
        <a:p>
          <a:endParaRPr lang="tr-TR"/>
        </a:p>
      </dgm:t>
    </dgm:pt>
    <dgm:pt modelId="{42E39C41-BBA6-40D8-9F27-9DC49E6DA370}">
      <dgm:prSet/>
      <dgm:spPr/>
      <dgm:t>
        <a:bodyPr/>
        <a:lstStyle/>
        <a:p>
          <a:pPr algn="ctr" rtl="0"/>
          <a:r>
            <a:rPr lang="tr-TR" smtClean="0">
              <a:solidFill>
                <a:schemeClr val="tx1"/>
              </a:solidFill>
            </a:rPr>
            <a:t>Ağrı davranışı ve algılarının hastaların sosyokültürel yapı­ları ve kültürlerinden çok fazla etkilendiğinden göz önünde tutulması gereken diğer durum­lar hastanın kültürel düzeyi ve aile desteğidir. Oldukça sübjektif olmasından dolayı ağrıyı değerlendirmek güçtür. </a:t>
          </a:r>
          <a:endParaRPr lang="tr-TR">
            <a:solidFill>
              <a:schemeClr val="tx1"/>
            </a:solidFill>
          </a:endParaRPr>
        </a:p>
      </dgm:t>
    </dgm:pt>
    <dgm:pt modelId="{1D09EDA1-2D96-4AB9-BF79-E0B9CB7500B8}" type="parTrans" cxnId="{EE69ACF2-C92E-49EF-935E-6423DB31B639}">
      <dgm:prSet/>
      <dgm:spPr/>
      <dgm:t>
        <a:bodyPr/>
        <a:lstStyle/>
        <a:p>
          <a:pPr algn="ctr"/>
          <a:endParaRPr lang="tr-TR">
            <a:solidFill>
              <a:schemeClr val="tx1"/>
            </a:solidFill>
          </a:endParaRPr>
        </a:p>
      </dgm:t>
    </dgm:pt>
    <dgm:pt modelId="{A8029525-931E-40F7-81DF-AC9B380D0A83}" type="sibTrans" cxnId="{EE69ACF2-C92E-49EF-935E-6423DB31B639}">
      <dgm:prSet/>
      <dgm:spPr/>
      <dgm:t>
        <a:bodyPr/>
        <a:lstStyle/>
        <a:p>
          <a:pPr algn="ctr"/>
          <a:endParaRPr lang="tr-TR">
            <a:solidFill>
              <a:schemeClr val="tx1"/>
            </a:solidFill>
          </a:endParaRPr>
        </a:p>
      </dgm:t>
    </dgm:pt>
    <dgm:pt modelId="{A63F2501-BA16-47CD-89FC-86E43E25C46E}">
      <dgm:prSet/>
      <dgm:spPr/>
      <dgm:t>
        <a:bodyPr/>
        <a:lstStyle/>
        <a:p>
          <a:pPr algn="ctr" rtl="0"/>
          <a:r>
            <a:rPr lang="tr-TR" smtClean="0">
              <a:solidFill>
                <a:schemeClr val="tx1"/>
              </a:solidFill>
            </a:rPr>
            <a:t>Hemşireler; hastaların kültürel geçmişlerini dik­kate almazlarsa ağrı tedavisi uzayabilir veya ağrı tedavi edi­lemez. Hastalar ve hemşireler farklı kültürel geçmişlere sahip olduklarında ağrı değerlendirmesi kısmen problemli hale gelebilir. Uyumsuzluk ve belirsizlikler her iki yönden de kaynaklanabilir; hasta tarafından ağrının açıklanması ve hemşire tarafından ağrı davranışları ve ağrının kayıt edi­lerek yorumlanması sırasında sorun olabilir. </a:t>
          </a:r>
          <a:endParaRPr lang="tr-TR">
            <a:solidFill>
              <a:schemeClr val="tx1"/>
            </a:solidFill>
          </a:endParaRPr>
        </a:p>
      </dgm:t>
    </dgm:pt>
    <dgm:pt modelId="{4AFF2765-1075-43AB-8580-315982EB080B}" type="parTrans" cxnId="{18B62B99-0FA6-4692-BEEC-7E50FCBCF9FE}">
      <dgm:prSet/>
      <dgm:spPr/>
      <dgm:t>
        <a:bodyPr/>
        <a:lstStyle/>
        <a:p>
          <a:pPr algn="ctr"/>
          <a:endParaRPr lang="tr-TR">
            <a:solidFill>
              <a:schemeClr val="tx1"/>
            </a:solidFill>
          </a:endParaRPr>
        </a:p>
      </dgm:t>
    </dgm:pt>
    <dgm:pt modelId="{C224D2C5-E6AB-42D9-B636-1B7DB0864292}" type="sibTrans" cxnId="{18B62B99-0FA6-4692-BEEC-7E50FCBCF9FE}">
      <dgm:prSet/>
      <dgm:spPr/>
      <dgm:t>
        <a:bodyPr/>
        <a:lstStyle/>
        <a:p>
          <a:pPr algn="ctr"/>
          <a:endParaRPr lang="tr-TR">
            <a:solidFill>
              <a:schemeClr val="tx1"/>
            </a:solidFill>
          </a:endParaRPr>
        </a:p>
      </dgm:t>
    </dgm:pt>
    <dgm:pt modelId="{B508AFF7-74E2-4D32-B725-1C0CA8135924}">
      <dgm:prSet/>
      <dgm:spPr/>
      <dgm:t>
        <a:bodyPr/>
        <a:lstStyle/>
        <a:p>
          <a:pPr algn="ctr" rtl="0"/>
          <a:r>
            <a:rPr lang="en-US" dirty="0" smtClean="0">
              <a:solidFill>
                <a:schemeClr val="tx1"/>
              </a:solidFill>
            </a:rPr>
            <a:t>The Joint Commission on Accreditation of Health Care </a:t>
          </a:r>
          <a:r>
            <a:rPr lang="en-US" dirty="0" err="1" smtClean="0">
              <a:solidFill>
                <a:schemeClr val="tx1"/>
              </a:solidFill>
            </a:rPr>
            <a:t>Organisations</a:t>
          </a:r>
          <a:r>
            <a:rPr lang="en-US" dirty="0" smtClean="0">
              <a:solidFill>
                <a:schemeClr val="tx1"/>
              </a:solidFill>
            </a:rPr>
            <a:t> (2000) </a:t>
          </a:r>
          <a:r>
            <a:rPr lang="tr-TR" dirty="0" smtClean="0">
              <a:solidFill>
                <a:schemeClr val="tx1"/>
              </a:solidFill>
            </a:rPr>
            <a:t>hastaların ağrı değer­lendirilmesinde </a:t>
          </a:r>
          <a:r>
            <a:rPr lang="en-US" dirty="0" smtClean="0">
              <a:solidFill>
                <a:schemeClr val="tx1"/>
              </a:solidFill>
            </a:rPr>
            <a:t>0 </a:t>
          </a:r>
          <a:r>
            <a:rPr lang="tr-TR" dirty="0" smtClean="0">
              <a:solidFill>
                <a:schemeClr val="tx1"/>
              </a:solidFill>
            </a:rPr>
            <a:t>ile 10 arasında derecelendirilmiş değerlendirme skalasının kullanılmasını ister. Kültürel duyarlı ağrı değerlendirmesi bakım planının bir parçası olmalıdır.</a:t>
          </a:r>
          <a:endParaRPr lang="tr-TR" dirty="0">
            <a:solidFill>
              <a:schemeClr val="tx1"/>
            </a:solidFill>
          </a:endParaRPr>
        </a:p>
      </dgm:t>
    </dgm:pt>
    <dgm:pt modelId="{AFF7ABC3-DF41-41BD-8C02-A607BEFBBD4D}" type="parTrans" cxnId="{FFAFAA5E-D93D-4935-8A06-D0665E1E9DEB}">
      <dgm:prSet/>
      <dgm:spPr/>
      <dgm:t>
        <a:bodyPr/>
        <a:lstStyle/>
        <a:p>
          <a:pPr algn="ctr"/>
          <a:endParaRPr lang="tr-TR">
            <a:solidFill>
              <a:schemeClr val="tx1"/>
            </a:solidFill>
          </a:endParaRPr>
        </a:p>
      </dgm:t>
    </dgm:pt>
    <dgm:pt modelId="{817CB916-CCCD-4AFA-B041-7E95AA7DA2D5}" type="sibTrans" cxnId="{FFAFAA5E-D93D-4935-8A06-D0665E1E9DEB}">
      <dgm:prSet/>
      <dgm:spPr/>
      <dgm:t>
        <a:bodyPr/>
        <a:lstStyle/>
        <a:p>
          <a:pPr algn="ctr"/>
          <a:endParaRPr lang="tr-TR">
            <a:solidFill>
              <a:schemeClr val="tx1"/>
            </a:solidFill>
          </a:endParaRPr>
        </a:p>
      </dgm:t>
    </dgm:pt>
    <dgm:pt modelId="{AF2A4B26-CBDF-4302-8008-58FC58EA720E}" type="pres">
      <dgm:prSet presAssocID="{ED508AF7-1D97-47C6-B4A2-46B11770776D}" presName="linear" presStyleCnt="0">
        <dgm:presLayoutVars>
          <dgm:animLvl val="lvl"/>
          <dgm:resizeHandles val="exact"/>
        </dgm:presLayoutVars>
      </dgm:prSet>
      <dgm:spPr/>
      <dgm:t>
        <a:bodyPr/>
        <a:lstStyle/>
        <a:p>
          <a:endParaRPr lang="tr-TR"/>
        </a:p>
      </dgm:t>
    </dgm:pt>
    <dgm:pt modelId="{FC5214C4-EDE3-414E-8AB1-6A794EAEC35E}" type="pres">
      <dgm:prSet presAssocID="{42E39C41-BBA6-40D8-9F27-9DC49E6DA370}" presName="parentText" presStyleLbl="node1" presStyleIdx="0" presStyleCnt="3">
        <dgm:presLayoutVars>
          <dgm:chMax val="0"/>
          <dgm:bulletEnabled val="1"/>
        </dgm:presLayoutVars>
      </dgm:prSet>
      <dgm:spPr/>
      <dgm:t>
        <a:bodyPr/>
        <a:lstStyle/>
        <a:p>
          <a:endParaRPr lang="tr-TR"/>
        </a:p>
      </dgm:t>
    </dgm:pt>
    <dgm:pt modelId="{84561B2F-8FCA-4730-9081-FB1947B8520D}" type="pres">
      <dgm:prSet presAssocID="{A8029525-931E-40F7-81DF-AC9B380D0A83}" presName="spacer" presStyleCnt="0"/>
      <dgm:spPr/>
    </dgm:pt>
    <dgm:pt modelId="{047B3734-422A-46B6-87CD-CDCEAF59E52D}" type="pres">
      <dgm:prSet presAssocID="{A63F2501-BA16-47CD-89FC-86E43E25C46E}" presName="parentText" presStyleLbl="node1" presStyleIdx="1" presStyleCnt="3">
        <dgm:presLayoutVars>
          <dgm:chMax val="0"/>
          <dgm:bulletEnabled val="1"/>
        </dgm:presLayoutVars>
      </dgm:prSet>
      <dgm:spPr/>
      <dgm:t>
        <a:bodyPr/>
        <a:lstStyle/>
        <a:p>
          <a:endParaRPr lang="tr-TR"/>
        </a:p>
      </dgm:t>
    </dgm:pt>
    <dgm:pt modelId="{8108FC9B-DD12-4560-9F22-E8AF7E284C8C}" type="pres">
      <dgm:prSet presAssocID="{C224D2C5-E6AB-42D9-B636-1B7DB0864292}" presName="spacer" presStyleCnt="0"/>
      <dgm:spPr/>
    </dgm:pt>
    <dgm:pt modelId="{B72E2B04-3250-4948-82A0-E0C8DF53E885}" type="pres">
      <dgm:prSet presAssocID="{B508AFF7-74E2-4D32-B725-1C0CA8135924}" presName="parentText" presStyleLbl="node1" presStyleIdx="2" presStyleCnt="3">
        <dgm:presLayoutVars>
          <dgm:chMax val="0"/>
          <dgm:bulletEnabled val="1"/>
        </dgm:presLayoutVars>
      </dgm:prSet>
      <dgm:spPr/>
      <dgm:t>
        <a:bodyPr/>
        <a:lstStyle/>
        <a:p>
          <a:endParaRPr lang="tr-TR"/>
        </a:p>
      </dgm:t>
    </dgm:pt>
  </dgm:ptLst>
  <dgm:cxnLst>
    <dgm:cxn modelId="{9C26AD2D-E5BE-4C90-B70A-DFD99DB67442}" type="presOf" srcId="{B508AFF7-74E2-4D32-B725-1C0CA8135924}" destId="{B72E2B04-3250-4948-82A0-E0C8DF53E885}" srcOrd="0" destOrd="0" presId="urn:microsoft.com/office/officeart/2005/8/layout/vList2"/>
    <dgm:cxn modelId="{1632999D-7E57-4213-8954-1B9576EF1A9C}" type="presOf" srcId="{A63F2501-BA16-47CD-89FC-86E43E25C46E}" destId="{047B3734-422A-46B6-87CD-CDCEAF59E52D}" srcOrd="0" destOrd="0" presId="urn:microsoft.com/office/officeart/2005/8/layout/vList2"/>
    <dgm:cxn modelId="{18B62B99-0FA6-4692-BEEC-7E50FCBCF9FE}" srcId="{ED508AF7-1D97-47C6-B4A2-46B11770776D}" destId="{A63F2501-BA16-47CD-89FC-86E43E25C46E}" srcOrd="1" destOrd="0" parTransId="{4AFF2765-1075-43AB-8580-315982EB080B}" sibTransId="{C224D2C5-E6AB-42D9-B636-1B7DB0864292}"/>
    <dgm:cxn modelId="{6A1A10BE-7627-4097-A0EE-213362DA9657}" type="presOf" srcId="{42E39C41-BBA6-40D8-9F27-9DC49E6DA370}" destId="{FC5214C4-EDE3-414E-8AB1-6A794EAEC35E}" srcOrd="0" destOrd="0" presId="urn:microsoft.com/office/officeart/2005/8/layout/vList2"/>
    <dgm:cxn modelId="{EE69ACF2-C92E-49EF-935E-6423DB31B639}" srcId="{ED508AF7-1D97-47C6-B4A2-46B11770776D}" destId="{42E39C41-BBA6-40D8-9F27-9DC49E6DA370}" srcOrd="0" destOrd="0" parTransId="{1D09EDA1-2D96-4AB9-BF79-E0B9CB7500B8}" sibTransId="{A8029525-931E-40F7-81DF-AC9B380D0A83}"/>
    <dgm:cxn modelId="{FFAFAA5E-D93D-4935-8A06-D0665E1E9DEB}" srcId="{ED508AF7-1D97-47C6-B4A2-46B11770776D}" destId="{B508AFF7-74E2-4D32-B725-1C0CA8135924}" srcOrd="2" destOrd="0" parTransId="{AFF7ABC3-DF41-41BD-8C02-A607BEFBBD4D}" sibTransId="{817CB916-CCCD-4AFA-B041-7E95AA7DA2D5}"/>
    <dgm:cxn modelId="{D8540DC0-65F3-4445-9979-1347BF636BA0}" type="presOf" srcId="{ED508AF7-1D97-47C6-B4A2-46B11770776D}" destId="{AF2A4B26-CBDF-4302-8008-58FC58EA720E}" srcOrd="0" destOrd="0" presId="urn:microsoft.com/office/officeart/2005/8/layout/vList2"/>
    <dgm:cxn modelId="{5001D361-6BC2-413C-9DD5-F63643094372}" type="presParOf" srcId="{AF2A4B26-CBDF-4302-8008-58FC58EA720E}" destId="{FC5214C4-EDE3-414E-8AB1-6A794EAEC35E}" srcOrd="0" destOrd="0" presId="urn:microsoft.com/office/officeart/2005/8/layout/vList2"/>
    <dgm:cxn modelId="{EC3DC837-3F34-4645-B9ED-7A9BFEDA993A}" type="presParOf" srcId="{AF2A4B26-CBDF-4302-8008-58FC58EA720E}" destId="{84561B2F-8FCA-4730-9081-FB1947B8520D}" srcOrd="1" destOrd="0" presId="urn:microsoft.com/office/officeart/2005/8/layout/vList2"/>
    <dgm:cxn modelId="{58D348CB-EF10-49AD-9AA1-7229C9726EC0}" type="presParOf" srcId="{AF2A4B26-CBDF-4302-8008-58FC58EA720E}" destId="{047B3734-422A-46B6-87CD-CDCEAF59E52D}" srcOrd="2" destOrd="0" presId="urn:microsoft.com/office/officeart/2005/8/layout/vList2"/>
    <dgm:cxn modelId="{7A326A20-BD96-4C2E-8FFF-D8EBEAE8A5BB}" type="presParOf" srcId="{AF2A4B26-CBDF-4302-8008-58FC58EA720E}" destId="{8108FC9B-DD12-4560-9F22-E8AF7E284C8C}" srcOrd="3" destOrd="0" presId="urn:microsoft.com/office/officeart/2005/8/layout/vList2"/>
    <dgm:cxn modelId="{403DF2DA-3F7A-4205-994F-595205011C1B}" type="presParOf" srcId="{AF2A4B26-CBDF-4302-8008-58FC58EA720E}" destId="{B72E2B04-3250-4948-82A0-E0C8DF53E885}" srcOrd="4"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C0EDE345-47C2-49C7-84A8-7FE6B78EB0CC}" type="doc">
      <dgm:prSet loTypeId="urn:microsoft.com/office/officeart/2005/8/layout/target3" loCatId="relationship" qsTypeId="urn:microsoft.com/office/officeart/2005/8/quickstyle/simple1" qsCatId="simple" csTypeId="urn:microsoft.com/office/officeart/2005/8/colors/colorful4" csCatId="colorful"/>
      <dgm:spPr/>
      <dgm:t>
        <a:bodyPr/>
        <a:lstStyle/>
        <a:p>
          <a:endParaRPr lang="tr-TR"/>
        </a:p>
      </dgm:t>
    </dgm:pt>
    <dgm:pt modelId="{95F87351-CC5E-41D5-A4E5-E00785D84729}">
      <dgm:prSet/>
      <dgm:spPr/>
      <dgm:t>
        <a:bodyPr/>
        <a:lstStyle/>
        <a:p>
          <a:pPr rtl="0"/>
          <a:r>
            <a:rPr lang="tr-TR" smtClean="0"/>
            <a:t>İspanyol ve akdeniz kültüründen olan hastaların ağrı ya­nıtlarında duygusal bir ifade hissedilir. Diğer gruplar, örneğin Asya ve İskandinav kültüründen olanların ağrı ya­nıtları çekingen, sessiz ve sabırlıdır. Bakım verirken birey­lerin ağrısından daha çok ağrı davranışları üzerine yoğunlaşmamız gerekir.</a:t>
          </a:r>
          <a:endParaRPr lang="tr-TR"/>
        </a:p>
      </dgm:t>
    </dgm:pt>
    <dgm:pt modelId="{EAEFAB4C-22C3-4254-B87B-392C9055B169}" type="parTrans" cxnId="{06915958-9A8D-487D-8A37-30AA229241EA}">
      <dgm:prSet/>
      <dgm:spPr/>
      <dgm:t>
        <a:bodyPr/>
        <a:lstStyle/>
        <a:p>
          <a:endParaRPr lang="tr-TR"/>
        </a:p>
      </dgm:t>
    </dgm:pt>
    <dgm:pt modelId="{124D700C-491A-45A0-8198-9238C61DCF74}" type="sibTrans" cxnId="{06915958-9A8D-487D-8A37-30AA229241EA}">
      <dgm:prSet/>
      <dgm:spPr/>
      <dgm:t>
        <a:bodyPr/>
        <a:lstStyle/>
        <a:p>
          <a:endParaRPr lang="tr-TR"/>
        </a:p>
      </dgm:t>
    </dgm:pt>
    <dgm:pt modelId="{63FBB770-7D1E-4F69-8E94-98C9F94B6399}">
      <dgm:prSet/>
      <dgm:spPr/>
      <dgm:t>
        <a:bodyPr/>
        <a:lstStyle/>
        <a:p>
          <a:pPr rtl="0"/>
          <a:r>
            <a:rPr lang="tr-TR" smtClean="0"/>
            <a:t>Karşılaştı­ğımız farklı kültürlerden hastaların ağrı yanıtlarına dikkat etmeli, ancak kalıplaştırmamalıyız. Çünkü kalıplaşmış kül­türel bakım anlayışları bizi bireysel ağrı yanıtlarını belirle­mede sınırlayabilir.</a:t>
          </a:r>
          <a:endParaRPr lang="tr-TR"/>
        </a:p>
      </dgm:t>
    </dgm:pt>
    <dgm:pt modelId="{961570D8-5934-46D9-A097-62F5EE4C7356}" type="parTrans" cxnId="{752CFEFE-C72E-498F-983F-C1DF398BF9C1}">
      <dgm:prSet/>
      <dgm:spPr/>
      <dgm:t>
        <a:bodyPr/>
        <a:lstStyle/>
        <a:p>
          <a:endParaRPr lang="tr-TR"/>
        </a:p>
      </dgm:t>
    </dgm:pt>
    <dgm:pt modelId="{EC4F7672-50CE-43EA-9425-F836CCF083A4}" type="sibTrans" cxnId="{752CFEFE-C72E-498F-983F-C1DF398BF9C1}">
      <dgm:prSet/>
      <dgm:spPr/>
      <dgm:t>
        <a:bodyPr/>
        <a:lstStyle/>
        <a:p>
          <a:endParaRPr lang="tr-TR"/>
        </a:p>
      </dgm:t>
    </dgm:pt>
    <dgm:pt modelId="{FC022894-6BEF-45B2-BEBE-4E1DEED9DE30}" type="pres">
      <dgm:prSet presAssocID="{C0EDE345-47C2-49C7-84A8-7FE6B78EB0CC}" presName="Name0" presStyleCnt="0">
        <dgm:presLayoutVars>
          <dgm:chMax val="7"/>
          <dgm:dir/>
          <dgm:animLvl val="lvl"/>
          <dgm:resizeHandles val="exact"/>
        </dgm:presLayoutVars>
      </dgm:prSet>
      <dgm:spPr/>
      <dgm:t>
        <a:bodyPr/>
        <a:lstStyle/>
        <a:p>
          <a:endParaRPr lang="tr-TR"/>
        </a:p>
      </dgm:t>
    </dgm:pt>
    <dgm:pt modelId="{92348869-8D35-45FC-A0BC-496A4876C1FB}" type="pres">
      <dgm:prSet presAssocID="{95F87351-CC5E-41D5-A4E5-E00785D84729}" presName="circle1" presStyleLbl="node1" presStyleIdx="0" presStyleCnt="2"/>
      <dgm:spPr/>
    </dgm:pt>
    <dgm:pt modelId="{12013D85-4894-4674-8ED5-50F6339C9FAE}" type="pres">
      <dgm:prSet presAssocID="{95F87351-CC5E-41D5-A4E5-E00785D84729}" presName="space" presStyleCnt="0"/>
      <dgm:spPr/>
    </dgm:pt>
    <dgm:pt modelId="{5372EB73-D0AF-4193-AB7A-89E5A594E016}" type="pres">
      <dgm:prSet presAssocID="{95F87351-CC5E-41D5-A4E5-E00785D84729}" presName="rect1" presStyleLbl="alignAcc1" presStyleIdx="0" presStyleCnt="2"/>
      <dgm:spPr/>
      <dgm:t>
        <a:bodyPr/>
        <a:lstStyle/>
        <a:p>
          <a:endParaRPr lang="tr-TR"/>
        </a:p>
      </dgm:t>
    </dgm:pt>
    <dgm:pt modelId="{BDD42A65-D02A-4846-81AC-421F4EE67042}" type="pres">
      <dgm:prSet presAssocID="{63FBB770-7D1E-4F69-8E94-98C9F94B6399}" presName="vertSpace2" presStyleLbl="node1" presStyleIdx="0" presStyleCnt="2"/>
      <dgm:spPr/>
    </dgm:pt>
    <dgm:pt modelId="{3A009A41-570E-41C9-92BA-5E0F808F996A}" type="pres">
      <dgm:prSet presAssocID="{63FBB770-7D1E-4F69-8E94-98C9F94B6399}" presName="circle2" presStyleLbl="node1" presStyleIdx="1" presStyleCnt="2"/>
      <dgm:spPr/>
    </dgm:pt>
    <dgm:pt modelId="{53D179B3-4569-47DD-8AAB-406B23E47E3F}" type="pres">
      <dgm:prSet presAssocID="{63FBB770-7D1E-4F69-8E94-98C9F94B6399}" presName="rect2" presStyleLbl="alignAcc1" presStyleIdx="1" presStyleCnt="2"/>
      <dgm:spPr/>
      <dgm:t>
        <a:bodyPr/>
        <a:lstStyle/>
        <a:p>
          <a:endParaRPr lang="tr-TR"/>
        </a:p>
      </dgm:t>
    </dgm:pt>
    <dgm:pt modelId="{97AE2ACE-7E05-496F-8A05-62F3B5F6F8DC}" type="pres">
      <dgm:prSet presAssocID="{95F87351-CC5E-41D5-A4E5-E00785D84729}" presName="rect1ParTxNoCh" presStyleLbl="alignAcc1" presStyleIdx="1" presStyleCnt="2">
        <dgm:presLayoutVars>
          <dgm:chMax val="1"/>
          <dgm:bulletEnabled val="1"/>
        </dgm:presLayoutVars>
      </dgm:prSet>
      <dgm:spPr/>
      <dgm:t>
        <a:bodyPr/>
        <a:lstStyle/>
        <a:p>
          <a:endParaRPr lang="tr-TR"/>
        </a:p>
      </dgm:t>
    </dgm:pt>
    <dgm:pt modelId="{EFB0C1FB-E571-451E-909F-274720134847}" type="pres">
      <dgm:prSet presAssocID="{63FBB770-7D1E-4F69-8E94-98C9F94B6399}" presName="rect2ParTxNoCh" presStyleLbl="alignAcc1" presStyleIdx="1" presStyleCnt="2">
        <dgm:presLayoutVars>
          <dgm:chMax val="1"/>
          <dgm:bulletEnabled val="1"/>
        </dgm:presLayoutVars>
      </dgm:prSet>
      <dgm:spPr/>
      <dgm:t>
        <a:bodyPr/>
        <a:lstStyle/>
        <a:p>
          <a:endParaRPr lang="tr-TR"/>
        </a:p>
      </dgm:t>
    </dgm:pt>
  </dgm:ptLst>
  <dgm:cxnLst>
    <dgm:cxn modelId="{A18F7B1A-1751-432E-B408-6B8D0A6D8723}" type="presOf" srcId="{95F87351-CC5E-41D5-A4E5-E00785D84729}" destId="{5372EB73-D0AF-4193-AB7A-89E5A594E016}" srcOrd="0" destOrd="0" presId="urn:microsoft.com/office/officeart/2005/8/layout/target3"/>
    <dgm:cxn modelId="{06915958-9A8D-487D-8A37-30AA229241EA}" srcId="{C0EDE345-47C2-49C7-84A8-7FE6B78EB0CC}" destId="{95F87351-CC5E-41D5-A4E5-E00785D84729}" srcOrd="0" destOrd="0" parTransId="{EAEFAB4C-22C3-4254-B87B-392C9055B169}" sibTransId="{124D700C-491A-45A0-8198-9238C61DCF74}"/>
    <dgm:cxn modelId="{752CFEFE-C72E-498F-983F-C1DF398BF9C1}" srcId="{C0EDE345-47C2-49C7-84A8-7FE6B78EB0CC}" destId="{63FBB770-7D1E-4F69-8E94-98C9F94B6399}" srcOrd="1" destOrd="0" parTransId="{961570D8-5934-46D9-A097-62F5EE4C7356}" sibTransId="{EC4F7672-50CE-43EA-9425-F836CCF083A4}"/>
    <dgm:cxn modelId="{4AC8286F-5E3A-49A8-9159-633BADBBDF4E}" type="presOf" srcId="{95F87351-CC5E-41D5-A4E5-E00785D84729}" destId="{97AE2ACE-7E05-496F-8A05-62F3B5F6F8DC}" srcOrd="1" destOrd="0" presId="urn:microsoft.com/office/officeart/2005/8/layout/target3"/>
    <dgm:cxn modelId="{BE0A706D-9492-4BD7-9284-EC10572024CC}" type="presOf" srcId="{63FBB770-7D1E-4F69-8E94-98C9F94B6399}" destId="{EFB0C1FB-E571-451E-909F-274720134847}" srcOrd="1" destOrd="0" presId="urn:microsoft.com/office/officeart/2005/8/layout/target3"/>
    <dgm:cxn modelId="{286A8F32-406C-4B79-B701-B644489BABAD}" type="presOf" srcId="{C0EDE345-47C2-49C7-84A8-7FE6B78EB0CC}" destId="{FC022894-6BEF-45B2-BEBE-4E1DEED9DE30}" srcOrd="0" destOrd="0" presId="urn:microsoft.com/office/officeart/2005/8/layout/target3"/>
    <dgm:cxn modelId="{D120E496-6169-41CE-AC30-BAA7AF690C77}" type="presOf" srcId="{63FBB770-7D1E-4F69-8E94-98C9F94B6399}" destId="{53D179B3-4569-47DD-8AAB-406B23E47E3F}" srcOrd="0" destOrd="0" presId="urn:microsoft.com/office/officeart/2005/8/layout/target3"/>
    <dgm:cxn modelId="{F9276F53-3FD0-4BE4-BB2B-9D124E0F8B1A}" type="presParOf" srcId="{FC022894-6BEF-45B2-BEBE-4E1DEED9DE30}" destId="{92348869-8D35-45FC-A0BC-496A4876C1FB}" srcOrd="0" destOrd="0" presId="urn:microsoft.com/office/officeart/2005/8/layout/target3"/>
    <dgm:cxn modelId="{CE14A2E7-8418-4BA4-B302-3116EC22024B}" type="presParOf" srcId="{FC022894-6BEF-45B2-BEBE-4E1DEED9DE30}" destId="{12013D85-4894-4674-8ED5-50F6339C9FAE}" srcOrd="1" destOrd="0" presId="urn:microsoft.com/office/officeart/2005/8/layout/target3"/>
    <dgm:cxn modelId="{6A154ED8-2257-48AC-B1ED-297F8A215835}" type="presParOf" srcId="{FC022894-6BEF-45B2-BEBE-4E1DEED9DE30}" destId="{5372EB73-D0AF-4193-AB7A-89E5A594E016}" srcOrd="2" destOrd="0" presId="urn:microsoft.com/office/officeart/2005/8/layout/target3"/>
    <dgm:cxn modelId="{68C09CFA-1BD5-4E23-A1B6-AABF2F059B2A}" type="presParOf" srcId="{FC022894-6BEF-45B2-BEBE-4E1DEED9DE30}" destId="{BDD42A65-D02A-4846-81AC-421F4EE67042}" srcOrd="3" destOrd="0" presId="urn:microsoft.com/office/officeart/2005/8/layout/target3"/>
    <dgm:cxn modelId="{10C9880C-23AF-4F5A-A579-60808831F027}" type="presParOf" srcId="{FC022894-6BEF-45B2-BEBE-4E1DEED9DE30}" destId="{3A009A41-570E-41C9-92BA-5E0F808F996A}" srcOrd="4" destOrd="0" presId="urn:microsoft.com/office/officeart/2005/8/layout/target3"/>
    <dgm:cxn modelId="{6ED97EC5-081A-4401-A1CD-3E313B0F19DF}" type="presParOf" srcId="{FC022894-6BEF-45B2-BEBE-4E1DEED9DE30}" destId="{53D179B3-4569-47DD-8AAB-406B23E47E3F}" srcOrd="5" destOrd="0" presId="urn:microsoft.com/office/officeart/2005/8/layout/target3"/>
    <dgm:cxn modelId="{2AC4DE0B-8F0C-45B9-8EA5-E3BFD2D2224F}" type="presParOf" srcId="{FC022894-6BEF-45B2-BEBE-4E1DEED9DE30}" destId="{97AE2ACE-7E05-496F-8A05-62F3B5F6F8DC}" srcOrd="6" destOrd="0" presId="urn:microsoft.com/office/officeart/2005/8/layout/target3"/>
    <dgm:cxn modelId="{31022344-1AB9-4BD3-A16C-1CA342CCF0C6}" type="presParOf" srcId="{FC022894-6BEF-45B2-BEBE-4E1DEED9DE30}" destId="{EFB0C1FB-E571-451E-909F-274720134847}" srcOrd="7" destOrd="0" presId="urn:microsoft.com/office/officeart/2005/8/layout/targe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759C235-13DF-47B7-AED5-C3EDEF9497A4}">
      <dsp:nvSpPr>
        <dsp:cNvPr id="0" name=""/>
        <dsp:cNvSpPr/>
      </dsp:nvSpPr>
      <dsp:spPr>
        <a:xfrm>
          <a:off x="0" y="1767"/>
          <a:ext cx="10716322" cy="1532425"/>
        </a:xfrm>
        <a:prstGeom prst="roundRect">
          <a:avLst/>
        </a:prstGeom>
        <a:gradFill rotWithShape="0">
          <a:gsLst>
            <a:gs pos="0">
              <a:schemeClr val="accent5">
                <a:hueOff val="0"/>
                <a:satOff val="0"/>
                <a:lumOff val="0"/>
                <a:alphaOff val="0"/>
                <a:tint val="70000"/>
                <a:lumMod val="110000"/>
              </a:schemeClr>
            </a:gs>
            <a:gs pos="100000">
              <a:schemeClr val="accent5">
                <a:hueOff val="0"/>
                <a:satOff val="0"/>
                <a:lumOff val="0"/>
                <a:alphaOff val="0"/>
                <a:tint val="100000"/>
                <a:shade val="85000"/>
                <a:lumMod val="80000"/>
              </a:schemeClr>
            </a:gs>
          </a:gsLst>
          <a:lin ang="5400000" scaled="1"/>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91440" tIns="91440" rIns="91440" bIns="91440" numCol="1" spcCol="1270" anchor="ctr" anchorCtr="0">
          <a:noAutofit/>
        </a:bodyPr>
        <a:lstStyle/>
        <a:p>
          <a:pPr lvl="0" algn="ctr" defTabSz="1066800" rtl="0">
            <a:lnSpc>
              <a:spcPct val="90000"/>
            </a:lnSpc>
            <a:spcBef>
              <a:spcPct val="0"/>
            </a:spcBef>
            <a:spcAft>
              <a:spcPct val="35000"/>
            </a:spcAft>
          </a:pPr>
          <a:r>
            <a:rPr lang="tr-TR" sz="2400" kern="1200" dirty="0" smtClean="0">
              <a:latin typeface="Times New Roman" panose="02020603050405020304" pitchFamily="18" charset="0"/>
              <a:cs typeface="Times New Roman" panose="02020603050405020304" pitchFamily="18" charset="0"/>
            </a:rPr>
            <a:t>Ağrı ve acı çekme bireyin kültüründen bağımsız olarak or­taya çıkar. Ancak her olguda olduğu gibi ifade biçimleri kültürel faktörlere bağlıdır. Çünkü ağrı insanın geçmişteki deneyimleriyle de ilgili hoş olmayan </a:t>
          </a:r>
          <a:r>
            <a:rPr lang="tr-TR" sz="2400" kern="1200" dirty="0" err="1" smtClean="0">
              <a:latin typeface="Times New Roman" panose="02020603050405020304" pitchFamily="18" charset="0"/>
              <a:cs typeface="Times New Roman" panose="02020603050405020304" pitchFamily="18" charset="0"/>
            </a:rPr>
            <a:t>emosyonel</a:t>
          </a:r>
          <a:r>
            <a:rPr lang="tr-TR" sz="2400" kern="1200" dirty="0" smtClean="0">
              <a:latin typeface="Times New Roman" panose="02020603050405020304" pitchFamily="18" charset="0"/>
              <a:cs typeface="Times New Roman" panose="02020603050405020304" pitchFamily="18" charset="0"/>
            </a:rPr>
            <a:t> ve </a:t>
          </a:r>
          <a:r>
            <a:rPr lang="tr-TR" sz="2400" kern="1200" dirty="0" err="1" smtClean="0">
              <a:latin typeface="Times New Roman" panose="02020603050405020304" pitchFamily="18" charset="0"/>
              <a:cs typeface="Times New Roman" panose="02020603050405020304" pitchFamily="18" charset="0"/>
            </a:rPr>
            <a:t>sensoryal</a:t>
          </a:r>
          <a:r>
            <a:rPr lang="tr-TR" sz="2400" kern="1200" dirty="0" smtClean="0">
              <a:latin typeface="Times New Roman" panose="02020603050405020304" pitchFamily="18" charset="0"/>
              <a:cs typeface="Times New Roman" panose="02020603050405020304" pitchFamily="18" charset="0"/>
            </a:rPr>
            <a:t> bir duyudur. İnsan duygu ve düşüncelerini ifade ederken bu deneyimlerden yararlanır.</a:t>
          </a:r>
          <a:endParaRPr lang="tr-TR" sz="2400" kern="1200" dirty="0">
            <a:latin typeface="Times New Roman" panose="02020603050405020304" pitchFamily="18" charset="0"/>
            <a:cs typeface="Times New Roman" panose="02020603050405020304" pitchFamily="18" charset="0"/>
          </a:endParaRPr>
        </a:p>
      </dsp:txBody>
      <dsp:txXfrm>
        <a:off x="74807" y="76574"/>
        <a:ext cx="10566708" cy="1382811"/>
      </dsp:txXfrm>
    </dsp:sp>
    <dsp:sp modelId="{36F5CD66-5ECE-48F6-8AF0-7E1F121BDEF5}">
      <dsp:nvSpPr>
        <dsp:cNvPr id="0" name=""/>
        <dsp:cNvSpPr/>
      </dsp:nvSpPr>
      <dsp:spPr>
        <a:xfrm>
          <a:off x="0" y="1547665"/>
          <a:ext cx="10716322" cy="1532425"/>
        </a:xfrm>
        <a:prstGeom prst="roundRect">
          <a:avLst/>
        </a:prstGeom>
        <a:gradFill rotWithShape="0">
          <a:gsLst>
            <a:gs pos="0">
              <a:schemeClr val="accent5">
                <a:hueOff val="-1475053"/>
                <a:satOff val="1430"/>
                <a:lumOff val="-2549"/>
                <a:alphaOff val="0"/>
                <a:tint val="70000"/>
                <a:lumMod val="110000"/>
              </a:schemeClr>
            </a:gs>
            <a:gs pos="100000">
              <a:schemeClr val="accent5">
                <a:hueOff val="-1475053"/>
                <a:satOff val="1430"/>
                <a:lumOff val="-2549"/>
                <a:alphaOff val="0"/>
                <a:tint val="100000"/>
                <a:shade val="85000"/>
                <a:lumMod val="80000"/>
              </a:schemeClr>
            </a:gs>
          </a:gsLst>
          <a:lin ang="5400000" scaled="1"/>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91440" tIns="91440" rIns="91440" bIns="91440" numCol="1" spcCol="1270" anchor="ctr" anchorCtr="0">
          <a:noAutofit/>
        </a:bodyPr>
        <a:lstStyle/>
        <a:p>
          <a:pPr lvl="0" algn="ctr" defTabSz="1066800" rtl="0">
            <a:lnSpc>
              <a:spcPct val="90000"/>
            </a:lnSpc>
            <a:spcBef>
              <a:spcPct val="0"/>
            </a:spcBef>
            <a:spcAft>
              <a:spcPct val="35000"/>
            </a:spcAft>
          </a:pPr>
          <a:r>
            <a:rPr lang="tr-TR" sz="2400" kern="1200" smtClean="0">
              <a:latin typeface="Times New Roman" panose="02020603050405020304" pitchFamily="18" charset="0"/>
              <a:cs typeface="Times New Roman" panose="02020603050405020304" pitchFamily="18" charset="0"/>
            </a:rPr>
            <a:t>Hem akut hem de kronik ağrı tanılamasında ve kontro­lünde hemşirelik bakımının temel koşulu kültürel duyarlı bakımın verilmesidir. Ağrıya yönelik iki tip davranış tanımlanmıştır: sabır ve duygusallık. </a:t>
          </a:r>
          <a:endParaRPr lang="tr-TR" sz="2400" kern="1200">
            <a:latin typeface="Times New Roman" panose="02020603050405020304" pitchFamily="18" charset="0"/>
            <a:cs typeface="Times New Roman" panose="02020603050405020304" pitchFamily="18" charset="0"/>
          </a:endParaRPr>
        </a:p>
      </dsp:txBody>
      <dsp:txXfrm>
        <a:off x="74807" y="1622472"/>
        <a:ext cx="10566708" cy="1382811"/>
      </dsp:txXfrm>
    </dsp:sp>
    <dsp:sp modelId="{43C13D7E-D0BD-417F-BF82-6760684A64F3}">
      <dsp:nvSpPr>
        <dsp:cNvPr id="0" name=""/>
        <dsp:cNvSpPr/>
      </dsp:nvSpPr>
      <dsp:spPr>
        <a:xfrm>
          <a:off x="0" y="3093562"/>
          <a:ext cx="10716322" cy="1532425"/>
        </a:xfrm>
        <a:prstGeom prst="roundRect">
          <a:avLst/>
        </a:prstGeom>
        <a:gradFill rotWithShape="0">
          <a:gsLst>
            <a:gs pos="0">
              <a:schemeClr val="accent5">
                <a:hueOff val="-2950106"/>
                <a:satOff val="2861"/>
                <a:lumOff val="-5098"/>
                <a:alphaOff val="0"/>
                <a:tint val="70000"/>
                <a:lumMod val="110000"/>
              </a:schemeClr>
            </a:gs>
            <a:gs pos="100000">
              <a:schemeClr val="accent5">
                <a:hueOff val="-2950106"/>
                <a:satOff val="2861"/>
                <a:lumOff val="-5098"/>
                <a:alphaOff val="0"/>
                <a:tint val="100000"/>
                <a:shade val="85000"/>
                <a:lumMod val="80000"/>
              </a:schemeClr>
            </a:gs>
          </a:gsLst>
          <a:lin ang="5400000" scaled="1"/>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91440" tIns="91440" rIns="91440" bIns="91440" numCol="1" spcCol="1270" anchor="ctr" anchorCtr="0">
          <a:noAutofit/>
        </a:bodyPr>
        <a:lstStyle/>
        <a:p>
          <a:pPr lvl="0" algn="ctr" defTabSz="1066800" rtl="0">
            <a:lnSpc>
              <a:spcPct val="90000"/>
            </a:lnSpc>
            <a:spcBef>
              <a:spcPct val="0"/>
            </a:spcBef>
            <a:spcAft>
              <a:spcPct val="35000"/>
            </a:spcAft>
          </a:pPr>
          <a:r>
            <a:rPr lang="tr-TR" sz="2400" kern="1200" smtClean="0">
              <a:latin typeface="Times New Roman" panose="02020603050405020304" pitchFamily="18" charset="0"/>
              <a:cs typeface="Times New Roman" panose="02020603050405020304" pitchFamily="18" charset="0"/>
            </a:rPr>
            <a:t>Hastanın ağrısını algılama biçimi, yetiştiği toplumun değer, yargı ve tutumlarından etkilenir. Ağrının ne zaman ve nerede ifade edileceğine dair kültürel normlar da erken yaşlarda öğrenilir.</a:t>
          </a:r>
          <a:endParaRPr lang="tr-TR" sz="2400" kern="1200">
            <a:latin typeface="Times New Roman" panose="02020603050405020304" pitchFamily="18" charset="0"/>
            <a:cs typeface="Times New Roman" panose="02020603050405020304" pitchFamily="18" charset="0"/>
          </a:endParaRPr>
        </a:p>
      </dsp:txBody>
      <dsp:txXfrm>
        <a:off x="74807" y="3168369"/>
        <a:ext cx="10566708" cy="1382811"/>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D5C0F76-A746-491E-846E-1768916D7BB2}">
      <dsp:nvSpPr>
        <dsp:cNvPr id="0" name=""/>
        <dsp:cNvSpPr/>
      </dsp:nvSpPr>
      <dsp:spPr>
        <a:xfrm>
          <a:off x="493684" y="936960"/>
          <a:ext cx="1861727" cy="1861727"/>
        </a:xfrm>
        <a:prstGeom prst="ellipse">
          <a:avLst/>
        </a:prstGeom>
        <a:gradFill rotWithShape="0">
          <a:gsLst>
            <a:gs pos="0">
              <a:schemeClr val="accent3">
                <a:alpha val="50000"/>
                <a:hueOff val="0"/>
                <a:satOff val="0"/>
                <a:lumOff val="0"/>
                <a:alphaOff val="0"/>
                <a:tint val="70000"/>
                <a:lumMod val="110000"/>
              </a:schemeClr>
            </a:gs>
            <a:gs pos="100000">
              <a:schemeClr val="accent3">
                <a:alpha val="50000"/>
                <a:hueOff val="0"/>
                <a:satOff val="0"/>
                <a:lumOff val="0"/>
                <a:alphaOff val="0"/>
                <a:tint val="100000"/>
                <a:shade val="85000"/>
                <a:lumMod val="80000"/>
              </a:schemeClr>
            </a:gs>
          </a:gsLst>
          <a:lin ang="5400000" scaled="1"/>
        </a:gradFill>
        <a:ln>
          <a:noFill/>
        </a:ln>
        <a:effectLst/>
        <a:scene3d>
          <a:camera prst="orthographicFront"/>
          <a:lightRig rig="flat" dir="t"/>
        </a:scene3d>
        <a:sp3d prstMaterial="dkEdge">
          <a:bevelT w="8200" h="38100"/>
        </a:sp3d>
      </dsp:spPr>
      <dsp:style>
        <a:lnRef idx="0">
          <a:scrgbClr r="0" g="0" b="0"/>
        </a:lnRef>
        <a:fillRef idx="2">
          <a:scrgbClr r="0" g="0" b="0"/>
        </a:fillRef>
        <a:effectRef idx="0">
          <a:scrgbClr r="0" g="0" b="0"/>
        </a:effectRef>
        <a:fontRef idx="minor">
          <a:schemeClr val="tx1"/>
        </a:fontRef>
      </dsp:style>
    </dsp:sp>
    <dsp:sp modelId="{372C6ED9-8DE4-4543-9C63-90CB0833BA38}">
      <dsp:nvSpPr>
        <dsp:cNvPr id="0" name=""/>
        <dsp:cNvSpPr/>
      </dsp:nvSpPr>
      <dsp:spPr>
        <a:xfrm>
          <a:off x="1424547" y="936960"/>
          <a:ext cx="9932996" cy="186172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25400" rIns="0" bIns="25400" numCol="1" spcCol="1270" anchor="ctr" anchorCtr="0">
          <a:noAutofit/>
        </a:bodyPr>
        <a:lstStyle/>
        <a:p>
          <a:pPr lvl="0" algn="l" defTabSz="889000" rtl="0">
            <a:lnSpc>
              <a:spcPct val="90000"/>
            </a:lnSpc>
            <a:spcBef>
              <a:spcPct val="0"/>
            </a:spcBef>
            <a:spcAft>
              <a:spcPct val="35000"/>
            </a:spcAft>
          </a:pPr>
          <a:r>
            <a:rPr lang="tr-TR" sz="2000" b="0" kern="1200" dirty="0" smtClean="0">
              <a:latin typeface="Times New Roman" panose="02020603050405020304" pitchFamily="18" charset="0"/>
              <a:cs typeface="Times New Roman" panose="02020603050405020304" pitchFamily="18" charset="0"/>
            </a:rPr>
            <a:t>Akut ağrı bir acı çekme hissi ve refleks olarak hareket bi­çimleri ile ortaya konabilir. Bu davranış biçimleri ağrıdan kurtulmaya, başka insanların yardımına yönelik özellik­lerdir. Ağrı sürdüğünde bu davranış biçimleri bir alışkan­lık haline gelmeye başlar. Kronik ağrıda ister sürekli olsun ister ara sıra tekrarlasın bu davranış biçimleri ortaya çıkar.</a:t>
          </a:r>
          <a:endParaRPr lang="tr-TR" sz="2000" b="0" kern="1200" dirty="0">
            <a:latin typeface="Times New Roman" panose="02020603050405020304" pitchFamily="18" charset="0"/>
            <a:cs typeface="Times New Roman" panose="02020603050405020304" pitchFamily="18" charset="0"/>
          </a:endParaRPr>
        </a:p>
      </dsp:txBody>
      <dsp:txXfrm>
        <a:off x="1424547" y="936960"/>
        <a:ext cx="9932996" cy="1861727"/>
      </dsp:txXfrm>
    </dsp:sp>
    <dsp:sp modelId="{64ABF549-B836-4078-B323-FD28ADA000B9}">
      <dsp:nvSpPr>
        <dsp:cNvPr id="0" name=""/>
        <dsp:cNvSpPr/>
      </dsp:nvSpPr>
      <dsp:spPr>
        <a:xfrm>
          <a:off x="493684" y="2798688"/>
          <a:ext cx="1861727" cy="1861727"/>
        </a:xfrm>
        <a:prstGeom prst="ellipse">
          <a:avLst/>
        </a:prstGeom>
        <a:gradFill rotWithShape="0">
          <a:gsLst>
            <a:gs pos="0">
              <a:schemeClr val="accent3">
                <a:alpha val="50000"/>
                <a:hueOff val="-1682564"/>
                <a:satOff val="-379"/>
                <a:lumOff val="4314"/>
                <a:alphaOff val="0"/>
                <a:tint val="70000"/>
                <a:lumMod val="110000"/>
              </a:schemeClr>
            </a:gs>
            <a:gs pos="100000">
              <a:schemeClr val="accent3">
                <a:alpha val="50000"/>
                <a:hueOff val="-1682564"/>
                <a:satOff val="-379"/>
                <a:lumOff val="4314"/>
                <a:alphaOff val="0"/>
                <a:tint val="100000"/>
                <a:shade val="85000"/>
                <a:lumMod val="80000"/>
              </a:schemeClr>
            </a:gs>
          </a:gsLst>
          <a:lin ang="5400000" scaled="1"/>
        </a:gradFill>
        <a:ln>
          <a:noFill/>
        </a:ln>
        <a:effectLst/>
        <a:scene3d>
          <a:camera prst="orthographicFront"/>
          <a:lightRig rig="flat" dir="t"/>
        </a:scene3d>
        <a:sp3d prstMaterial="dkEdge">
          <a:bevelT w="8200" h="38100"/>
        </a:sp3d>
      </dsp:spPr>
      <dsp:style>
        <a:lnRef idx="0">
          <a:scrgbClr r="0" g="0" b="0"/>
        </a:lnRef>
        <a:fillRef idx="2">
          <a:scrgbClr r="0" g="0" b="0"/>
        </a:fillRef>
        <a:effectRef idx="0">
          <a:scrgbClr r="0" g="0" b="0"/>
        </a:effectRef>
        <a:fontRef idx="minor">
          <a:schemeClr val="tx1"/>
        </a:fontRef>
      </dsp:style>
    </dsp:sp>
    <dsp:sp modelId="{1B95AEAE-E881-42F2-AADC-D3B667713F64}">
      <dsp:nvSpPr>
        <dsp:cNvPr id="0" name=""/>
        <dsp:cNvSpPr/>
      </dsp:nvSpPr>
      <dsp:spPr>
        <a:xfrm>
          <a:off x="1424547" y="2798688"/>
          <a:ext cx="9932996" cy="186172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25400" rIns="0" bIns="25400" numCol="1" spcCol="1270" anchor="ctr" anchorCtr="0">
          <a:noAutofit/>
        </a:bodyPr>
        <a:lstStyle/>
        <a:p>
          <a:pPr lvl="0" algn="l" defTabSz="889000" rtl="0">
            <a:lnSpc>
              <a:spcPct val="90000"/>
            </a:lnSpc>
            <a:spcBef>
              <a:spcPct val="0"/>
            </a:spcBef>
            <a:spcAft>
              <a:spcPct val="35000"/>
            </a:spcAft>
          </a:pPr>
          <a:r>
            <a:rPr lang="tr-TR" sz="2000" b="0" kern="1200" smtClean="0">
              <a:latin typeface="Times New Roman" panose="02020603050405020304" pitchFamily="18" charset="0"/>
              <a:cs typeface="Times New Roman" panose="02020603050405020304" pitchFamily="18" charset="0"/>
            </a:rPr>
            <a:t>Bir bireyin kültürel alt yapısı; ortak değer ve davranış standartları ile tutumlarım kapsar. Kültürel değer ve inanç­lar, hastanın ağrı ve hastalıklara yanıtlarını, hasta-hemşire ilişkilerini ve hemşirelerin hastaların sorunlarına vereceği yanıtı da etkileyebilir. Ağrı yanıtının bireyden bireye de­ğişmesi "ağrı eşiklerinin" farklılığına bağlanmıştır. Tüm in­sanların kültürel geçmişlerine bakmaksızın aynı tip "duyusal eşiğe" sahip oldukları bilinmektedir. Ancak kültürel yapı "ağrı algılama eşiğinde" güçlü bir etkiye sahip­tir. Kültürel yapının en etkili olduğu durum "ağrı tolerans" düzeyidir. Ağrı toleransındaki bu farklılıklar ağrıya yöne­lik farklı etnik tutumları yansıtır</a:t>
          </a:r>
          <a:endParaRPr lang="tr-TR" sz="2000" b="0" kern="1200">
            <a:latin typeface="Times New Roman" panose="02020603050405020304" pitchFamily="18" charset="0"/>
            <a:cs typeface="Times New Roman" panose="02020603050405020304" pitchFamily="18" charset="0"/>
          </a:endParaRPr>
        </a:p>
      </dsp:txBody>
      <dsp:txXfrm>
        <a:off x="1424547" y="2798688"/>
        <a:ext cx="9932996" cy="1861727"/>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404E9EF-39A5-4DE9-A118-D57F0F14F3F5}">
      <dsp:nvSpPr>
        <dsp:cNvPr id="0" name=""/>
        <dsp:cNvSpPr/>
      </dsp:nvSpPr>
      <dsp:spPr>
        <a:xfrm>
          <a:off x="0" y="0"/>
          <a:ext cx="10259122" cy="0"/>
        </a:xfrm>
        <a:prstGeom prst="line">
          <a:avLst/>
        </a:prstGeom>
        <a:solidFill>
          <a:schemeClr val="accent1">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416A9F48-A246-480E-B539-7CA72E9AD9E9}">
      <dsp:nvSpPr>
        <dsp:cNvPr id="0" name=""/>
        <dsp:cNvSpPr/>
      </dsp:nvSpPr>
      <dsp:spPr>
        <a:xfrm>
          <a:off x="0" y="0"/>
          <a:ext cx="10259122" cy="248672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3820" tIns="83820" rIns="83820" bIns="83820" numCol="1" spcCol="1270" anchor="t" anchorCtr="0">
          <a:noAutofit/>
        </a:bodyPr>
        <a:lstStyle/>
        <a:p>
          <a:pPr lvl="0" algn="l" defTabSz="977900" rtl="0">
            <a:lnSpc>
              <a:spcPct val="90000"/>
            </a:lnSpc>
            <a:spcBef>
              <a:spcPct val="0"/>
            </a:spcBef>
            <a:spcAft>
              <a:spcPct val="35000"/>
            </a:spcAft>
          </a:pPr>
          <a:r>
            <a:rPr lang="tr-TR" sz="2200" kern="1200" dirty="0" smtClean="0">
              <a:latin typeface="Times New Roman" panose="02020603050405020304" pitchFamily="18" charset="0"/>
              <a:cs typeface="Times New Roman" panose="02020603050405020304" pitchFamily="18" charset="0"/>
            </a:rPr>
            <a:t>Kronik ağrı çeken bireyler kendi fikir yapıları ve kültürle­rine göre davranış gösterirler. Bazıları hemen ilaca ya da hekime yönelir bazıları ise alternatif (tıp dışı meditasyon, yoga ve dinsel yöntemler) yöntemlere başvurur. Ayrıntılı olarak değerlendirildiğinde, hastanın hekime ya da diğer yöntemlere başvurmasında kültür birikiminin önemli rolü olduğu görülmektedir. Kapalı bir ekonomik çevrede yeti­şen hastanın ilk atacağı adım çevresindeki tıp dışı bireylerden yardım istemektedir. Bir çok hastanın bu şekilde iyileşmeye çalıştığı bilinmektedir. Bu tip halk iyileştiricile­rinin hasta tedavisinde hala güncelliğini koruduğu her­kesçe bilinmektedir.</a:t>
          </a:r>
          <a:endParaRPr lang="tr-TR" sz="2200" kern="1200" dirty="0">
            <a:latin typeface="Times New Roman" panose="02020603050405020304" pitchFamily="18" charset="0"/>
            <a:cs typeface="Times New Roman" panose="02020603050405020304" pitchFamily="18" charset="0"/>
          </a:endParaRPr>
        </a:p>
      </dsp:txBody>
      <dsp:txXfrm>
        <a:off x="0" y="0"/>
        <a:ext cx="10259122" cy="2486721"/>
      </dsp:txXfrm>
    </dsp:sp>
    <dsp:sp modelId="{068B7A90-11EE-4541-93EA-11FB72DACD99}">
      <dsp:nvSpPr>
        <dsp:cNvPr id="0" name=""/>
        <dsp:cNvSpPr/>
      </dsp:nvSpPr>
      <dsp:spPr>
        <a:xfrm>
          <a:off x="0" y="2486721"/>
          <a:ext cx="10259122" cy="0"/>
        </a:xfrm>
        <a:prstGeom prst="line">
          <a:avLst/>
        </a:prstGeom>
        <a:solidFill>
          <a:schemeClr val="accent1">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9B87142-D849-4408-A985-2628ED176FDA}">
      <dsp:nvSpPr>
        <dsp:cNvPr id="0" name=""/>
        <dsp:cNvSpPr/>
      </dsp:nvSpPr>
      <dsp:spPr>
        <a:xfrm>
          <a:off x="0" y="2486721"/>
          <a:ext cx="10259122" cy="248672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3820" tIns="83820" rIns="83820" bIns="83820" numCol="1" spcCol="1270" anchor="t" anchorCtr="0">
          <a:noAutofit/>
        </a:bodyPr>
        <a:lstStyle/>
        <a:p>
          <a:pPr lvl="0" algn="l" defTabSz="977900" rtl="0">
            <a:lnSpc>
              <a:spcPct val="90000"/>
            </a:lnSpc>
            <a:spcBef>
              <a:spcPct val="0"/>
            </a:spcBef>
            <a:spcAft>
              <a:spcPct val="35000"/>
            </a:spcAft>
          </a:pPr>
          <a:r>
            <a:rPr lang="tr-TR" sz="2200" kern="1200" smtClean="0">
              <a:latin typeface="Times New Roman" panose="02020603050405020304" pitchFamily="18" charset="0"/>
              <a:cs typeface="Times New Roman" panose="02020603050405020304" pitchFamily="18" charset="0"/>
            </a:rPr>
            <a:t>Fibromiyaljili Afrikan Amerikan, İspanyol ve Kafkas hastalarda etnik yapının ağrı algısına etkisi değerlendiril­miş ve her üç etnik grupta da total ağrı algısına yönelik farklılık saptanmamıştır. Bununla birlikte kültürel duyarlı bakım verilmesinde bazı girişimlerin var­lığını belirleyen primer bakım kliniklerinde, Afrikan Ame­rikalılar ve İspanyollar teşhis edilememiş ve teşhis edilmenin unutulduğu belirlenmiştir. Kronik ağrı çeken 337 bireyle yapılan karşılaştırmalı bir başka çalışmada ise Afrikan Amerikalıların kronik ağrı düzeyleri ve ağrıya bağlı engellilikleri oldukça yüksek düzeyde rapor edilmiştir.</a:t>
          </a:r>
          <a:endParaRPr lang="tr-TR" sz="2200" kern="1200">
            <a:latin typeface="Times New Roman" panose="02020603050405020304" pitchFamily="18" charset="0"/>
            <a:cs typeface="Times New Roman" panose="02020603050405020304" pitchFamily="18" charset="0"/>
          </a:endParaRPr>
        </a:p>
      </dsp:txBody>
      <dsp:txXfrm>
        <a:off x="0" y="2486721"/>
        <a:ext cx="10259122" cy="2486721"/>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C5214C4-EDE3-414E-8AB1-6A794EAEC35E}">
      <dsp:nvSpPr>
        <dsp:cNvPr id="0" name=""/>
        <dsp:cNvSpPr/>
      </dsp:nvSpPr>
      <dsp:spPr>
        <a:xfrm>
          <a:off x="0" y="27833"/>
          <a:ext cx="11641873" cy="1632515"/>
        </a:xfrm>
        <a:prstGeom prst="roundRect">
          <a:avLst/>
        </a:prstGeom>
        <a:solidFill>
          <a:schemeClr val="accent6">
            <a:shade val="80000"/>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lvl="0" algn="ctr" defTabSz="844550" rtl="0">
            <a:lnSpc>
              <a:spcPct val="90000"/>
            </a:lnSpc>
            <a:spcBef>
              <a:spcPct val="0"/>
            </a:spcBef>
            <a:spcAft>
              <a:spcPct val="35000"/>
            </a:spcAft>
          </a:pPr>
          <a:r>
            <a:rPr lang="tr-TR" sz="1900" kern="1200" smtClean="0">
              <a:solidFill>
                <a:schemeClr val="tx1"/>
              </a:solidFill>
            </a:rPr>
            <a:t>Ağrı davranışı ve algılarının hastaların sosyokültürel yapı­ları ve kültürlerinden çok fazla etkilendiğinden göz önünde tutulması gereken diğer durum­lar hastanın kültürel düzeyi ve aile desteğidir. Oldukça sübjektif olmasından dolayı ağrıyı değerlendirmek güçtür. </a:t>
          </a:r>
          <a:endParaRPr lang="tr-TR" sz="1900" kern="1200">
            <a:solidFill>
              <a:schemeClr val="tx1"/>
            </a:solidFill>
          </a:endParaRPr>
        </a:p>
      </dsp:txBody>
      <dsp:txXfrm>
        <a:off x="79693" y="107526"/>
        <a:ext cx="11482487" cy="1473129"/>
      </dsp:txXfrm>
    </dsp:sp>
    <dsp:sp modelId="{047B3734-422A-46B6-87CD-CDCEAF59E52D}">
      <dsp:nvSpPr>
        <dsp:cNvPr id="0" name=""/>
        <dsp:cNvSpPr/>
      </dsp:nvSpPr>
      <dsp:spPr>
        <a:xfrm>
          <a:off x="0" y="1715068"/>
          <a:ext cx="11641873" cy="1632515"/>
        </a:xfrm>
        <a:prstGeom prst="roundRect">
          <a:avLst/>
        </a:prstGeom>
        <a:solidFill>
          <a:schemeClr val="accent6">
            <a:shade val="80000"/>
            <a:hueOff val="-110166"/>
            <a:satOff val="9541"/>
            <a:lumOff val="9621"/>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lvl="0" algn="ctr" defTabSz="844550" rtl="0">
            <a:lnSpc>
              <a:spcPct val="90000"/>
            </a:lnSpc>
            <a:spcBef>
              <a:spcPct val="0"/>
            </a:spcBef>
            <a:spcAft>
              <a:spcPct val="35000"/>
            </a:spcAft>
          </a:pPr>
          <a:r>
            <a:rPr lang="tr-TR" sz="1900" kern="1200" smtClean="0">
              <a:solidFill>
                <a:schemeClr val="tx1"/>
              </a:solidFill>
            </a:rPr>
            <a:t>Hemşireler; hastaların kültürel geçmişlerini dik­kate almazlarsa ağrı tedavisi uzayabilir veya ağrı tedavi edi­lemez. Hastalar ve hemşireler farklı kültürel geçmişlere sahip olduklarında ağrı değerlendirmesi kısmen problemli hale gelebilir. Uyumsuzluk ve belirsizlikler her iki yönden de kaynaklanabilir; hasta tarafından ağrının açıklanması ve hemşire tarafından ağrı davranışları ve ağrının kayıt edi­lerek yorumlanması sırasında sorun olabilir. </a:t>
          </a:r>
          <a:endParaRPr lang="tr-TR" sz="1900" kern="1200">
            <a:solidFill>
              <a:schemeClr val="tx1"/>
            </a:solidFill>
          </a:endParaRPr>
        </a:p>
      </dsp:txBody>
      <dsp:txXfrm>
        <a:off x="79693" y="1794761"/>
        <a:ext cx="11482487" cy="1473129"/>
      </dsp:txXfrm>
    </dsp:sp>
    <dsp:sp modelId="{B72E2B04-3250-4948-82A0-E0C8DF53E885}">
      <dsp:nvSpPr>
        <dsp:cNvPr id="0" name=""/>
        <dsp:cNvSpPr/>
      </dsp:nvSpPr>
      <dsp:spPr>
        <a:xfrm>
          <a:off x="0" y="3402304"/>
          <a:ext cx="11641873" cy="1632515"/>
        </a:xfrm>
        <a:prstGeom prst="roundRect">
          <a:avLst/>
        </a:prstGeom>
        <a:solidFill>
          <a:schemeClr val="accent6">
            <a:shade val="80000"/>
            <a:hueOff val="-220333"/>
            <a:satOff val="19083"/>
            <a:lumOff val="19242"/>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lvl="0" algn="ctr" defTabSz="844550" rtl="0">
            <a:lnSpc>
              <a:spcPct val="90000"/>
            </a:lnSpc>
            <a:spcBef>
              <a:spcPct val="0"/>
            </a:spcBef>
            <a:spcAft>
              <a:spcPct val="35000"/>
            </a:spcAft>
          </a:pPr>
          <a:r>
            <a:rPr lang="en-US" sz="1900" kern="1200" dirty="0" smtClean="0">
              <a:solidFill>
                <a:schemeClr val="tx1"/>
              </a:solidFill>
            </a:rPr>
            <a:t>The Joint Commission on Accreditation of Health Care </a:t>
          </a:r>
          <a:r>
            <a:rPr lang="en-US" sz="1900" kern="1200" dirty="0" err="1" smtClean="0">
              <a:solidFill>
                <a:schemeClr val="tx1"/>
              </a:solidFill>
            </a:rPr>
            <a:t>Organisations</a:t>
          </a:r>
          <a:r>
            <a:rPr lang="en-US" sz="1900" kern="1200" dirty="0" smtClean="0">
              <a:solidFill>
                <a:schemeClr val="tx1"/>
              </a:solidFill>
            </a:rPr>
            <a:t> (2000) </a:t>
          </a:r>
          <a:r>
            <a:rPr lang="tr-TR" sz="1900" kern="1200" dirty="0" smtClean="0">
              <a:solidFill>
                <a:schemeClr val="tx1"/>
              </a:solidFill>
            </a:rPr>
            <a:t>hastaların ağrı değer­lendirilmesinde </a:t>
          </a:r>
          <a:r>
            <a:rPr lang="en-US" sz="1900" kern="1200" dirty="0" smtClean="0">
              <a:solidFill>
                <a:schemeClr val="tx1"/>
              </a:solidFill>
            </a:rPr>
            <a:t>0 </a:t>
          </a:r>
          <a:r>
            <a:rPr lang="tr-TR" sz="1900" kern="1200" dirty="0" smtClean="0">
              <a:solidFill>
                <a:schemeClr val="tx1"/>
              </a:solidFill>
            </a:rPr>
            <a:t>ile 10 arasında derecelendirilmiş değerlendirme skalasının kullanılmasını ister. Kültürel duyarlı ağrı değerlendirmesi bakım planının bir parçası olmalıdır.</a:t>
          </a:r>
          <a:endParaRPr lang="tr-TR" sz="1900" kern="1200" dirty="0">
            <a:solidFill>
              <a:schemeClr val="tx1"/>
            </a:solidFill>
          </a:endParaRPr>
        </a:p>
      </dsp:txBody>
      <dsp:txXfrm>
        <a:off x="79693" y="3481997"/>
        <a:ext cx="11482487" cy="1473129"/>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2348869-8D35-45FC-A0BC-496A4876C1FB}">
      <dsp:nvSpPr>
        <dsp:cNvPr id="0" name=""/>
        <dsp:cNvSpPr/>
      </dsp:nvSpPr>
      <dsp:spPr>
        <a:xfrm>
          <a:off x="0" y="0"/>
          <a:ext cx="4716965" cy="4716965"/>
        </a:xfrm>
        <a:prstGeom prst="pie">
          <a:avLst>
            <a:gd name="adj1" fmla="val 5400000"/>
            <a:gd name="adj2" fmla="val 16200000"/>
          </a:avLst>
        </a:prstGeom>
        <a:solidFill>
          <a:schemeClr val="accent4">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372EB73-D0AF-4193-AB7A-89E5A594E016}">
      <dsp:nvSpPr>
        <dsp:cNvPr id="0" name=""/>
        <dsp:cNvSpPr/>
      </dsp:nvSpPr>
      <dsp:spPr>
        <a:xfrm>
          <a:off x="2358482" y="0"/>
          <a:ext cx="9004609" cy="4716965"/>
        </a:xfrm>
        <a:prstGeom prst="rect">
          <a:avLst/>
        </a:prstGeom>
        <a:solidFill>
          <a:schemeClr val="lt1">
            <a:alpha val="90000"/>
            <a:hueOff val="0"/>
            <a:satOff val="0"/>
            <a:lumOff val="0"/>
            <a:alphaOff val="0"/>
          </a:schemeClr>
        </a:solidFill>
        <a:ln w="19050" cap="rnd" cmpd="sng" algn="ctr">
          <a:solidFill>
            <a:schemeClr val="accent4">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1440" tIns="91440" rIns="91440" bIns="91440" numCol="1" spcCol="1270" anchor="ctr" anchorCtr="0">
          <a:noAutofit/>
        </a:bodyPr>
        <a:lstStyle/>
        <a:p>
          <a:pPr lvl="0" algn="ctr" defTabSz="1066800" rtl="0">
            <a:lnSpc>
              <a:spcPct val="90000"/>
            </a:lnSpc>
            <a:spcBef>
              <a:spcPct val="0"/>
            </a:spcBef>
            <a:spcAft>
              <a:spcPct val="35000"/>
            </a:spcAft>
          </a:pPr>
          <a:r>
            <a:rPr lang="tr-TR" sz="2400" kern="1200" smtClean="0"/>
            <a:t>İspanyol ve akdeniz kültüründen olan hastaların ağrı ya­nıtlarında duygusal bir ifade hissedilir. Diğer gruplar, örneğin Asya ve İskandinav kültüründen olanların ağrı ya­nıtları çekingen, sessiz ve sabırlıdır. Bakım verirken birey­lerin ağrısından daha çok ağrı davranışları üzerine yoğunlaşmamız gerekir.</a:t>
          </a:r>
          <a:endParaRPr lang="tr-TR" sz="2400" kern="1200"/>
        </a:p>
      </dsp:txBody>
      <dsp:txXfrm>
        <a:off x="2358482" y="0"/>
        <a:ext cx="9004609" cy="2240558"/>
      </dsp:txXfrm>
    </dsp:sp>
    <dsp:sp modelId="{3A009A41-570E-41C9-92BA-5E0F808F996A}">
      <dsp:nvSpPr>
        <dsp:cNvPr id="0" name=""/>
        <dsp:cNvSpPr/>
      </dsp:nvSpPr>
      <dsp:spPr>
        <a:xfrm>
          <a:off x="1238203" y="2240558"/>
          <a:ext cx="2240558" cy="2240558"/>
        </a:xfrm>
        <a:prstGeom prst="pie">
          <a:avLst>
            <a:gd name="adj1" fmla="val 5400000"/>
            <a:gd name="adj2" fmla="val 16200000"/>
          </a:avLst>
        </a:prstGeom>
        <a:solidFill>
          <a:schemeClr val="accent4">
            <a:hueOff val="18403270"/>
            <a:satOff val="-4555"/>
            <a:lumOff val="9216"/>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3D179B3-4569-47DD-8AAB-406B23E47E3F}">
      <dsp:nvSpPr>
        <dsp:cNvPr id="0" name=""/>
        <dsp:cNvSpPr/>
      </dsp:nvSpPr>
      <dsp:spPr>
        <a:xfrm>
          <a:off x="2358482" y="2240558"/>
          <a:ext cx="9004609" cy="2240558"/>
        </a:xfrm>
        <a:prstGeom prst="rect">
          <a:avLst/>
        </a:prstGeom>
        <a:solidFill>
          <a:schemeClr val="lt1">
            <a:alpha val="90000"/>
            <a:hueOff val="0"/>
            <a:satOff val="0"/>
            <a:lumOff val="0"/>
            <a:alphaOff val="0"/>
          </a:schemeClr>
        </a:solidFill>
        <a:ln w="19050" cap="rnd" cmpd="sng" algn="ctr">
          <a:solidFill>
            <a:schemeClr val="accent4">
              <a:hueOff val="18403270"/>
              <a:satOff val="-4555"/>
              <a:lumOff val="9216"/>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1440" tIns="91440" rIns="91440" bIns="91440" numCol="1" spcCol="1270" anchor="ctr" anchorCtr="0">
          <a:noAutofit/>
        </a:bodyPr>
        <a:lstStyle/>
        <a:p>
          <a:pPr lvl="0" algn="ctr" defTabSz="1066800" rtl="0">
            <a:lnSpc>
              <a:spcPct val="90000"/>
            </a:lnSpc>
            <a:spcBef>
              <a:spcPct val="0"/>
            </a:spcBef>
            <a:spcAft>
              <a:spcPct val="35000"/>
            </a:spcAft>
          </a:pPr>
          <a:r>
            <a:rPr lang="tr-TR" sz="2400" kern="1200" smtClean="0"/>
            <a:t>Karşılaştı­ğımız farklı kültürlerden hastaların ağrı yanıtlarına dikkat etmeli, ancak kalıplaştırmamalıyız. Çünkü kalıplaşmış kül­türel bakım anlayışları bizi bireysel ağrı yanıtlarını belirle­mede sınırlayabilir.</a:t>
          </a:r>
          <a:endParaRPr lang="tr-TR" sz="2400" kern="1200"/>
        </a:p>
      </dsp:txBody>
      <dsp:txXfrm>
        <a:off x="2358482" y="2240558"/>
        <a:ext cx="9004609" cy="2240558"/>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8/layout/VerticalCircleList">
  <dgm:title val=""/>
  <dgm:desc val=""/>
  <dgm:catLst>
    <dgm:cat type="list" pri="235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41" srcId="1" destId="11" srcOrd="0" destOrd="0"/>
        <dgm:cxn modelId="42" srcId="1" destId="12" srcOrd="1" destOrd="0"/>
        <dgm:cxn modelId="5" srcId="0" destId="2" srcOrd="0" destOrd="0"/>
        <dgm:cxn modelId="51" srcId="2" destId="21" srcOrd="0" destOrd="0"/>
        <dgm:cxn modelId="52" srcId="2" destId="22" srcOrd="1" destOrd="0"/>
      </dgm:cxnLst>
      <dgm:bg/>
      <dgm:whole/>
    </dgm:dataModel>
  </dgm:sampData>
  <dgm:styleData useDef="1">
    <dgm:dataModel>
      <dgm:ptLst/>
      <dgm:bg/>
      <dgm:whole/>
    </dgm:dataModel>
  </dgm:styleData>
  <dgm:clrData useDef="1">
    <dgm:dataModel>
      <dgm:ptLst/>
      <dgm:bg/>
      <dgm:whole/>
    </dgm:dataModel>
  </dgm:clrData>
  <dgm:layoutNode name="Name0">
    <dgm:varLst>
      <dgm:dir/>
    </dgm:varLst>
    <dgm:alg type="lin">
      <dgm:param type="linDir" val="fromT"/>
      <dgm:param type="fallback" val="2D"/>
    </dgm:alg>
    <dgm:shape xmlns:r="http://schemas.openxmlformats.org/officeDocument/2006/relationships" r:blip="">
      <dgm:adjLst/>
    </dgm:shape>
    <dgm:presOf/>
    <dgm:constrLst>
      <dgm:constr type="w" for="ch" forName="withChildren" refType="w"/>
      <dgm:constr type="h" for="ch" forName="withChildren" refType="w" fact="0.909"/>
      <dgm:constr type="w" for="ch" forName="noChildren" refType="w"/>
      <dgm:constr type="h" for="ch" forName="noChildren" refType="w" fact="0.164"/>
      <dgm:constr type="w" for="ch" forName="overlap" val="1"/>
      <dgm:constr type="h" for="ch" forName="overlap" refType="w" refFor="ch" refForName="withChildren" fact="-0.089"/>
      <dgm:constr type="primFontSz" for="des" forName="txLvl1" op="equ" val="65"/>
      <dgm:constr type="primFontSz" for="des" forName="txLvlOnly1" refType="primFontSz" refFor="des" refForName="txLvl1" op="equ"/>
      <dgm:constr type="primFontSz" for="des" forName="txLvl2" refType="primFontSz" refFor="des" refForName="txLvl1" op="equ" fact="0.78"/>
      <dgm:constr type="primFontSz" for="des" forName="txLvl3" refType="primFontSz" refFor="des" refForName="txLvl1" op="equ" fact="0.78"/>
      <dgm:constr type="userF" for="des" forName="lin" refType="primFontSz" refFor="des" refForName="txLvl2" op="equ"/>
    </dgm:constrLst>
    <dgm:forEach name="Name1" axis="ch" ptType="node">
      <dgm:choose name="Name2">
        <dgm:if name="Name3" axis="ch" ptType="node" func="cnt" op="gte" val="1">
          <dgm:layoutNode name="withChildren">
            <dgm:alg type="composite"/>
            <dgm:choose name="Name4">
              <dgm:if name="Name5" func="var" arg="dir" op="equ" val="norm">
                <dgm:constrLst>
                  <dgm:constr type="l" for="ch" forName="bigCircle"/>
                  <dgm:constr type="w" for="ch" forName="bigCircle" refType="h" refFor="ch" refForName="bigCircle"/>
                  <dgm:constr type="t" for="ch" forName="bigCircle"/>
                  <dgm:constr type="h" for="ch" forName="bigCircle" refType="h"/>
                  <dgm:constr type="l" for="ch" forName="medCircle" refType="w" fact="0.043"/>
                  <dgm:constr type="w" for="ch" forName="medCircle" refType="h" refFor="ch" refForName="medCircle"/>
                  <dgm:constr type="t" for="ch" forName="medCircle" refType="h" fact="0.042"/>
                  <dgm:constr type="h" for="ch" forName="medCircle" refType="h" fact="0.18"/>
                  <dgm:constr type="l" for="ch" forName="txLvl1" refType="ctrX" refFor="ch" refForName="medCircle"/>
                  <dgm:constr type="r" for="ch" forName="txLvl1" refType="w"/>
                  <dgm:constr type="h" for="ch" forName="txLvl1" refType="h" refFor="ch" refForName="medCircle"/>
                  <dgm:constr type="t" for="ch" forName="txLvl1" refType="t" refFor="ch" refForName="medCircle"/>
                  <dgm:constr type="l" for="ch" forName="lin" refType="ctrX" refFor="ch" refForName="medCircle"/>
                  <dgm:constr type="r" for="ch" forName="lin" refType="w"/>
                  <dgm:constr type="t" for="ch" forName="lin" refType="h" fact="0.222"/>
                  <dgm:constr type="h" for="ch" forName="lin" refType="h" fact="0.68"/>
                </dgm:constrLst>
              </dgm:if>
              <dgm:else name="Name6">
                <dgm:constrLst>
                  <dgm:constr type="r" for="ch" forName="bigCircle" refType="w"/>
                  <dgm:constr type="w" for="ch" forName="bigCircle" refType="h" refFor="ch" refForName="bigCircle"/>
                  <dgm:constr type="t" for="ch" forName="bigCircle"/>
                  <dgm:constr type="h" for="ch" forName="bigCircle" refType="h"/>
                  <dgm:constr type="r" for="ch" forName="medCircle" refType="w" fact="0.957"/>
                  <dgm:constr type="w" for="ch" forName="medCircle" refType="h" refFor="ch" refForName="medCircle"/>
                  <dgm:constr type="t" for="ch" forName="medCircle" refType="h" fact="0.042"/>
                  <dgm:constr type="h" for="ch" forName="medCircle" refType="h" fact="0.18"/>
                  <dgm:constr type="l" for="ch" forName="txLvl1"/>
                  <dgm:constr type="r" for="ch" forName="txLvl1" refType="ctrX" refFor="ch" refForName="medCircle"/>
                  <dgm:constr type="h" for="ch" forName="txLvl1" refType="h" refFor="ch" refForName="medCircle"/>
                  <dgm:constr type="t" for="ch" forName="txLvl1" refType="t" refFor="ch" refForName="medCircle"/>
                  <dgm:constr type="l" for="ch" forName="lin"/>
                  <dgm:constr type="r" for="ch" forName="lin" refType="ctrX" refFor="ch" refForName="medCircle"/>
                  <dgm:constr type="t" for="ch" forName="lin" refType="h" fact="0.222"/>
                  <dgm:constr type="h" for="ch" forName="lin" refType="h" fact="0.68"/>
                </dgm:constrLst>
              </dgm:else>
            </dgm:choose>
            <dgm:layoutNode name="bigCircle" styleLbl="vennNode1">
              <dgm:alg type="sp"/>
              <dgm:shape xmlns:r="http://schemas.openxmlformats.org/officeDocument/2006/relationships" type="ellipse" r:blip="">
                <dgm:adjLst/>
              </dgm:shape>
              <dgm:presOf/>
              <dgm:constrLst>
                <dgm:constr type="w" refType="h"/>
              </dgm:constrLst>
            </dgm:layoutNode>
            <dgm:layoutNode name="medCircle" styleLbl="vennNode1">
              <dgm:alg type="sp"/>
              <dgm:shape xmlns:r="http://schemas.openxmlformats.org/officeDocument/2006/relationships" type="ellipse" r:blip="">
                <dgm:adjLst/>
              </dgm:shape>
              <dgm:presOf/>
              <dgm:constrLst>
                <dgm:constr type="w" refType="h"/>
              </dgm:constrLst>
            </dgm:layoutNode>
            <dgm:layoutNode name="txLvl1" styleLbl="revTx">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ect" r:blip="">
                <dgm:adjLst/>
              </dgm:shape>
              <dgm:presOf axis="self" ptType="node"/>
              <dgm:constrLst>
                <dgm:constr type="lMarg"/>
                <dgm:constr type="rMarg"/>
                <dgm:constr type="tMarg" refType="primFontSz" fact="0.1"/>
                <dgm:constr type="bMarg" refType="primFontSz" fact="0.1"/>
              </dgm:constrLst>
              <dgm:ruleLst>
                <dgm:rule type="primFontSz" val="5" fact="NaN" max="NaN"/>
              </dgm:ruleLst>
            </dgm:layoutNode>
            <dgm:layoutNode name="lin">
              <dgm:choose name="Name10">
                <dgm:if name="Name11" func="var" arg="dir" op="equ" val="norm">
                  <dgm:alg type="lin">
                    <dgm:param type="linDir" val="fromT"/>
                    <dgm:param type="vertAlign" val="t"/>
                    <dgm:param type="nodeHorzAlign" val="l"/>
                  </dgm:alg>
                </dgm:if>
                <dgm:else name="Name12">
                  <dgm:alg type="lin">
                    <dgm:param type="linDir" val="fromT"/>
                    <dgm:param type="vertAlign" val="t"/>
                    <dgm:param type="nodeHorzAlign" val="r"/>
                  </dgm:alg>
                </dgm:else>
              </dgm:choose>
              <dgm:shape xmlns:r="http://schemas.openxmlformats.org/officeDocument/2006/relationships" r:blip="">
                <dgm:adjLst/>
              </dgm:shape>
              <dgm:presOf/>
              <dgm:constrLst>
                <dgm:constr type="userF"/>
                <dgm:constr type="primFontSz" for="ch" forName="txLvl2" refType="userF"/>
                <dgm:constr type="w" for="ch" forName="txLvl2" refType="w"/>
                <dgm:constr type="h" for="ch" forName="txLvl2" refType="primFontSz" refFor="ch" refForName="txLvl2" fact="0.39"/>
                <dgm:constr type="w" for="ch" forName="txLvl3" refType="w"/>
                <dgm:constr type="h" for="ch" forName="txLvl3" refType="primFontSz" refFor="ch" refForName="txLvl2" fact="0.39"/>
                <dgm:constr type="h" for="ch" forName="smCircle" refType="primFontSz" refFor="ch" refForName="txLvl2" fact="0.14"/>
                <dgm:constr type="h" for="ch" forName="indentDot1" refType="primFontSz" refFor="ch" refForName="txLvl2" fact="0.14"/>
                <dgm:constr type="h" for="ch" forName="indentDot2" refType="primFontSz" refFor="ch" refForName="txLvl2" fact="0.14"/>
                <dgm:constr type="h" for="ch" forName="indentDot3" refType="primFontSz" refFor="ch" refForName="txLvl2" fact="0.14"/>
                <dgm:constr type="w" for="ch" forName="indentDot1" refType="w"/>
                <dgm:constr type="w" for="ch" forName="indentDot2" refType="w"/>
                <dgm:constr type="w" for="ch" forName="indentDot3" refType="w"/>
                <dgm:constr type="userI" for="ch" forName="txLvl3" refType="primFontSz" refFor="ch" refForName="txLvl2" fact="0.14"/>
                <dgm:constr type="userI" for="ch" forName="indentDot1" refType="primFontSz" refFor="ch" refForName="txLvl2" fact="0.14"/>
                <dgm:constr type="userI" for="ch" forName="indentDot2" refType="primFontSz" refFor="ch" refForName="txLvl2" fact="0.14"/>
                <dgm:constr type="userI" for="ch" forName="indentDot3" refType="primFontSz" refFor="ch" refForName="txLvl2" fact="0.14"/>
              </dgm:constrLst>
              <dgm:ruleLst>
                <dgm:rule type="primFontSz" for="ch" forName="txLvl2" val="5" fact="NaN" max="NaN"/>
              </dgm:ruleLst>
              <dgm:forEach name="Name13" axis="ch" ptType="node">
                <dgm:layoutNode name="txLvl2" styleLbl="revTx">
                  <dgm:choose name="Name14">
                    <dgm:if name="Name15" func="var" arg="dir" op="equ" val="norm">
                      <dgm:alg type="tx">
                        <dgm:param type="parTxLTRAlign" val="l"/>
                        <dgm:param type="parTxRTLAlign" val="l"/>
                      </dgm:alg>
                    </dgm:if>
                    <dgm:else name="Name16">
                      <dgm:alg type="tx">
                        <dgm:param type="parTxLTRAlign" val="r"/>
                        <dgm:param type="parTxRTLAlign" val="r"/>
                      </dgm:alg>
                    </dgm:else>
                  </dgm:choose>
                  <dgm:shape xmlns:r="http://schemas.openxmlformats.org/officeDocument/2006/relationships" type="rect" r:blip="">
                    <dgm:adjLst/>
                  </dgm:shape>
                  <dgm:presOf axis="self" ptType="node"/>
                  <dgm:constrLst>
                    <dgm:constr type="lMarg"/>
                    <dgm:constr type="rMarg"/>
                    <dgm:constr type="tMarg" refType="primFontSz" fact="0.1"/>
                    <dgm:constr type="bMarg" refType="primFontSz" fact="0.1"/>
                  </dgm:constrLst>
                  <dgm:ruleLst>
                    <dgm:rule type="h" val="INF" fact="NaN" max="NaN"/>
                  </dgm:ruleLst>
                </dgm:layoutNode>
                <dgm:forEach name="Name17" axis="ch" ptType="node" cnt="1">
                  <dgm:layoutNode name="indentDot1">
                    <dgm:alg type="composite"/>
                    <dgm:shape xmlns:r="http://schemas.openxmlformats.org/officeDocument/2006/relationships" r:blip="">
                      <dgm:adjLst/>
                    </dgm:shape>
                    <dgm:presOf/>
                    <dgm:choose name="Name18">
                      <dgm:if name="Name19" func="var" arg="dir" op="equ" val="norm">
                        <dgm:constrLst>
                          <dgm:constr type="userI"/>
                          <dgm:constr type="w" for="ch" forName="gap1" refType="userI" fact="3"/>
                          <dgm:constr type="w" for="ch" forName="smCircle1" refType="h"/>
                          <dgm:constr type="l" for="ch" forName="smCircle1" refType="r" refFor="ch" refForName="gap1"/>
                        </dgm:constrLst>
                      </dgm:if>
                      <dgm:else name="Name20">
                        <dgm:constrLst>
                          <dgm:constr type="userI"/>
                          <dgm:constr type="w" for="ch" forName="gap1" refType="userI" fact="3"/>
                          <dgm:constr type="w" for="ch" forName="smCircle1" refType="h"/>
                          <dgm:constr type="r" for="ch" forName="smCircle1" refType="l" refFor="ch" refForName="gap1"/>
                        </dgm:constrLst>
                      </dgm:else>
                    </dgm:choose>
                    <dgm:layoutNode name="gap1">
                      <dgm:alg type="sp"/>
                      <dgm:shape xmlns:r="http://schemas.openxmlformats.org/officeDocument/2006/relationships" type="rect" r:blip="" hideGeom="1">
                        <dgm:adjLst/>
                      </dgm:shape>
                      <dgm:presOf/>
                    </dgm:layoutNode>
                    <dgm:layoutNode name="smCircle1" styleLbl="vennNode1">
                      <dgm:alg type="sp"/>
                      <dgm:shape xmlns:r="http://schemas.openxmlformats.org/officeDocument/2006/relationships" type="ellipse" r:blip="">
                        <dgm:adjLst/>
                      </dgm:shape>
                      <dgm:presOf/>
                      <dgm:constrLst>
                        <dgm:constr type="w" refType="h"/>
                      </dgm:constrLst>
                    </dgm:layoutNode>
                  </dgm:layoutNode>
                </dgm:forEach>
                <dgm:forEach name="Name21" axis="ch" ptType="node">
                  <dgm:layoutNode name="txLvl3" styleLbl="revTx">
                    <dgm:varLst>
                      <dgm:bulletEnabled val="1"/>
                    </dgm:varLst>
                    <dgm:choose name="Name22">
                      <dgm:if name="Name23" func="var" arg="dir" op="equ" val="norm">
                        <dgm:alg type="tx">
                          <dgm:param type="parTxLTRAlign" val="l"/>
                          <dgm:param type="parTxRTLAlign" val="l"/>
                          <dgm:param type="shpTxLTRAlignCh" val="l"/>
                          <dgm:param type="shpTxRTLAlignCh" val="l"/>
                        </dgm:alg>
                      </dgm:if>
                      <dgm:else name="Name24">
                        <dgm:alg type="tx">
                          <dgm:param type="parTxLTRAlign" val="r"/>
                          <dgm:param type="parTxRTLAlign" val="r"/>
                          <dgm:param type="shpTxLTRAlignCh" val="r"/>
                          <dgm:param type="shpTxRTLAlignCh" val="r"/>
                        </dgm:alg>
                      </dgm:else>
                    </dgm:choose>
                    <dgm:shape xmlns:r="http://schemas.openxmlformats.org/officeDocument/2006/relationships" type="rect" r:blip="">
                      <dgm:adjLst/>
                    </dgm:shape>
                    <dgm:presOf axis="desOrSelf" ptType="node"/>
                    <dgm:choose name="Name25">
                      <dgm:if name="Name26" func="var" arg="dir" op="equ" val="norm">
                        <dgm:constrLst>
                          <dgm:constr type="userI"/>
                          <dgm:constr type="lMarg" refType="userI" fact="8.504"/>
                          <dgm:constr type="rMarg"/>
                          <dgm:constr type="tMarg" refType="primFontSz" fact="0.1"/>
                          <dgm:constr type="bMarg" refType="primFontSz" fact="0.1"/>
                        </dgm:constrLst>
                      </dgm:if>
                      <dgm:else name="Name27">
                        <dgm:constrLst>
                          <dgm:constr type="userI"/>
                          <dgm:constr type="lMarg"/>
                          <dgm:constr type="rMarg" refType="userI" fact="8.504"/>
                          <dgm:constr type="tMarg" refType="primFontSz" fact="0.1"/>
                          <dgm:constr type="bMarg" refType="primFontSz" fact="0.1"/>
                        </dgm:constrLst>
                      </dgm:else>
                    </dgm:choose>
                    <dgm:ruleLst>
                      <dgm:rule type="h" val="INF" fact="NaN" max="NaN"/>
                    </dgm:ruleLst>
                  </dgm:layoutNode>
                  <dgm:forEach name="Name28" axis="followSib" ptType="sibTrans" cnt="1">
                    <dgm:layoutNode name="indentDot2">
                      <dgm:alg type="composite"/>
                      <dgm:shape xmlns:r="http://schemas.openxmlformats.org/officeDocument/2006/relationships" r:blip="">
                        <dgm:adjLst/>
                      </dgm:shape>
                      <dgm:presOf/>
                      <dgm:choose name="Name29">
                        <dgm:if name="Name30" func="var" arg="dir" op="equ" val="norm">
                          <dgm:constrLst>
                            <dgm:constr type="userI"/>
                            <dgm:constr type="w" for="ch" forName="gap2" refType="userI" fact="3"/>
                            <dgm:constr type="w" for="ch" forName="smCircle2" refType="h"/>
                            <dgm:constr type="l" for="ch" forName="smCircle2" refType="r" refFor="ch" refForName="gap2"/>
                          </dgm:constrLst>
                        </dgm:if>
                        <dgm:else name="Name31">
                          <dgm:constrLst>
                            <dgm:constr type="userI"/>
                            <dgm:constr type="w" for="ch" forName="gap2" refType="userI" fact="3"/>
                            <dgm:constr type="w" for="ch" forName="smCircle2" refType="h"/>
                            <dgm:constr type="r" for="ch" forName="smCircle2" refType="l" refFor="ch" refForName="gap2"/>
                          </dgm:constrLst>
                        </dgm:else>
                      </dgm:choose>
                      <dgm:layoutNode name="gap2">
                        <dgm:alg type="sp"/>
                        <dgm:shape xmlns:r="http://schemas.openxmlformats.org/officeDocument/2006/relationships" type="rect" r:blip="" hideGeom="1">
                          <dgm:adjLst/>
                        </dgm:shape>
                        <dgm:presOf/>
                      </dgm:layoutNode>
                      <dgm:layoutNode name="smCircle2" styleLbl="vennNode1">
                        <dgm:alg type="sp"/>
                        <dgm:shape xmlns:r="http://schemas.openxmlformats.org/officeDocument/2006/relationships" type="ellipse" r:blip="">
                          <dgm:adjLst/>
                        </dgm:shape>
                        <dgm:presOf/>
                        <dgm:constrLst>
                          <dgm:constr type="w" refType="h"/>
                        </dgm:constrLst>
                      </dgm:layoutNode>
                    </dgm:layoutNode>
                  </dgm:forEach>
                </dgm:forEach>
                <dgm:choose name="Name32">
                  <dgm:if name="Name33" axis="ch" ptType="node" func="cnt" op="gte" val="1">
                    <dgm:forEach name="Name34" axis="followSib" ptType="sibTrans" cnt="1">
                      <dgm:layoutNode name="indentDot3">
                        <dgm:alg type="composite"/>
                        <dgm:shape xmlns:r="http://schemas.openxmlformats.org/officeDocument/2006/relationships" r:blip="">
                          <dgm:adjLst/>
                        </dgm:shape>
                        <dgm:presOf/>
                        <dgm:choose name="Name35">
                          <dgm:if name="Name36" func="var" arg="dir" op="equ" val="norm">
                            <dgm:constrLst>
                              <dgm:constr type="userI"/>
                              <dgm:constr type="w" for="ch" forName="gap3" refType="userI" fact="3"/>
                              <dgm:constr type="w" for="ch" forName="smCircle3" refType="h"/>
                              <dgm:constr type="l" for="ch" forName="smCircle3" refType="r" refFor="ch" refForName="gap3"/>
                            </dgm:constrLst>
                          </dgm:if>
                          <dgm:else name="Name37">
                            <dgm:constrLst>
                              <dgm:constr type="userI"/>
                              <dgm:constr type="w" for="ch" forName="gap3" refType="userI" fact="3"/>
                              <dgm:constr type="w" for="ch" forName="smCircle3" refType="h"/>
                              <dgm:constr type="r" for="ch" forName="smCircle3" refType="l" refFor="ch" refForName="gap3"/>
                            </dgm:constrLst>
                          </dgm:else>
                        </dgm:choose>
                        <dgm:layoutNode name="gap3">
                          <dgm:alg type="sp"/>
                          <dgm:shape xmlns:r="http://schemas.openxmlformats.org/officeDocument/2006/relationships" type="rect" r:blip="" hideGeom="1">
                            <dgm:adjLst/>
                          </dgm:shape>
                          <dgm:presOf/>
                        </dgm:layoutNode>
                        <dgm:layoutNode name="smCircle3" styleLbl="vennNode1">
                          <dgm:alg type="sp"/>
                          <dgm:shape xmlns:r="http://schemas.openxmlformats.org/officeDocument/2006/relationships" type="ellipse" r:blip="">
                            <dgm:adjLst/>
                          </dgm:shape>
                          <dgm:presOf/>
                          <dgm:constrLst>
                            <dgm:constr type="w" refType="h"/>
                          </dgm:constrLst>
                        </dgm:layoutNode>
                      </dgm:layoutNode>
                    </dgm:forEach>
                  </dgm:if>
                  <dgm:else name="Name38">
                    <dgm:forEach name="Name39" axis="followSib" ptType="sibTrans" cnt="1">
                      <dgm:layoutNode name="smCircle" styleLbl="vennNode1">
                        <dgm:alg type="sp"/>
                        <dgm:shape xmlns:r="http://schemas.openxmlformats.org/officeDocument/2006/relationships" type="ellipse" r:blip="">
                          <dgm:adjLst/>
                        </dgm:shape>
                        <dgm:presOf/>
                        <dgm:constrLst>
                          <dgm:constr type="w" refType="h"/>
                        </dgm:constrLst>
                      </dgm:layoutNode>
                    </dgm:forEach>
                  </dgm:else>
                </dgm:choose>
              </dgm:forEach>
            </dgm:layoutNode>
          </dgm:layoutNode>
          <dgm:choose name="Name40">
            <dgm:if name="Name41" axis="followSib ch" ptType="node node" cnt="1 0" func="cnt" op="gte" val="1">
              <dgm:layoutNode name="overlap">
                <dgm:alg type="sp"/>
                <dgm:shape xmlns:r="http://schemas.openxmlformats.org/officeDocument/2006/relationships" r:blip="">
                  <dgm:adjLst/>
                </dgm:shape>
                <dgm:presOf/>
              </dgm:layoutNode>
            </dgm:if>
            <dgm:else name="Name42"/>
          </dgm:choose>
        </dgm:if>
        <dgm:else name="Name43">
          <dgm:layoutNode name="noChildren">
            <dgm:alg type="composite"/>
            <dgm:choose name="Name44">
              <dgm:if name="Name45" func="var" arg="dir" op="equ" val="norm">
                <dgm:constrLst>
                  <dgm:constr type="l" for="ch" forName="gap"/>
                  <dgm:constr type="w" for="ch" forName="gap" refType="w" fact="0.043"/>
                  <dgm:constr type="h" for="ch" forName="gap" refType="h"/>
                  <dgm:constr type="t" for="ch" forName="gap"/>
                  <dgm:constr type="l" for="ch" forName="medCircle2" refType="r" refFor="ch" refForName="gap"/>
                  <dgm:constr type="w" for="ch" forName="medCircle2" refType="h" refFor="ch" refForName="medCircle2"/>
                  <dgm:constr type="t" for="ch" forName="medCircle2"/>
                  <dgm:constr type="h" for="ch" forName="medCircle2" refType="h"/>
                  <dgm:constr type="l" for="ch" forName="txLvlOnly1" refType="ctrX" refFor="ch" refForName="medCircle2"/>
                  <dgm:constr type="r" for="ch" forName="txLvlOnly1" refType="w"/>
                  <dgm:constr type="h" for="ch" forName="txLvlOnly1" refType="h"/>
                  <dgm:constr type="t" for="ch" forName="txLvlOnly1"/>
                </dgm:constrLst>
              </dgm:if>
              <dgm:else name="Name46">
                <dgm:constrLst>
                  <dgm:constr type="r" for="ch" forName="gap" refType="w"/>
                  <dgm:constr type="w" for="ch" forName="gap" refType="w" fact="0.043"/>
                  <dgm:constr type="h" for="ch" forName="gap" refType="h"/>
                  <dgm:constr type="t" for="ch" forName="gap"/>
                  <dgm:constr type="r" for="ch" forName="medCircle2" refType="l" refFor="ch" refForName="gap"/>
                  <dgm:constr type="w" for="ch" forName="medCircle2" refType="h" refFor="ch" refForName="medCircle2"/>
                  <dgm:constr type="t" for="ch" forName="medCircle2"/>
                  <dgm:constr type="h" for="ch" forName="medCircle2" refType="h"/>
                  <dgm:constr type="l" for="ch" forName="txLvlOnly1"/>
                  <dgm:constr type="r" for="ch" forName="txLvlOnly1" refType="ctrX" refFor="ch" refForName="medCircle2"/>
                  <dgm:constr type="h" for="ch" forName="txLvlOnly1" refType="h"/>
                  <dgm:constr type="t" for="ch" forName="txLvlOnly1"/>
                </dgm:constrLst>
              </dgm:else>
            </dgm:choose>
            <dgm:layoutNode name="gap">
              <dgm:alg type="sp"/>
              <dgm:shape xmlns:r="http://schemas.openxmlformats.org/officeDocument/2006/relationships" r:blip="">
                <dgm:adjLst/>
              </dgm:shape>
              <dgm:presOf/>
            </dgm:layoutNode>
            <dgm:layoutNode name="medCircle2" styleLbl="vennNode1">
              <dgm:alg type="sp"/>
              <dgm:shape xmlns:r="http://schemas.openxmlformats.org/officeDocument/2006/relationships" type="ellipse" r:blip="">
                <dgm:adjLst/>
              </dgm:shape>
              <dgm:presOf/>
              <dgm:constrLst>
                <dgm:constr type="w" refType="h"/>
              </dgm:constrLst>
            </dgm:layoutNode>
            <dgm:layoutNode name="txLvlOnly1" styleLbl="revTx">
              <dgm:choose name="Name47">
                <dgm:if name="Name48" func="var" arg="dir" op="equ" val="norm">
                  <dgm:alg type="tx">
                    <dgm:param type="parTxLTRAlign" val="l"/>
                    <dgm:param type="parTxRTLAlign" val="l"/>
                  </dgm:alg>
                </dgm:if>
                <dgm:else name="Name49">
                  <dgm:alg type="tx">
                    <dgm:param type="parTxLTRAlign" val="r"/>
                    <dgm:param type="parTxRTLAlign" val="r"/>
                  </dgm:alg>
                </dgm:else>
              </dgm:choose>
              <dgm:shape xmlns:r="http://schemas.openxmlformats.org/officeDocument/2006/relationships" type="rect" r:blip="">
                <dgm:adjLst/>
              </dgm:shape>
              <dgm:presOf axis="self" ptType="node"/>
              <dgm:constrLst>
                <dgm:constr type="lMarg"/>
                <dgm:constr type="rMarg"/>
                <dgm:constr type="tMarg" refType="primFontSz" fact="0.1"/>
                <dgm:constr type="bMarg" refType="primFontSz" fact="0.1"/>
              </dgm:constrLst>
              <dgm:ruleLst>
                <dgm:rule type="primFontSz" val="5" fact="NaN" max="NaN"/>
              </dgm:ruleLst>
            </dgm:layoutNode>
          </dgm:layoutNod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5.xml><?xml version="1.0" encoding="utf-8"?>
<dgm:layoutDef xmlns:dgm="http://schemas.openxmlformats.org/drawingml/2006/diagram" xmlns:a="http://schemas.openxmlformats.org/drawingml/2006/main" uniqueId="urn:microsoft.com/office/officeart/2005/8/layout/target3">
  <dgm:title val=""/>
  <dgm:desc val=""/>
  <dgm:catLst>
    <dgm:cat type="relationship" pri="11000"/>
    <dgm:cat type="list" pri="22000"/>
    <dgm:cat type="convert"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tyleData>
  <dgm:clr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clrData>
  <dgm:layoutNode name="Name0">
    <dgm:varLst>
      <dgm:chMax val="7"/>
      <dgm:dir/>
      <dgm:animLvl val="lvl"/>
      <dgm:resizeHandles val="exact"/>
    </dgm:varLst>
    <dgm:alg type="composite"/>
    <dgm:shape xmlns:r="http://schemas.openxmlformats.org/officeDocument/2006/relationships" r:blip="">
      <dgm:adjLst/>
    </dgm:shape>
    <dgm:presOf/>
    <dgm:choose name="Name1">
      <dgm:if name="Name2" func="var" arg="dir" op="equ" val="norm">
        <dgm:choose name="Name3">
          <dgm:if name="Name4" axis="ch" ptType="node" func="cnt" op="equ" val="1">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rect1ParTx" refType="r" refFor="ch" refForName="space"/>
              <dgm:constr type="w" for="ch" forName="rect1ParTx" refType="w" refFor="ch" refForName="rect1" fact="0.5"/>
              <dgm:constr type="t" for="ch" forName="rect1ParTx" refType="t" refFor="ch" refForName="rect1"/>
              <dgm:constr type="b" for="ch" forName="rect1ParTx" refType="b" refFor="ch" refForName="rect1"/>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5" axis="ch" ptType="node" func="cnt" op="equ" val="2">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rect2ParTx" refType="r" refFor="ch" refForName="space"/>
              <dgm:constr type="w" for="ch" forName="rect2ParTx" refType="w" refFor="ch" refForName="rect2" fact="0.5"/>
              <dgm:constr type="t" for="ch" forName="rect2ParTx" refType="t" refFor="ch" refForName="rect2"/>
              <dgm:constr type="b" for="ch" forName="rect2ParTx" refType="b" refFor="ch" refForName="rect2"/>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b" refFor="ch" refForName="rect2"/>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6" axis="ch" ptType="node" func="cnt" op="equ" val="3">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rect3ParTx" refType="r" refFor="ch" refForName="space"/>
              <dgm:constr type="w" for="ch" forName="rect3ParTx" refType="w" refFor="ch" refForName="rect3" fact="0.5"/>
              <dgm:constr type="t" for="ch" forName="rect3ParTx" refType="t" refFor="ch" refForName="rect3"/>
              <dgm:constr type="b" for="ch" forName="rect3ParTx" refType="b" refFor="ch" refForName="rect3"/>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b" refFor="ch" refForName="rect3"/>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7" axis="ch" ptType="node" func="cnt" op="equ" val="4">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rect4ParTx" refType="r" refFor="ch" refForName="space"/>
              <dgm:constr type="w" for="ch" forName="rect4ParTx" refType="w" refFor="ch" refForName="rect4" fact="0.5"/>
              <dgm:constr type="t" for="ch" forName="rect4ParTx" refType="t" refFor="ch" refForName="rect4"/>
              <dgm:constr type="b" for="ch" forName="rect4ParTx" refType="b" refFor="ch" refForName="rect4"/>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b" refFor="ch" refForName="rect4"/>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8" axis="ch" ptType="node" func="cnt" op="equ" val="5">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rect5ParTx" refType="r" refFor="ch" refForName="space"/>
              <dgm:constr type="w" for="ch" forName="rect5ParTx" refType="w" refFor="ch" refForName="rect5" fact="0.5"/>
              <dgm:constr type="t" for="ch" forName="rect5ParTx" refType="t" refFor="ch" refForName="rect5"/>
              <dgm:constr type="b" for="ch" forName="rect5ParTx" refType="b" refFor="ch" refForName="rect5"/>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b" refFor="ch" refForName="rect5"/>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9" axis="ch" ptType="node" func="cnt" op="equ" val="6">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rect6ParTx" refType="r" refFor="ch" refForName="space"/>
              <dgm:constr type="w" for="ch" forName="rect6ParTx" refType="w" refFor="ch" refForName="rect6" fact="0.5"/>
              <dgm:constr type="t" for="ch" forName="rect6ParTx" refType="t" refFor="ch" refForName="rect6"/>
              <dgm:constr type="b" for="ch" forName="rect6ParTx" refType="b" refFor="ch" refForName="rect6"/>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b" refFor="ch" refForName="rect6"/>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10" axis="ch" ptType="node" func="cnt" op="gte" val="7">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l"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l" for="ch" forName="rect7" refType="r" refFor="ch" refForName="space"/>
              <dgm:constr type="r" for="ch" forName="rect7" refType="w"/>
              <dgm:constr type="h" for="ch" forName="rect7" refType="h" refFor="ch" refForName="circle7"/>
              <dgm:constr type="hOff" for="ch" forName="rect7" refType="hOff" refFor="ch" refForName="circle7"/>
              <dgm:constr type="b" for="ch" forName="rect7" refType="b" refFor="ch" refForName="circle7"/>
              <dgm:constr type="l" for="ch" forName="rect7ParTx" refType="r" refFor="ch" refForName="space"/>
              <dgm:constr type="w" for="ch" forName="rect7ParTx" refType="w" refFor="ch" refForName="rect7" fact="0.5"/>
              <dgm:constr type="t" for="ch" forName="rect7ParTx" refType="t" refFor="ch" refForName="rect7"/>
              <dgm:constr type="b" for="ch" forName="rect7ParTx" refType="b" refFor="ch" refForName="rect7"/>
              <dgm:constr type="l" for="ch" forName="rect7ChTx" refType="r" refFor="ch" refForName="rect7ParTx"/>
              <dgm:constr type="w" for="ch" forName="rect7ChTx" refType="w" refFor="ch" refForName="rect7ParTx"/>
              <dgm:constr type="t" for="ch" forName="rect7ChTx" refType="t" refFor="ch" refForName="rect7ParTx"/>
              <dgm:constr type="b" for="ch" forName="rect7ChTx" refType="b" refFor="ch" refForName="rect7ParTx"/>
              <dgm:constr type="l" for="ch" forName="rect7ParTxNoCh" refType="r" refFor="ch" refForName="space"/>
              <dgm:constr type="w" for="ch" forName="rect7ParTxNoCh" refType="w" refFor="ch" refForName="rect7"/>
              <dgm:constr type="t" for="ch" forName="rect7ParTxNoCh" refType="t" refFor="ch" refForName="rect7"/>
              <dgm:constr type="b" for="ch" forName="rect7ParTxNoCh" refType="b" refFor="ch" refForName="rect7"/>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l" for="ch" forName="rect6ParTx" refType="r" refFor="ch" refForName="space"/>
              <dgm:constr type="w" for="ch" forName="rect6ParTx" refType="w" refFor="ch" refForName="rect6" fact="0.5"/>
              <dgm:constr type="t" for="ch" forName="rect6ParTx" refType="t" refFor="ch" refForName="rect6"/>
              <dgm:constr type="b" for="ch" forName="rect6ParTx" refType="t" refFor="ch" refForName="rect7"/>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11">
            <dgm:constrLst/>
          </dgm:else>
        </dgm:choose>
      </dgm:if>
      <dgm:else name="Name12">
        <dgm:choose name="Name13">
          <dgm:if name="Name14" axis="ch" ptType="node" func="cnt" op="equ" val="1">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r" for="ch" forName="rect1ParTx" refType="l" refFor="ch" refForName="space"/>
              <dgm:constr type="w" for="ch" forName="rect1ParTx" refType="w" refFor="ch" refForName="rect1" fact="0.5"/>
              <dgm:constr type="t" for="ch" forName="rect1ParTx" refType="t" refFor="ch" refForName="rect1"/>
              <dgm:constr type="b" for="ch" forName="rect1ParTx" refType="b" refFor="ch" refForName="rect1"/>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15" axis="ch" ptType="node" func="cnt" op="equ" val="2">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r" for="ch" forName="rect2ParTx" refType="l" refFor="ch" refForName="space"/>
              <dgm:constr type="w" for="ch" forName="rect2ParTx" refType="w" refFor="ch" refForName="rect2" fact="0.5"/>
              <dgm:constr type="t" for="ch" forName="rect2ParTx" refType="t" refFor="ch" refForName="rect2"/>
              <dgm:constr type="b" for="ch" forName="rect2ParTx" refType="b" refFor="ch" refForName="rect2"/>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b" refFor="ch" refForName="rect2"/>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16" axis="ch" ptType="node" func="cnt" op="equ" val="3">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r" for="ch" forName="rect3ParTx" refType="l" refFor="ch" refForName="space"/>
              <dgm:constr type="w" for="ch" forName="rect3ParTx" refType="w" refFor="ch" refForName="rect3" fact="0.5"/>
              <dgm:constr type="t" for="ch" forName="rect3ParTx" refType="t" refFor="ch" refForName="rect3"/>
              <dgm:constr type="b" for="ch" forName="rect3ParTx" refType="b" refFor="ch" refForName="rect3"/>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b" refFor="ch" refForName="rect3"/>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17" axis="ch" ptType="node" func="cnt" op="equ" val="4">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r" for="ch" forName="rect4ParTx" refType="l" refFor="ch" refForName="space"/>
              <dgm:constr type="w" for="ch" forName="rect4ParTx" refType="w" refFor="ch" refForName="rect4" fact="0.5"/>
              <dgm:constr type="t" for="ch" forName="rect4ParTx" refType="t" refFor="ch" refForName="rect4"/>
              <dgm:constr type="b" for="ch" forName="rect4ParTx" refType="b" refFor="ch" refForName="rect4"/>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b" refFor="ch" refForName="rect4"/>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18" axis="ch" ptType="node" func="cnt" op="equ" val="5">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r" for="ch" forName="rect5ParTx" refType="l" refFor="ch" refForName="space"/>
              <dgm:constr type="w" for="ch" forName="rect5ParTx" refType="w" refFor="ch" refForName="rect5" fact="0.5"/>
              <dgm:constr type="t" for="ch" forName="rect5ParTx" refType="t" refFor="ch" refForName="rect5"/>
              <dgm:constr type="b" for="ch" forName="rect5ParTx" refType="b" refFor="ch" refForName="rect5"/>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b" refFor="ch" refForName="rect5"/>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19" axis="ch" ptType="node" func="cnt" op="equ" val="6">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r" for="ch" forName="rect6ParTx" refType="l" refFor="ch" refForName="space"/>
              <dgm:constr type="w" for="ch" forName="rect6ParTx" refType="w" refFor="ch" refForName="rect6" fact="0.5"/>
              <dgm:constr type="t" for="ch" forName="rect6ParTx" refType="t" refFor="ch" refForName="rect6"/>
              <dgm:constr type="b" for="ch" forName="rect6ParTx" refType="b" refFor="ch" refForName="rect6"/>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b" refFor="ch" refForName="rect6"/>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20" axis="ch" ptType="node" func="cnt" op="gte" val="7">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r"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r" for="ch" forName="rect7" refType="l" refFor="ch" refForName="space"/>
              <dgm:constr type="l" for="ch" forName="rect7"/>
              <dgm:constr type="h" for="ch" forName="rect7" refType="h" refFor="ch" refForName="circle7"/>
              <dgm:constr type="hOff" for="ch" forName="rect7" refType="hOff" refFor="ch" refForName="circle7"/>
              <dgm:constr type="b" for="ch" forName="rect7" refType="b" refFor="ch" refForName="circle7"/>
              <dgm:constr type="r" for="ch" forName="rect7ParTx" refType="l" refFor="ch" refForName="space"/>
              <dgm:constr type="w" for="ch" forName="rect7ParTx" refType="w" refFor="ch" refForName="rect7" fact="0.5"/>
              <dgm:constr type="t" for="ch" forName="rect7ParTx" refType="t" refFor="ch" refForName="rect7"/>
              <dgm:constr type="b" for="ch" forName="rect7ParTx" refType="b" refFor="ch" refForName="rect7"/>
              <dgm:constr type="r" for="ch" forName="rect7ChTx" refType="l" refFor="ch" refForName="rect7ParTx"/>
              <dgm:constr type="w" for="ch" forName="rect7ChTx" refType="w" refFor="ch" refForName="rect7ParTx"/>
              <dgm:constr type="t" for="ch" forName="rect7ChTx" refType="t" refFor="ch" refForName="rect7ParTx"/>
              <dgm:constr type="b" for="ch" forName="rect7ChTx" refType="b" refFor="ch" refForName="rect7ParTx"/>
              <dgm:constr type="r" for="ch" forName="rect7ParTxNoCh" refType="l" refFor="ch" refForName="space"/>
              <dgm:constr type="w" for="ch" forName="rect7ParTxNoCh" refType="w" refFor="ch" refForName="rect7"/>
              <dgm:constr type="t" for="ch" forName="rect7ParTxNoCh" refType="t" refFor="ch" refForName="rect7"/>
              <dgm:constr type="b" for="ch" forName="rect7ParTxNoCh" refType="b" refFor="ch" refForName="rect7"/>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r" for="ch" forName="rect6ParTx" refType="l" refFor="ch" refForName="space"/>
              <dgm:constr type="w" for="ch" forName="rect6ParTx" refType="w" refFor="ch" refForName="rect6" fact="0.5"/>
              <dgm:constr type="t" for="ch" forName="rect6ParTx" refType="t" refFor="ch" refForName="rect6"/>
              <dgm:constr type="b" for="ch" forName="rect6ParTx" refType="t" refFor="ch" refForName="rect7"/>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21">
            <dgm:constrLst/>
          </dgm:else>
        </dgm:choose>
      </dgm:else>
    </dgm:choose>
    <dgm:ruleLst/>
    <dgm:forEach name="Name22" axis="ch" ptType="node" cnt="1">
      <dgm:layoutNode name="circle1" styleLbl="node1">
        <dgm:alg type="sp"/>
        <dgm:choose name="Name23">
          <dgm:if name="Name24" func="var" arg="dir" op="equ" val="norm">
            <dgm:shape xmlns:r="http://schemas.openxmlformats.org/officeDocument/2006/relationships" type="pie" r:blip="">
              <dgm:adjLst>
                <dgm:adj idx="1" val="90"/>
                <dgm:adj idx="2" val="270"/>
              </dgm:adjLst>
            </dgm:shape>
          </dgm:if>
          <dgm:else name="Name25">
            <dgm:shape xmlns:r="http://schemas.openxmlformats.org/officeDocument/2006/relationships" type="pie" r:blip="">
              <dgm:adjLst>
                <dgm:adj idx="1" val="270"/>
                <dgm:adj idx="2" val="90"/>
              </dgm:adjLst>
            </dgm:shape>
          </dgm:else>
        </dgm:choose>
        <dgm:presOf/>
        <dgm:constrLst/>
        <dgm:ruleLst/>
      </dgm:layoutNode>
      <dgm:layoutNode name="space">
        <dgm:alg type="sp"/>
        <dgm:shape xmlns:r="http://schemas.openxmlformats.org/officeDocument/2006/relationships" r:blip="">
          <dgm:adjLst/>
        </dgm:shape>
        <dgm:presOf/>
        <dgm:constrLst/>
        <dgm:ruleLst/>
      </dgm:layoutNode>
      <dgm:layoutNode name="rect1" styleLbl="alignAcc1">
        <dgm:alg type="sp"/>
        <dgm:shape xmlns:r="http://schemas.openxmlformats.org/officeDocument/2006/relationships" type="rect" r:blip="">
          <dgm:adjLst/>
        </dgm:shape>
        <dgm:presOf axis="self"/>
        <dgm:constrLst/>
        <dgm:ruleLst/>
      </dgm:layoutNode>
    </dgm:forEach>
    <dgm:forEach name="Name26" axis="ch" ptType="node" st="2" cnt="1">
      <dgm:layoutNode name="vertSpace2">
        <dgm:alg type="sp"/>
        <dgm:shape xmlns:r="http://schemas.openxmlformats.org/officeDocument/2006/relationships" type="rect" r:blip="" hideGeom="1">
          <dgm:adjLst/>
        </dgm:shape>
        <dgm:presOf/>
        <dgm:constrLst/>
        <dgm:ruleLst/>
      </dgm:layoutNode>
      <dgm:layoutNode name="circle2" styleLbl="node1">
        <dgm:alg type="sp"/>
        <dgm:choose name="Name27">
          <dgm:if name="Name28" func="var" arg="dir" op="equ" val="norm">
            <dgm:shape xmlns:r="http://schemas.openxmlformats.org/officeDocument/2006/relationships" type="pie" r:blip="">
              <dgm:adjLst>
                <dgm:adj idx="1" val="90"/>
                <dgm:adj idx="2" val="270"/>
              </dgm:adjLst>
            </dgm:shape>
          </dgm:if>
          <dgm:else name="Name29">
            <dgm:shape xmlns:r="http://schemas.openxmlformats.org/officeDocument/2006/relationships" type="pie" r:blip="">
              <dgm:adjLst>
                <dgm:adj idx="1" val="270"/>
                <dgm:adj idx="2" val="90"/>
              </dgm:adjLst>
            </dgm:shape>
          </dgm:else>
        </dgm:choose>
        <dgm:presOf/>
        <dgm:constrLst/>
        <dgm:ruleLst/>
      </dgm:layoutNode>
      <dgm:layoutNode name="rect2" styleLbl="alignAcc1">
        <dgm:alg type="sp"/>
        <dgm:shape xmlns:r="http://schemas.openxmlformats.org/officeDocument/2006/relationships" type="rect" r:blip="">
          <dgm:adjLst/>
        </dgm:shape>
        <dgm:presOf axis="self"/>
        <dgm:constrLst/>
        <dgm:ruleLst/>
      </dgm:layoutNode>
    </dgm:forEach>
    <dgm:forEach name="Name30" axis="ch" ptType="node" st="3" cnt="1">
      <dgm:layoutNode name="vertSpace3">
        <dgm:alg type="sp"/>
        <dgm:shape xmlns:r="http://schemas.openxmlformats.org/officeDocument/2006/relationships" type="rect" r:blip="" hideGeom="1">
          <dgm:adjLst/>
        </dgm:shape>
        <dgm:presOf/>
        <dgm:constrLst/>
        <dgm:ruleLst/>
      </dgm:layoutNode>
      <dgm:layoutNode name="circle3" styleLbl="node1">
        <dgm:alg type="sp"/>
        <dgm:choose name="Name31">
          <dgm:if name="Name32" func="var" arg="dir" op="equ" val="norm">
            <dgm:shape xmlns:r="http://schemas.openxmlformats.org/officeDocument/2006/relationships" type="pie" r:blip="">
              <dgm:adjLst>
                <dgm:adj idx="1" val="90"/>
                <dgm:adj idx="2" val="270"/>
              </dgm:adjLst>
            </dgm:shape>
          </dgm:if>
          <dgm:else name="Name33">
            <dgm:shape xmlns:r="http://schemas.openxmlformats.org/officeDocument/2006/relationships" type="pie" r:blip="">
              <dgm:adjLst>
                <dgm:adj idx="1" val="270"/>
                <dgm:adj idx="2" val="90"/>
              </dgm:adjLst>
            </dgm:shape>
          </dgm:else>
        </dgm:choose>
        <dgm:presOf/>
        <dgm:constrLst/>
        <dgm:ruleLst/>
      </dgm:layoutNode>
      <dgm:layoutNode name="rect3" styleLbl="alignAcc1">
        <dgm:alg type="sp"/>
        <dgm:shape xmlns:r="http://schemas.openxmlformats.org/officeDocument/2006/relationships" type="rect" r:blip="">
          <dgm:adjLst/>
        </dgm:shape>
        <dgm:presOf axis="self"/>
        <dgm:constrLst/>
        <dgm:ruleLst/>
      </dgm:layoutNode>
    </dgm:forEach>
    <dgm:forEach name="Name34" axis="ch" ptType="node" st="4" cnt="1">
      <dgm:layoutNode name="vertSpace4">
        <dgm:alg type="sp"/>
        <dgm:shape xmlns:r="http://schemas.openxmlformats.org/officeDocument/2006/relationships" type="rect" r:blip="" hideGeom="1">
          <dgm:adjLst/>
        </dgm:shape>
        <dgm:presOf/>
        <dgm:constrLst/>
        <dgm:ruleLst/>
      </dgm:layoutNode>
      <dgm:layoutNode name="circle4" styleLbl="node1">
        <dgm:alg type="sp"/>
        <dgm:choose name="Name35">
          <dgm:if name="Name36" func="var" arg="dir" op="equ" val="norm">
            <dgm:shape xmlns:r="http://schemas.openxmlformats.org/officeDocument/2006/relationships" type="pie" r:blip="">
              <dgm:adjLst>
                <dgm:adj idx="1" val="90"/>
                <dgm:adj idx="2" val="270"/>
              </dgm:adjLst>
            </dgm:shape>
          </dgm:if>
          <dgm:else name="Name37">
            <dgm:shape xmlns:r="http://schemas.openxmlformats.org/officeDocument/2006/relationships" type="pie" r:blip="">
              <dgm:adjLst>
                <dgm:adj idx="1" val="270"/>
                <dgm:adj idx="2" val="90"/>
              </dgm:adjLst>
            </dgm:shape>
          </dgm:else>
        </dgm:choose>
        <dgm:presOf/>
        <dgm:constrLst/>
        <dgm:ruleLst/>
      </dgm:layoutNode>
      <dgm:layoutNode name="rect4" styleLbl="alignAcc1">
        <dgm:alg type="sp"/>
        <dgm:shape xmlns:r="http://schemas.openxmlformats.org/officeDocument/2006/relationships" type="rect" r:blip="">
          <dgm:adjLst/>
        </dgm:shape>
        <dgm:presOf axis="self"/>
        <dgm:constrLst/>
        <dgm:ruleLst/>
      </dgm:layoutNode>
    </dgm:forEach>
    <dgm:forEach name="Name38" axis="ch" ptType="node" st="5" cnt="1">
      <dgm:layoutNode name="vertSpace5">
        <dgm:alg type="sp"/>
        <dgm:shape xmlns:r="http://schemas.openxmlformats.org/officeDocument/2006/relationships" type="rect" r:blip="" hideGeom="1">
          <dgm:adjLst/>
        </dgm:shape>
        <dgm:presOf/>
        <dgm:constrLst/>
        <dgm:ruleLst/>
      </dgm:layoutNode>
      <dgm:layoutNode name="circle5" styleLbl="node1">
        <dgm:alg type="sp"/>
        <dgm:choose name="Name39">
          <dgm:if name="Name40" func="var" arg="dir" op="equ" val="norm">
            <dgm:shape xmlns:r="http://schemas.openxmlformats.org/officeDocument/2006/relationships" type="pie" r:blip="">
              <dgm:adjLst>
                <dgm:adj idx="1" val="90"/>
                <dgm:adj idx="2" val="270"/>
              </dgm:adjLst>
            </dgm:shape>
          </dgm:if>
          <dgm:else name="Name41">
            <dgm:shape xmlns:r="http://schemas.openxmlformats.org/officeDocument/2006/relationships" type="pie" r:blip="">
              <dgm:adjLst>
                <dgm:adj idx="1" val="270"/>
                <dgm:adj idx="2" val="90"/>
              </dgm:adjLst>
            </dgm:shape>
          </dgm:else>
        </dgm:choose>
        <dgm:presOf/>
        <dgm:constrLst/>
        <dgm:ruleLst/>
      </dgm:layoutNode>
      <dgm:layoutNode name="rect5" styleLbl="alignAcc1">
        <dgm:alg type="sp"/>
        <dgm:shape xmlns:r="http://schemas.openxmlformats.org/officeDocument/2006/relationships" type="rect" r:blip="">
          <dgm:adjLst/>
        </dgm:shape>
        <dgm:presOf axis="self"/>
        <dgm:constrLst/>
        <dgm:ruleLst/>
      </dgm:layoutNode>
    </dgm:forEach>
    <dgm:forEach name="Name42" axis="ch" ptType="node" st="6" cnt="1">
      <dgm:layoutNode name="vertSpace6">
        <dgm:alg type="sp"/>
        <dgm:shape xmlns:r="http://schemas.openxmlformats.org/officeDocument/2006/relationships" type="rect" r:blip="" hideGeom="1">
          <dgm:adjLst/>
        </dgm:shape>
        <dgm:presOf/>
        <dgm:constrLst/>
        <dgm:ruleLst/>
      </dgm:layoutNode>
      <dgm:layoutNode name="circle6" styleLbl="node1">
        <dgm:alg type="sp"/>
        <dgm:choose name="Name43">
          <dgm:if name="Name44" func="var" arg="dir" op="equ" val="norm">
            <dgm:shape xmlns:r="http://schemas.openxmlformats.org/officeDocument/2006/relationships" type="pie" r:blip="">
              <dgm:adjLst>
                <dgm:adj idx="1" val="90"/>
                <dgm:adj idx="2" val="270"/>
              </dgm:adjLst>
            </dgm:shape>
          </dgm:if>
          <dgm:else name="Name45">
            <dgm:shape xmlns:r="http://schemas.openxmlformats.org/officeDocument/2006/relationships" type="pie" r:blip="">
              <dgm:adjLst>
                <dgm:adj idx="1" val="270"/>
                <dgm:adj idx="2" val="90"/>
              </dgm:adjLst>
            </dgm:shape>
          </dgm:else>
        </dgm:choose>
        <dgm:presOf/>
        <dgm:constrLst/>
        <dgm:ruleLst/>
      </dgm:layoutNode>
      <dgm:layoutNode name="rect6" styleLbl="alignAcc1">
        <dgm:alg type="sp"/>
        <dgm:shape xmlns:r="http://schemas.openxmlformats.org/officeDocument/2006/relationships" type="rect" r:blip="">
          <dgm:adjLst/>
        </dgm:shape>
        <dgm:presOf axis="self"/>
        <dgm:constrLst/>
        <dgm:ruleLst/>
      </dgm:layoutNode>
    </dgm:forEach>
    <dgm:forEach name="Name46" axis="ch" ptType="node" st="7" cnt="1">
      <dgm:layoutNode name="vertSpace7">
        <dgm:alg type="sp"/>
        <dgm:shape xmlns:r="http://schemas.openxmlformats.org/officeDocument/2006/relationships" type="rect" r:blip="" hideGeom="1">
          <dgm:adjLst/>
        </dgm:shape>
        <dgm:presOf/>
        <dgm:constrLst/>
        <dgm:ruleLst/>
      </dgm:layoutNode>
      <dgm:layoutNode name="circle7" styleLbl="node1">
        <dgm:alg type="sp"/>
        <dgm:choose name="Name47">
          <dgm:if name="Name48" func="var" arg="dir" op="equ" val="norm">
            <dgm:shape xmlns:r="http://schemas.openxmlformats.org/officeDocument/2006/relationships" type="pie" r:blip="">
              <dgm:adjLst>
                <dgm:adj idx="1" val="90"/>
                <dgm:adj idx="2" val="270"/>
              </dgm:adjLst>
            </dgm:shape>
          </dgm:if>
          <dgm:else name="Name49">
            <dgm:shape xmlns:r="http://schemas.openxmlformats.org/officeDocument/2006/relationships" type="pie" r:blip="">
              <dgm:adjLst>
                <dgm:adj idx="1" val="270"/>
                <dgm:adj idx="2" val="90"/>
              </dgm:adjLst>
            </dgm:shape>
          </dgm:else>
        </dgm:choose>
        <dgm:presOf/>
        <dgm:constrLst/>
        <dgm:ruleLst/>
      </dgm:layoutNode>
      <dgm:layoutNode name="rect7" styleLbl="alignAcc1">
        <dgm:alg type="sp"/>
        <dgm:shape xmlns:r="http://schemas.openxmlformats.org/officeDocument/2006/relationships" type="rect" r:blip="">
          <dgm:adjLst/>
        </dgm:shape>
        <dgm:presOf axis="self"/>
        <dgm:constrLst/>
        <dgm:ruleLst/>
      </dgm:layoutNode>
    </dgm:forEach>
    <dgm:forEach name="Name50" axis="ch" ptType="node" cnt="1">
      <dgm:choose name="Name51">
        <dgm:if name="Name52" axis="root des" ptType="all node" func="maxDepth" op="gte" val="2">
          <dgm:layoutNode name="rect1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1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3">
          <dgm:layoutNode name="rect1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4" axis="ch" ptType="node" st="2" cnt="1">
      <dgm:choose name="Name55">
        <dgm:if name="Name56" axis="root des" ptType="all node" func="maxDepth" op="gte" val="2">
          <dgm:layoutNode name="rect2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2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7">
          <dgm:layoutNode name="rect2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8" axis="ch" ptType="node" st="3" cnt="1">
      <dgm:choose name="Name59">
        <dgm:if name="Name60" axis="root des" ptType="all node" func="maxDepth" op="gte" val="2">
          <dgm:layoutNode name="rect3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3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1">
          <dgm:layoutNode name="rect3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2" axis="ch" ptType="node" st="4" cnt="1">
      <dgm:choose name="Name63">
        <dgm:if name="Name64" axis="root des" ptType="all node" func="maxDepth" op="gte" val="2">
          <dgm:layoutNode name="rect4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4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5">
          <dgm:layoutNode name="rect4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6" axis="ch" ptType="node" st="5" cnt="1">
      <dgm:choose name="Name67">
        <dgm:if name="Name68" axis="root des" ptType="all node" func="maxDepth" op="gte" val="2">
          <dgm:layoutNode name="rect5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5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9">
          <dgm:layoutNode name="rect5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0" axis="ch" ptType="node" st="6" cnt="1">
      <dgm:choose name="Name71">
        <dgm:if name="Name72" axis="root des" ptType="all node" func="maxDepth" op="gte" val="2">
          <dgm:layoutNode name="rect6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6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3">
          <dgm:layoutNode name="rect6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4" axis="ch" ptType="node" st="7" cnt="1">
      <dgm:choose name="Name75">
        <dgm:if name="Name76" axis="root des" ptType="all node" func="maxDepth" op="gte" val="2">
          <dgm:layoutNode name="rect7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7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7">
          <dgm:layoutNode name="rect7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3d4">
  <dgm:title val=""/>
  <dgm:desc val=""/>
  <dgm:catLst>
    <dgm:cat type="3D" pri="11400"/>
  </dgm:catLst>
  <dgm:scene3d>
    <a:camera prst="orthographicFront"/>
    <a:lightRig rig="threePt" dir="t"/>
  </dgm:scene3d>
  <dgm:styleLbl name="node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chilly" dir="t"/>
    </dgm:scene3d>
    <dgm:sp3d prstMaterial="translucentPowder">
      <a:bevelT w="127000" h="25400" prst="softRound"/>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chilly" dir="t"/>
    </dgm:scene3d>
    <dgm:sp3d z="12700" extrusionH="12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alignImgPlac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bgImgPlace1">
    <dgm:scene3d>
      <a:camera prst="orthographicFront"/>
      <a:lightRig rig="chilly" dir="t"/>
    </dgm:scene3d>
    <dgm:sp3d z="-257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chilly" dir="t"/>
    </dgm:scene3d>
    <dgm:sp3d z="-70000" extrusionH="1700" prstMaterial="translucentPowder">
      <a:bevelT w="25400" h="6350" prst="softRound"/>
      <a:bevelB w="0" h="0" prst="convex"/>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bgSibTrans2D1">
    <dgm:scene3d>
      <a:camera prst="orthographicFront"/>
      <a:lightRig rig="chilly" dir="t"/>
    </dgm:scene3d>
    <dgm:sp3d z="-25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sibTrans1D1">
    <dgm:scene3d>
      <a:camera prst="orthographicFront"/>
      <a:lightRig rig="chilly"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chilly"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2">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3">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4">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1D1">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con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1">
    <dgm:scene3d>
      <a:camera prst="orthographicFront"/>
      <a:lightRig rig="chilly" dir="t"/>
    </dgm:scene3d>
    <dgm:sp3d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trAlignAcc1">
    <dgm:scene3d>
      <a:camera prst="orthographicFront"/>
      <a:lightRig rig="chilly" dir="t"/>
    </dgm:scene3d>
    <dgm:sp3d prstMaterial="dkEdge">
      <a:bevelT w="127000" h="25400"/>
    </dgm:sp3d>
    <dgm:txPr/>
    <dgm:style>
      <a:lnRef idx="1">
        <a:scrgbClr r="0" g="0" b="0"/>
      </a:lnRef>
      <a:fillRef idx="1">
        <a:scrgbClr r="0" g="0" b="0"/>
      </a:fillRef>
      <a:effectRef idx="0">
        <a:scrgbClr r="0" g="0" b="0"/>
      </a:effectRef>
      <a:fontRef idx="minor">
        <a:schemeClr val="lt1"/>
      </a:fontRef>
    </dgm:style>
  </dgm:styleLbl>
  <dgm:styleLbl name="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AlignAcc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0">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2">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3">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4">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dkBgShp">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trBgShp">
    <dgm:scene3d>
      <a:camera prst="orthographicFront"/>
      <a:lightRig rig="chilly"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Başlık Slaydı">
    <p:spTree>
      <p:nvGrpSpPr>
        <p:cNvPr id="1" name=""/>
        <p:cNvGrpSpPr/>
        <p:nvPr/>
      </p:nvGrpSpPr>
      <p:grpSpPr>
        <a:xfrm>
          <a:off x="0" y="0"/>
          <a:ext cx="0" cy="0"/>
          <a:chOff x="0" y="0"/>
          <a:chExt cx="0" cy="0"/>
        </a:xfrm>
      </p:grpSpPr>
      <p:sp>
        <p:nvSpPr>
          <p:cNvPr id="2" name="Title 1"/>
          <p:cNvSpPr>
            <a:spLocks noGrp="1"/>
          </p:cNvSpPr>
          <p:nvPr>
            <p:ph type="ctrTitle"/>
          </p:nvPr>
        </p:nvSpPr>
        <p:spPr>
          <a:xfrm>
            <a:off x="1345923" y="3307356"/>
            <a:ext cx="9489573" cy="1470025"/>
          </a:xfrm>
        </p:spPr>
        <p:txBody>
          <a:bodyPr anchor="b"/>
          <a:lstStyle>
            <a:lvl1pPr>
              <a:defRPr sz="4000"/>
            </a:lvl1pPr>
          </a:lstStyle>
          <a:p>
            <a:r>
              <a:rPr lang="tr-TR" smtClean="0"/>
              <a:t>Asıl başlık stili için tıklatın</a:t>
            </a:r>
            <a:endParaRPr lang="en-US"/>
          </a:p>
        </p:txBody>
      </p:sp>
      <p:sp>
        <p:nvSpPr>
          <p:cNvPr id="3" name="Subtitle 2"/>
          <p:cNvSpPr>
            <a:spLocks noGrp="1"/>
          </p:cNvSpPr>
          <p:nvPr>
            <p:ph type="subTitle" idx="1"/>
          </p:nvPr>
        </p:nvSpPr>
        <p:spPr>
          <a:xfrm>
            <a:off x="1345923" y="4777380"/>
            <a:ext cx="9489573" cy="861420"/>
          </a:xfrm>
        </p:spPr>
        <p:txBody>
          <a:bodyPr anchor="t">
            <a:normAutofit/>
          </a:bodyPr>
          <a:lstStyle>
            <a:lvl1pPr marL="0" indent="0" algn="l">
              <a:buNone/>
              <a:defRPr sz="2000">
                <a:solidFill>
                  <a:schemeClr val="tx1">
                    <a:lumMod val="75000"/>
                    <a:lumOff val="2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tr-TR" smtClean="0"/>
              <a:t>Asıl alt başlık stilini düzenlemek için tıklayın</a:t>
            </a:r>
            <a:endParaRPr lang="en-US"/>
          </a:p>
        </p:txBody>
      </p:sp>
      <p:sp>
        <p:nvSpPr>
          <p:cNvPr id="4" name="Date Placeholder 3"/>
          <p:cNvSpPr>
            <a:spLocks noGrp="1"/>
          </p:cNvSpPr>
          <p:nvPr>
            <p:ph type="dt" sz="half" idx="10"/>
          </p:nvPr>
        </p:nvSpPr>
        <p:spPr/>
        <p:txBody>
          <a:bodyPr/>
          <a:lstStyle/>
          <a:p>
            <a:endParaRPr lang="es-ES" altLang="tr-TR"/>
          </a:p>
        </p:txBody>
      </p:sp>
      <p:sp>
        <p:nvSpPr>
          <p:cNvPr id="5" name="Footer Placeholder 4"/>
          <p:cNvSpPr>
            <a:spLocks noGrp="1"/>
          </p:cNvSpPr>
          <p:nvPr>
            <p:ph type="ftr" sz="quarter" idx="11"/>
          </p:nvPr>
        </p:nvSpPr>
        <p:spPr/>
        <p:txBody>
          <a:bodyPr/>
          <a:lstStyle/>
          <a:p>
            <a:endParaRPr lang="es-ES" altLang="tr-TR"/>
          </a:p>
        </p:txBody>
      </p:sp>
      <p:sp>
        <p:nvSpPr>
          <p:cNvPr id="6" name="Slide Number Placeholder 5"/>
          <p:cNvSpPr>
            <a:spLocks noGrp="1"/>
          </p:cNvSpPr>
          <p:nvPr>
            <p:ph type="sldNum" sz="quarter" idx="12"/>
          </p:nvPr>
        </p:nvSpPr>
        <p:spPr/>
        <p:txBody>
          <a:bodyPr/>
          <a:lstStyle/>
          <a:p>
            <a:fld id="{CCF093DB-6F3C-4296-A0DE-3766E80AAA2A}" type="slidenum">
              <a:rPr lang="es-ES" altLang="tr-TR" smtClean="0"/>
              <a:pPr/>
              <a:t>‹#›</a:t>
            </a:fld>
            <a:endParaRPr lang="es-ES" altLang="tr-TR"/>
          </a:p>
        </p:txBody>
      </p:sp>
    </p:spTree>
    <p:extLst>
      <p:ext uri="{BB962C8B-B14F-4D97-AF65-F5344CB8AC3E}">
        <p14:creationId xmlns:p14="http://schemas.microsoft.com/office/powerpoint/2010/main" val="250232401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Başlık, Dikey Meti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tr-TR" smtClean="0"/>
              <a:t>Asıl başlık stili için tıklatın</a:t>
            </a:r>
            <a:endParaRPr lang="en-US"/>
          </a:p>
        </p:txBody>
      </p:sp>
      <p:sp>
        <p:nvSpPr>
          <p:cNvPr id="3" name="Vertical Text Placeholder 2"/>
          <p:cNvSpPr>
            <a:spLocks noGrp="1"/>
          </p:cNvSpPr>
          <p:nvPr>
            <p:ph type="body" orient="vert" idx="1"/>
          </p:nvPr>
        </p:nvSpPr>
        <p:spPr>
          <a:xfrm>
            <a:off x="1345924" y="1807361"/>
            <a:ext cx="9497440" cy="4051437"/>
          </a:xfrm>
        </p:spPr>
        <p:txBody>
          <a:bodyPr vert="eaVert"/>
          <a:lstStyle/>
          <a:p>
            <a:pPr lvl="0"/>
            <a:r>
              <a:rPr lang="tr-TR" smtClean="0"/>
              <a:t>Asıl metin stillerini düzenle</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en-US"/>
          </a:p>
        </p:txBody>
      </p:sp>
      <p:sp>
        <p:nvSpPr>
          <p:cNvPr id="4" name="Date Placeholder 3"/>
          <p:cNvSpPr>
            <a:spLocks noGrp="1"/>
          </p:cNvSpPr>
          <p:nvPr>
            <p:ph type="dt" sz="half" idx="10"/>
          </p:nvPr>
        </p:nvSpPr>
        <p:spPr/>
        <p:txBody>
          <a:bodyPr/>
          <a:lstStyle/>
          <a:p>
            <a:endParaRPr lang="es-ES" altLang="tr-TR"/>
          </a:p>
        </p:txBody>
      </p:sp>
      <p:sp>
        <p:nvSpPr>
          <p:cNvPr id="5" name="Footer Placeholder 4"/>
          <p:cNvSpPr>
            <a:spLocks noGrp="1"/>
          </p:cNvSpPr>
          <p:nvPr>
            <p:ph type="ftr" sz="quarter" idx="11"/>
          </p:nvPr>
        </p:nvSpPr>
        <p:spPr/>
        <p:txBody>
          <a:bodyPr/>
          <a:lstStyle/>
          <a:p>
            <a:endParaRPr lang="es-ES" altLang="tr-TR"/>
          </a:p>
        </p:txBody>
      </p:sp>
      <p:sp>
        <p:nvSpPr>
          <p:cNvPr id="6" name="Slide Number Placeholder 5"/>
          <p:cNvSpPr>
            <a:spLocks noGrp="1"/>
          </p:cNvSpPr>
          <p:nvPr>
            <p:ph type="sldNum" sz="quarter" idx="12"/>
          </p:nvPr>
        </p:nvSpPr>
        <p:spPr/>
        <p:txBody>
          <a:bodyPr/>
          <a:lstStyle/>
          <a:p>
            <a:fld id="{7A6F5925-E5C0-4315-9E87-050AC5AFF950}" type="slidenum">
              <a:rPr lang="es-ES" altLang="tr-TR" smtClean="0"/>
              <a:pPr/>
              <a:t>‹#›</a:t>
            </a:fld>
            <a:endParaRPr lang="es-ES" altLang="tr-TR"/>
          </a:p>
        </p:txBody>
      </p:sp>
    </p:spTree>
    <p:extLst>
      <p:ext uri="{BB962C8B-B14F-4D97-AF65-F5344CB8AC3E}">
        <p14:creationId xmlns:p14="http://schemas.microsoft.com/office/powerpoint/2010/main" val="1061911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Dikey Başlık ve Metin">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79415" y="675723"/>
            <a:ext cx="1963949" cy="5185328"/>
          </a:xfrm>
        </p:spPr>
        <p:txBody>
          <a:bodyPr vert="eaVert"/>
          <a:lstStyle/>
          <a:p>
            <a:r>
              <a:rPr lang="tr-TR" smtClean="0"/>
              <a:t>Asıl başlık stili için tıklatın</a:t>
            </a:r>
            <a:endParaRPr lang="en-US"/>
          </a:p>
        </p:txBody>
      </p:sp>
      <p:sp>
        <p:nvSpPr>
          <p:cNvPr id="3" name="Vertical Text Placeholder 2"/>
          <p:cNvSpPr>
            <a:spLocks noGrp="1"/>
          </p:cNvSpPr>
          <p:nvPr>
            <p:ph type="body" orient="vert" idx="1"/>
          </p:nvPr>
        </p:nvSpPr>
        <p:spPr>
          <a:xfrm>
            <a:off x="1345923" y="675724"/>
            <a:ext cx="7290076" cy="5185327"/>
          </a:xfrm>
        </p:spPr>
        <p:txBody>
          <a:bodyPr vert="eaVert"/>
          <a:lstStyle/>
          <a:p>
            <a:pPr lvl="0"/>
            <a:r>
              <a:rPr lang="tr-TR" smtClean="0"/>
              <a:t>Asıl metin stillerini düzenle</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en-US"/>
          </a:p>
        </p:txBody>
      </p:sp>
      <p:sp>
        <p:nvSpPr>
          <p:cNvPr id="4" name="Date Placeholder 3"/>
          <p:cNvSpPr>
            <a:spLocks noGrp="1"/>
          </p:cNvSpPr>
          <p:nvPr>
            <p:ph type="dt" sz="half" idx="10"/>
          </p:nvPr>
        </p:nvSpPr>
        <p:spPr/>
        <p:txBody>
          <a:bodyPr/>
          <a:lstStyle/>
          <a:p>
            <a:endParaRPr lang="es-ES" altLang="tr-TR"/>
          </a:p>
        </p:txBody>
      </p:sp>
      <p:sp>
        <p:nvSpPr>
          <p:cNvPr id="5" name="Footer Placeholder 4"/>
          <p:cNvSpPr>
            <a:spLocks noGrp="1"/>
          </p:cNvSpPr>
          <p:nvPr>
            <p:ph type="ftr" sz="quarter" idx="11"/>
          </p:nvPr>
        </p:nvSpPr>
        <p:spPr/>
        <p:txBody>
          <a:bodyPr/>
          <a:lstStyle/>
          <a:p>
            <a:endParaRPr lang="es-ES" altLang="tr-TR"/>
          </a:p>
        </p:txBody>
      </p:sp>
      <p:sp>
        <p:nvSpPr>
          <p:cNvPr id="6" name="Slide Number Placeholder 5"/>
          <p:cNvSpPr>
            <a:spLocks noGrp="1"/>
          </p:cNvSpPr>
          <p:nvPr>
            <p:ph type="sldNum" sz="quarter" idx="12"/>
          </p:nvPr>
        </p:nvSpPr>
        <p:spPr/>
        <p:txBody>
          <a:bodyPr/>
          <a:lstStyle/>
          <a:p>
            <a:fld id="{4AC8CA15-C7F5-41E3-8C89-6619B7546A6C}" type="slidenum">
              <a:rPr lang="es-ES" altLang="tr-TR" smtClean="0"/>
              <a:pPr/>
              <a:t>‹#›</a:t>
            </a:fld>
            <a:endParaRPr lang="es-ES" altLang="tr-TR"/>
          </a:p>
        </p:txBody>
      </p:sp>
    </p:spTree>
    <p:extLst>
      <p:ext uri="{BB962C8B-B14F-4D97-AF65-F5344CB8AC3E}">
        <p14:creationId xmlns:p14="http://schemas.microsoft.com/office/powerpoint/2010/main" val="53556402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Başlık ve İçerik">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tr-TR" smtClean="0"/>
              <a:t>Asıl başlık stili için tıklatın</a:t>
            </a:r>
            <a:endParaRPr lang="en-US"/>
          </a:p>
        </p:txBody>
      </p:sp>
      <p:sp>
        <p:nvSpPr>
          <p:cNvPr id="3" name="Content Placeholder 2"/>
          <p:cNvSpPr>
            <a:spLocks noGrp="1"/>
          </p:cNvSpPr>
          <p:nvPr>
            <p:ph idx="1"/>
          </p:nvPr>
        </p:nvSpPr>
        <p:spPr/>
        <p:txBody>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tr-TR" smtClean="0"/>
              <a:t>Asıl metin stillerini düzenle</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en-US"/>
          </a:p>
        </p:txBody>
      </p:sp>
      <p:sp>
        <p:nvSpPr>
          <p:cNvPr id="4" name="Date Placeholder 3"/>
          <p:cNvSpPr>
            <a:spLocks noGrp="1"/>
          </p:cNvSpPr>
          <p:nvPr>
            <p:ph type="dt" sz="half" idx="10"/>
          </p:nvPr>
        </p:nvSpPr>
        <p:spPr/>
        <p:txBody>
          <a:bodyPr/>
          <a:lstStyle/>
          <a:p>
            <a:endParaRPr lang="es-ES" altLang="tr-TR"/>
          </a:p>
        </p:txBody>
      </p:sp>
      <p:sp>
        <p:nvSpPr>
          <p:cNvPr id="5" name="Footer Placeholder 4"/>
          <p:cNvSpPr>
            <a:spLocks noGrp="1"/>
          </p:cNvSpPr>
          <p:nvPr>
            <p:ph type="ftr" sz="quarter" idx="11"/>
          </p:nvPr>
        </p:nvSpPr>
        <p:spPr/>
        <p:txBody>
          <a:bodyPr/>
          <a:lstStyle/>
          <a:p>
            <a:endParaRPr lang="es-ES" altLang="tr-TR"/>
          </a:p>
        </p:txBody>
      </p:sp>
      <p:sp>
        <p:nvSpPr>
          <p:cNvPr id="6" name="Slide Number Placeholder 5"/>
          <p:cNvSpPr>
            <a:spLocks noGrp="1"/>
          </p:cNvSpPr>
          <p:nvPr>
            <p:ph type="sldNum" sz="quarter" idx="12"/>
          </p:nvPr>
        </p:nvSpPr>
        <p:spPr/>
        <p:txBody>
          <a:bodyPr/>
          <a:lstStyle/>
          <a:p>
            <a:fld id="{FEC1A47F-14D3-45E4-8CA6-1DF7C04DA3C6}" type="slidenum">
              <a:rPr lang="es-ES" altLang="tr-TR" smtClean="0"/>
              <a:pPr/>
              <a:t>‹#›</a:t>
            </a:fld>
            <a:endParaRPr lang="es-ES" altLang="tr-TR"/>
          </a:p>
        </p:txBody>
      </p:sp>
    </p:spTree>
    <p:extLst>
      <p:ext uri="{BB962C8B-B14F-4D97-AF65-F5344CB8AC3E}">
        <p14:creationId xmlns:p14="http://schemas.microsoft.com/office/powerpoint/2010/main" val="47768671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Bölüm Üstbilgisi">
    <p:spTree>
      <p:nvGrpSpPr>
        <p:cNvPr id="1" name=""/>
        <p:cNvGrpSpPr/>
        <p:nvPr/>
      </p:nvGrpSpPr>
      <p:grpSpPr>
        <a:xfrm>
          <a:off x="0" y="0"/>
          <a:ext cx="0" cy="0"/>
          <a:chOff x="0" y="0"/>
          <a:chExt cx="0" cy="0"/>
        </a:xfrm>
      </p:grpSpPr>
      <p:sp>
        <p:nvSpPr>
          <p:cNvPr id="2" name="Title 1"/>
          <p:cNvSpPr>
            <a:spLocks noGrp="1"/>
          </p:cNvSpPr>
          <p:nvPr>
            <p:ph type="title"/>
          </p:nvPr>
        </p:nvSpPr>
        <p:spPr>
          <a:xfrm>
            <a:off x="1345924" y="3308581"/>
            <a:ext cx="9489571" cy="1468800"/>
          </a:xfrm>
        </p:spPr>
        <p:txBody>
          <a:bodyPr anchor="b"/>
          <a:lstStyle>
            <a:lvl1pPr algn="r">
              <a:defRPr sz="3200" b="0" cap="none"/>
            </a:lvl1pPr>
          </a:lstStyle>
          <a:p>
            <a:r>
              <a:rPr lang="tr-TR" smtClean="0"/>
              <a:t>Asıl başlık stili için tıklatın</a:t>
            </a:r>
            <a:endParaRPr lang="en-US"/>
          </a:p>
        </p:txBody>
      </p:sp>
      <p:sp>
        <p:nvSpPr>
          <p:cNvPr id="3" name="Text Placeholder 2"/>
          <p:cNvSpPr>
            <a:spLocks noGrp="1"/>
          </p:cNvSpPr>
          <p:nvPr>
            <p:ph type="body" idx="1"/>
          </p:nvPr>
        </p:nvSpPr>
        <p:spPr>
          <a:xfrm>
            <a:off x="1345924" y="4777381"/>
            <a:ext cx="9489571" cy="860400"/>
          </a:xfrm>
        </p:spPr>
        <p:txBody>
          <a:bodyPr anchor="t">
            <a:normAutofit/>
          </a:bodyPr>
          <a:lstStyle>
            <a:lvl1pPr marL="0" indent="0" algn="r">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tr-TR" smtClean="0"/>
              <a:t>Asıl metin stillerini düzenle</a:t>
            </a:r>
          </a:p>
        </p:txBody>
      </p:sp>
      <p:sp>
        <p:nvSpPr>
          <p:cNvPr id="4" name="Date Placeholder 3"/>
          <p:cNvSpPr>
            <a:spLocks noGrp="1"/>
          </p:cNvSpPr>
          <p:nvPr>
            <p:ph type="dt" sz="half" idx="10"/>
          </p:nvPr>
        </p:nvSpPr>
        <p:spPr/>
        <p:txBody>
          <a:bodyPr/>
          <a:lstStyle/>
          <a:p>
            <a:endParaRPr lang="es-ES" altLang="tr-TR"/>
          </a:p>
        </p:txBody>
      </p:sp>
      <p:sp>
        <p:nvSpPr>
          <p:cNvPr id="5" name="Footer Placeholder 4"/>
          <p:cNvSpPr>
            <a:spLocks noGrp="1"/>
          </p:cNvSpPr>
          <p:nvPr>
            <p:ph type="ftr" sz="quarter" idx="11"/>
          </p:nvPr>
        </p:nvSpPr>
        <p:spPr/>
        <p:txBody>
          <a:bodyPr/>
          <a:lstStyle/>
          <a:p>
            <a:endParaRPr lang="es-ES" altLang="tr-TR"/>
          </a:p>
        </p:txBody>
      </p:sp>
      <p:sp>
        <p:nvSpPr>
          <p:cNvPr id="6" name="Slide Number Placeholder 5"/>
          <p:cNvSpPr>
            <a:spLocks noGrp="1"/>
          </p:cNvSpPr>
          <p:nvPr>
            <p:ph type="sldNum" sz="quarter" idx="12"/>
          </p:nvPr>
        </p:nvSpPr>
        <p:spPr/>
        <p:txBody>
          <a:bodyPr/>
          <a:lstStyle/>
          <a:p>
            <a:fld id="{5A38236D-2797-40E0-B65D-0B65E73DD471}" type="slidenum">
              <a:rPr lang="es-ES" altLang="tr-TR" smtClean="0"/>
              <a:pPr/>
              <a:t>‹#›</a:t>
            </a:fld>
            <a:endParaRPr lang="es-ES" altLang="tr-TR"/>
          </a:p>
        </p:txBody>
      </p:sp>
    </p:spTree>
    <p:extLst>
      <p:ext uri="{BB962C8B-B14F-4D97-AF65-F5344CB8AC3E}">
        <p14:creationId xmlns:p14="http://schemas.microsoft.com/office/powerpoint/2010/main" val="288905381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ki İçerik">
    <p:spTree>
      <p:nvGrpSpPr>
        <p:cNvPr id="1" name=""/>
        <p:cNvGrpSpPr/>
        <p:nvPr/>
      </p:nvGrpSpPr>
      <p:grpSpPr>
        <a:xfrm>
          <a:off x="0" y="0"/>
          <a:ext cx="0" cy="0"/>
          <a:chOff x="0" y="0"/>
          <a:chExt cx="0" cy="0"/>
        </a:xfrm>
      </p:grpSpPr>
      <p:sp>
        <p:nvSpPr>
          <p:cNvPr id="2" name="Title 1"/>
          <p:cNvSpPr>
            <a:spLocks noGrp="1"/>
          </p:cNvSpPr>
          <p:nvPr>
            <p:ph type="title"/>
          </p:nvPr>
        </p:nvSpPr>
        <p:spPr>
          <a:xfrm>
            <a:off x="1345924" y="675725"/>
            <a:ext cx="9497440" cy="924475"/>
          </a:xfrm>
        </p:spPr>
        <p:txBody>
          <a:bodyPr/>
          <a:lstStyle/>
          <a:p>
            <a:r>
              <a:rPr lang="tr-TR" smtClean="0"/>
              <a:t>Asıl başlık stili için tıklatın</a:t>
            </a:r>
            <a:endParaRPr lang="en-US"/>
          </a:p>
        </p:txBody>
      </p:sp>
      <p:sp>
        <p:nvSpPr>
          <p:cNvPr id="3" name="Content Placeholder 2"/>
          <p:cNvSpPr>
            <a:spLocks noGrp="1"/>
          </p:cNvSpPr>
          <p:nvPr>
            <p:ph sz="half" idx="1"/>
          </p:nvPr>
        </p:nvSpPr>
        <p:spPr>
          <a:xfrm>
            <a:off x="1345924" y="1809750"/>
            <a:ext cx="4628369" cy="4051301"/>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tr-TR" smtClean="0"/>
              <a:t>Asıl metin stillerini düzenle</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en-US"/>
          </a:p>
        </p:txBody>
      </p:sp>
      <p:sp>
        <p:nvSpPr>
          <p:cNvPr id="4" name="Content Placeholder 3"/>
          <p:cNvSpPr>
            <a:spLocks noGrp="1"/>
          </p:cNvSpPr>
          <p:nvPr>
            <p:ph sz="half" idx="2"/>
          </p:nvPr>
        </p:nvSpPr>
        <p:spPr>
          <a:xfrm>
            <a:off x="6217708" y="1809749"/>
            <a:ext cx="4625656" cy="4051302"/>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tr-TR" smtClean="0"/>
              <a:t>Asıl metin stillerini düzenle</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en-US" dirty="0"/>
          </a:p>
        </p:txBody>
      </p:sp>
      <p:sp>
        <p:nvSpPr>
          <p:cNvPr id="5" name="Date Placeholder 4"/>
          <p:cNvSpPr>
            <a:spLocks noGrp="1"/>
          </p:cNvSpPr>
          <p:nvPr>
            <p:ph type="dt" sz="half" idx="10"/>
          </p:nvPr>
        </p:nvSpPr>
        <p:spPr/>
        <p:txBody>
          <a:bodyPr/>
          <a:lstStyle/>
          <a:p>
            <a:endParaRPr lang="es-ES" altLang="tr-TR"/>
          </a:p>
        </p:txBody>
      </p:sp>
      <p:sp>
        <p:nvSpPr>
          <p:cNvPr id="6" name="Footer Placeholder 5"/>
          <p:cNvSpPr>
            <a:spLocks noGrp="1"/>
          </p:cNvSpPr>
          <p:nvPr>
            <p:ph type="ftr" sz="quarter" idx="11"/>
          </p:nvPr>
        </p:nvSpPr>
        <p:spPr/>
        <p:txBody>
          <a:bodyPr/>
          <a:lstStyle/>
          <a:p>
            <a:endParaRPr lang="es-ES" altLang="tr-TR"/>
          </a:p>
        </p:txBody>
      </p:sp>
      <p:sp>
        <p:nvSpPr>
          <p:cNvPr id="7" name="Slide Number Placeholder 6"/>
          <p:cNvSpPr>
            <a:spLocks noGrp="1"/>
          </p:cNvSpPr>
          <p:nvPr>
            <p:ph type="sldNum" sz="quarter" idx="12"/>
          </p:nvPr>
        </p:nvSpPr>
        <p:spPr/>
        <p:txBody>
          <a:bodyPr/>
          <a:lstStyle/>
          <a:p>
            <a:fld id="{B0307DAE-9FD0-472A-A0DE-4225D58550CF}" type="slidenum">
              <a:rPr lang="es-ES" altLang="tr-TR" smtClean="0"/>
              <a:pPr/>
              <a:t>‹#›</a:t>
            </a:fld>
            <a:endParaRPr lang="es-ES" altLang="tr-TR"/>
          </a:p>
        </p:txBody>
      </p:sp>
    </p:spTree>
    <p:extLst>
      <p:ext uri="{BB962C8B-B14F-4D97-AF65-F5344CB8AC3E}">
        <p14:creationId xmlns:p14="http://schemas.microsoft.com/office/powerpoint/2010/main" val="403549546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Karşılaştırma">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tr-TR" smtClean="0"/>
              <a:t>Asıl başlık stili için tıklatın</a:t>
            </a:r>
            <a:endParaRPr lang="en-US"/>
          </a:p>
        </p:txBody>
      </p:sp>
      <p:sp>
        <p:nvSpPr>
          <p:cNvPr id="3" name="Text Placeholder 2"/>
          <p:cNvSpPr>
            <a:spLocks noGrp="1"/>
          </p:cNvSpPr>
          <p:nvPr>
            <p:ph type="body" idx="1"/>
          </p:nvPr>
        </p:nvSpPr>
        <p:spPr>
          <a:xfrm>
            <a:off x="1777192" y="1812927"/>
            <a:ext cx="4197099"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smtClean="0"/>
              <a:t>Asıl metin stillerini düzenle</a:t>
            </a:r>
          </a:p>
        </p:txBody>
      </p:sp>
      <p:sp>
        <p:nvSpPr>
          <p:cNvPr id="4" name="Content Placeholder 3"/>
          <p:cNvSpPr>
            <a:spLocks noGrp="1"/>
          </p:cNvSpPr>
          <p:nvPr>
            <p:ph sz="half" idx="2"/>
          </p:nvPr>
        </p:nvSpPr>
        <p:spPr>
          <a:xfrm>
            <a:off x="1345924" y="2389190"/>
            <a:ext cx="4628369" cy="3471861"/>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tr-TR" smtClean="0"/>
              <a:t>Asıl metin stillerini düzenle</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en-US"/>
          </a:p>
        </p:txBody>
      </p:sp>
      <p:sp>
        <p:nvSpPr>
          <p:cNvPr id="5" name="Text Placeholder 4"/>
          <p:cNvSpPr>
            <a:spLocks noGrp="1"/>
          </p:cNvSpPr>
          <p:nvPr>
            <p:ph type="body" sz="quarter" idx="3"/>
          </p:nvPr>
        </p:nvSpPr>
        <p:spPr>
          <a:xfrm>
            <a:off x="6656088" y="1812927"/>
            <a:ext cx="4189984"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smtClean="0"/>
              <a:t>Asıl metin stillerini düzenle</a:t>
            </a:r>
          </a:p>
        </p:txBody>
      </p:sp>
      <p:sp>
        <p:nvSpPr>
          <p:cNvPr id="6" name="Content Placeholder 5"/>
          <p:cNvSpPr>
            <a:spLocks noGrp="1"/>
          </p:cNvSpPr>
          <p:nvPr>
            <p:ph sz="quarter" idx="4"/>
          </p:nvPr>
        </p:nvSpPr>
        <p:spPr>
          <a:xfrm>
            <a:off x="6217707" y="2389190"/>
            <a:ext cx="4628367" cy="3471861"/>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tr-TR" smtClean="0"/>
              <a:t>Asıl metin stillerini düzenle</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en-US"/>
          </a:p>
        </p:txBody>
      </p:sp>
      <p:sp>
        <p:nvSpPr>
          <p:cNvPr id="7" name="Date Placeholder 6"/>
          <p:cNvSpPr>
            <a:spLocks noGrp="1"/>
          </p:cNvSpPr>
          <p:nvPr>
            <p:ph type="dt" sz="half" idx="10"/>
          </p:nvPr>
        </p:nvSpPr>
        <p:spPr/>
        <p:txBody>
          <a:bodyPr/>
          <a:lstStyle/>
          <a:p>
            <a:endParaRPr lang="es-ES" altLang="tr-TR"/>
          </a:p>
        </p:txBody>
      </p:sp>
      <p:sp>
        <p:nvSpPr>
          <p:cNvPr id="8" name="Footer Placeholder 7"/>
          <p:cNvSpPr>
            <a:spLocks noGrp="1"/>
          </p:cNvSpPr>
          <p:nvPr>
            <p:ph type="ftr" sz="quarter" idx="11"/>
          </p:nvPr>
        </p:nvSpPr>
        <p:spPr/>
        <p:txBody>
          <a:bodyPr/>
          <a:lstStyle/>
          <a:p>
            <a:endParaRPr lang="es-ES" altLang="tr-TR"/>
          </a:p>
        </p:txBody>
      </p:sp>
      <p:sp>
        <p:nvSpPr>
          <p:cNvPr id="9" name="Slide Number Placeholder 8"/>
          <p:cNvSpPr>
            <a:spLocks noGrp="1"/>
          </p:cNvSpPr>
          <p:nvPr>
            <p:ph type="sldNum" sz="quarter" idx="12"/>
          </p:nvPr>
        </p:nvSpPr>
        <p:spPr/>
        <p:txBody>
          <a:bodyPr/>
          <a:lstStyle/>
          <a:p>
            <a:fld id="{3B95F4B1-9103-4671-8C21-26B03D7A16B1}" type="slidenum">
              <a:rPr lang="es-ES" altLang="tr-TR" smtClean="0"/>
              <a:pPr/>
              <a:t>‹#›</a:t>
            </a:fld>
            <a:endParaRPr lang="es-ES" altLang="tr-TR"/>
          </a:p>
        </p:txBody>
      </p:sp>
    </p:spTree>
    <p:extLst>
      <p:ext uri="{BB962C8B-B14F-4D97-AF65-F5344CB8AC3E}">
        <p14:creationId xmlns:p14="http://schemas.microsoft.com/office/powerpoint/2010/main" val="242703972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Yalnızca Başlık">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tr-TR" smtClean="0"/>
              <a:t>Asıl başlık stili için tıklatın</a:t>
            </a:r>
            <a:endParaRPr lang="en-US"/>
          </a:p>
        </p:txBody>
      </p:sp>
      <p:sp>
        <p:nvSpPr>
          <p:cNvPr id="3" name="Date Placeholder 2"/>
          <p:cNvSpPr>
            <a:spLocks noGrp="1"/>
          </p:cNvSpPr>
          <p:nvPr>
            <p:ph type="dt" sz="half" idx="10"/>
          </p:nvPr>
        </p:nvSpPr>
        <p:spPr/>
        <p:txBody>
          <a:bodyPr/>
          <a:lstStyle/>
          <a:p>
            <a:endParaRPr lang="es-ES" altLang="tr-TR"/>
          </a:p>
        </p:txBody>
      </p:sp>
      <p:sp>
        <p:nvSpPr>
          <p:cNvPr id="4" name="Footer Placeholder 3"/>
          <p:cNvSpPr>
            <a:spLocks noGrp="1"/>
          </p:cNvSpPr>
          <p:nvPr>
            <p:ph type="ftr" sz="quarter" idx="11"/>
          </p:nvPr>
        </p:nvSpPr>
        <p:spPr/>
        <p:txBody>
          <a:bodyPr/>
          <a:lstStyle/>
          <a:p>
            <a:endParaRPr lang="es-ES" altLang="tr-TR"/>
          </a:p>
        </p:txBody>
      </p:sp>
      <p:sp>
        <p:nvSpPr>
          <p:cNvPr id="5" name="Slide Number Placeholder 4"/>
          <p:cNvSpPr>
            <a:spLocks noGrp="1"/>
          </p:cNvSpPr>
          <p:nvPr>
            <p:ph type="sldNum" sz="quarter" idx="12"/>
          </p:nvPr>
        </p:nvSpPr>
        <p:spPr/>
        <p:txBody>
          <a:bodyPr/>
          <a:lstStyle/>
          <a:p>
            <a:fld id="{4A031ED8-8DA5-462B-B1CC-09FC246307EB}" type="slidenum">
              <a:rPr lang="es-ES" altLang="tr-TR" smtClean="0"/>
              <a:pPr/>
              <a:t>‹#›</a:t>
            </a:fld>
            <a:endParaRPr lang="es-ES" altLang="tr-TR"/>
          </a:p>
        </p:txBody>
      </p:sp>
    </p:spTree>
    <p:extLst>
      <p:ext uri="{BB962C8B-B14F-4D97-AF65-F5344CB8AC3E}">
        <p14:creationId xmlns:p14="http://schemas.microsoft.com/office/powerpoint/2010/main" val="424261268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oş">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es-ES" altLang="tr-TR"/>
          </a:p>
        </p:txBody>
      </p:sp>
      <p:sp>
        <p:nvSpPr>
          <p:cNvPr id="3" name="Footer Placeholder 2"/>
          <p:cNvSpPr>
            <a:spLocks noGrp="1"/>
          </p:cNvSpPr>
          <p:nvPr>
            <p:ph type="ftr" sz="quarter" idx="11"/>
          </p:nvPr>
        </p:nvSpPr>
        <p:spPr/>
        <p:txBody>
          <a:bodyPr/>
          <a:lstStyle/>
          <a:p>
            <a:endParaRPr lang="es-ES" altLang="tr-TR"/>
          </a:p>
        </p:txBody>
      </p:sp>
      <p:sp>
        <p:nvSpPr>
          <p:cNvPr id="4" name="Slide Number Placeholder 3"/>
          <p:cNvSpPr>
            <a:spLocks noGrp="1"/>
          </p:cNvSpPr>
          <p:nvPr>
            <p:ph type="sldNum" sz="quarter" idx="12"/>
          </p:nvPr>
        </p:nvSpPr>
        <p:spPr/>
        <p:txBody>
          <a:bodyPr/>
          <a:lstStyle/>
          <a:p>
            <a:fld id="{9C785B43-C79B-401A-9491-C9D09695381C}" type="slidenum">
              <a:rPr lang="es-ES" altLang="tr-TR" smtClean="0"/>
              <a:pPr/>
              <a:t>‹#›</a:t>
            </a:fld>
            <a:endParaRPr lang="es-ES" altLang="tr-TR"/>
          </a:p>
        </p:txBody>
      </p:sp>
    </p:spTree>
    <p:extLst>
      <p:ext uri="{BB962C8B-B14F-4D97-AF65-F5344CB8AC3E}">
        <p14:creationId xmlns:p14="http://schemas.microsoft.com/office/powerpoint/2010/main" val="152316471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Başlıklı İçerik">
    <p:spTree>
      <p:nvGrpSpPr>
        <p:cNvPr id="1" name=""/>
        <p:cNvGrpSpPr/>
        <p:nvPr/>
      </p:nvGrpSpPr>
      <p:grpSpPr>
        <a:xfrm>
          <a:off x="0" y="0"/>
          <a:ext cx="0" cy="0"/>
          <a:chOff x="0" y="0"/>
          <a:chExt cx="0" cy="0"/>
        </a:xfrm>
      </p:grpSpPr>
      <p:sp>
        <p:nvSpPr>
          <p:cNvPr id="2" name="Title 1"/>
          <p:cNvSpPr>
            <a:spLocks noGrp="1"/>
          </p:cNvSpPr>
          <p:nvPr>
            <p:ph type="title"/>
          </p:nvPr>
        </p:nvSpPr>
        <p:spPr>
          <a:xfrm>
            <a:off x="1345923" y="446088"/>
            <a:ext cx="3547533" cy="1185861"/>
          </a:xfrm>
        </p:spPr>
        <p:txBody>
          <a:bodyPr anchor="b"/>
          <a:lstStyle>
            <a:lvl1pPr algn="l">
              <a:defRPr sz="2400" b="0"/>
            </a:lvl1pPr>
          </a:lstStyle>
          <a:p>
            <a:r>
              <a:rPr lang="tr-TR" smtClean="0"/>
              <a:t>Asıl başlık stili için tıklatın</a:t>
            </a:r>
            <a:endParaRPr lang="en-US"/>
          </a:p>
        </p:txBody>
      </p:sp>
      <p:sp>
        <p:nvSpPr>
          <p:cNvPr id="3" name="Content Placeholder 2"/>
          <p:cNvSpPr>
            <a:spLocks noGrp="1"/>
          </p:cNvSpPr>
          <p:nvPr>
            <p:ph idx="1"/>
          </p:nvPr>
        </p:nvSpPr>
        <p:spPr>
          <a:xfrm>
            <a:off x="5136873" y="446088"/>
            <a:ext cx="5706492" cy="5414963"/>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tr-TR" smtClean="0"/>
              <a:t>Asıl metin stillerini düzenle</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en-US"/>
          </a:p>
        </p:txBody>
      </p:sp>
      <p:sp>
        <p:nvSpPr>
          <p:cNvPr id="4" name="Text Placeholder 3"/>
          <p:cNvSpPr>
            <a:spLocks noGrp="1"/>
          </p:cNvSpPr>
          <p:nvPr>
            <p:ph type="body" sz="half" idx="2"/>
          </p:nvPr>
        </p:nvSpPr>
        <p:spPr>
          <a:xfrm>
            <a:off x="1345923" y="1631950"/>
            <a:ext cx="3547533" cy="4229099"/>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tr-TR" smtClean="0"/>
              <a:t>Asıl metin stillerini düzenle</a:t>
            </a:r>
          </a:p>
        </p:txBody>
      </p:sp>
      <p:sp>
        <p:nvSpPr>
          <p:cNvPr id="5" name="Date Placeholder 4"/>
          <p:cNvSpPr>
            <a:spLocks noGrp="1"/>
          </p:cNvSpPr>
          <p:nvPr>
            <p:ph type="dt" sz="half" idx="10"/>
          </p:nvPr>
        </p:nvSpPr>
        <p:spPr/>
        <p:txBody>
          <a:bodyPr/>
          <a:lstStyle/>
          <a:p>
            <a:endParaRPr lang="es-ES" altLang="tr-TR"/>
          </a:p>
        </p:txBody>
      </p:sp>
      <p:sp>
        <p:nvSpPr>
          <p:cNvPr id="6" name="Footer Placeholder 5"/>
          <p:cNvSpPr>
            <a:spLocks noGrp="1"/>
          </p:cNvSpPr>
          <p:nvPr>
            <p:ph type="ftr" sz="quarter" idx="11"/>
          </p:nvPr>
        </p:nvSpPr>
        <p:spPr/>
        <p:txBody>
          <a:bodyPr/>
          <a:lstStyle/>
          <a:p>
            <a:endParaRPr lang="es-ES" altLang="tr-TR"/>
          </a:p>
        </p:txBody>
      </p:sp>
      <p:sp>
        <p:nvSpPr>
          <p:cNvPr id="7" name="Slide Number Placeholder 6"/>
          <p:cNvSpPr>
            <a:spLocks noGrp="1"/>
          </p:cNvSpPr>
          <p:nvPr>
            <p:ph type="sldNum" sz="quarter" idx="12"/>
          </p:nvPr>
        </p:nvSpPr>
        <p:spPr/>
        <p:txBody>
          <a:bodyPr/>
          <a:lstStyle/>
          <a:p>
            <a:fld id="{5B143579-684C-4EDE-84A9-7A127BA3E194}" type="slidenum">
              <a:rPr lang="es-ES" altLang="tr-TR" smtClean="0"/>
              <a:pPr/>
              <a:t>‹#›</a:t>
            </a:fld>
            <a:endParaRPr lang="es-ES" altLang="tr-TR"/>
          </a:p>
        </p:txBody>
      </p:sp>
    </p:spTree>
    <p:extLst>
      <p:ext uri="{BB962C8B-B14F-4D97-AF65-F5344CB8AC3E}">
        <p14:creationId xmlns:p14="http://schemas.microsoft.com/office/powerpoint/2010/main" val="98856486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Başlıklı Resim">
    <p:spTree>
      <p:nvGrpSpPr>
        <p:cNvPr id="1" name=""/>
        <p:cNvGrpSpPr/>
        <p:nvPr/>
      </p:nvGrpSpPr>
      <p:grpSpPr>
        <a:xfrm>
          <a:off x="0" y="0"/>
          <a:ext cx="0" cy="0"/>
          <a:chOff x="0" y="0"/>
          <a:chExt cx="0" cy="0"/>
        </a:xfrm>
      </p:grpSpPr>
      <p:sp>
        <p:nvSpPr>
          <p:cNvPr id="2" name="Title 1"/>
          <p:cNvSpPr>
            <a:spLocks noGrp="1"/>
          </p:cNvSpPr>
          <p:nvPr>
            <p:ph type="title"/>
          </p:nvPr>
        </p:nvSpPr>
        <p:spPr>
          <a:xfrm>
            <a:off x="1345924" y="1387058"/>
            <a:ext cx="4641849" cy="1113254"/>
          </a:xfrm>
        </p:spPr>
        <p:txBody>
          <a:bodyPr anchor="b">
            <a:normAutofit/>
          </a:bodyPr>
          <a:lstStyle>
            <a:lvl1pPr algn="l">
              <a:defRPr sz="2400" b="0"/>
            </a:lvl1pPr>
          </a:lstStyle>
          <a:p>
            <a:r>
              <a:rPr lang="tr-TR" smtClean="0"/>
              <a:t>Asıl başlık stili için tıklatın</a:t>
            </a:r>
            <a:endParaRPr lang="en-US"/>
          </a:p>
        </p:txBody>
      </p:sp>
      <p:sp>
        <p:nvSpPr>
          <p:cNvPr id="4" name="Text Placeholder 3"/>
          <p:cNvSpPr>
            <a:spLocks noGrp="1"/>
          </p:cNvSpPr>
          <p:nvPr>
            <p:ph type="body" sz="half" idx="2"/>
          </p:nvPr>
        </p:nvSpPr>
        <p:spPr>
          <a:xfrm>
            <a:off x="1345924" y="2500312"/>
            <a:ext cx="4641849" cy="2530200"/>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tr-TR" smtClean="0"/>
              <a:t>Asıl metin stillerini düzenle</a:t>
            </a:r>
          </a:p>
        </p:txBody>
      </p:sp>
      <p:sp>
        <p:nvSpPr>
          <p:cNvPr id="5" name="Date Placeholder 4"/>
          <p:cNvSpPr>
            <a:spLocks noGrp="1"/>
          </p:cNvSpPr>
          <p:nvPr>
            <p:ph type="dt" sz="half" idx="10"/>
          </p:nvPr>
        </p:nvSpPr>
        <p:spPr/>
        <p:txBody>
          <a:bodyPr/>
          <a:lstStyle/>
          <a:p>
            <a:endParaRPr lang="es-ES" altLang="tr-TR"/>
          </a:p>
        </p:txBody>
      </p:sp>
      <p:sp>
        <p:nvSpPr>
          <p:cNvPr id="6" name="Footer Placeholder 5"/>
          <p:cNvSpPr>
            <a:spLocks noGrp="1"/>
          </p:cNvSpPr>
          <p:nvPr>
            <p:ph type="ftr" sz="quarter" idx="11"/>
          </p:nvPr>
        </p:nvSpPr>
        <p:spPr/>
        <p:txBody>
          <a:bodyPr/>
          <a:lstStyle/>
          <a:p>
            <a:endParaRPr lang="es-ES" altLang="tr-TR"/>
          </a:p>
        </p:txBody>
      </p:sp>
      <p:sp>
        <p:nvSpPr>
          <p:cNvPr id="7" name="Slide Number Placeholder 6"/>
          <p:cNvSpPr>
            <a:spLocks noGrp="1"/>
          </p:cNvSpPr>
          <p:nvPr>
            <p:ph type="sldNum" sz="quarter" idx="12"/>
          </p:nvPr>
        </p:nvSpPr>
        <p:spPr/>
        <p:txBody>
          <a:bodyPr/>
          <a:lstStyle/>
          <a:p>
            <a:fld id="{D1361843-9410-42E9-A423-FA288AA37A2C}" type="slidenum">
              <a:rPr lang="es-ES" altLang="tr-TR" smtClean="0"/>
              <a:pPr/>
              <a:t>‹#›</a:t>
            </a:fld>
            <a:endParaRPr lang="es-ES" altLang="tr-TR"/>
          </a:p>
        </p:txBody>
      </p:sp>
      <p:grpSp>
        <p:nvGrpSpPr>
          <p:cNvPr id="17" name="Group 16"/>
          <p:cNvGrpSpPr/>
          <p:nvPr/>
        </p:nvGrpSpPr>
        <p:grpSpPr>
          <a:xfrm>
            <a:off x="6291682" y="993076"/>
            <a:ext cx="2462851" cy="1530439"/>
            <a:chOff x="4718762" y="993075"/>
            <a:chExt cx="1847138" cy="1530439"/>
          </a:xfrm>
        </p:grpSpPr>
        <p:sp>
          <p:nvSpPr>
            <p:cNvPr id="32" name="Oval 31"/>
            <p:cNvSpPr/>
            <p:nvPr/>
          </p:nvSpPr>
          <p:spPr>
            <a:xfrm>
              <a:off x="5479247" y="1436861"/>
              <a:ext cx="1086653" cy="1086653"/>
            </a:xfrm>
            <a:prstGeom prst="ellipse">
              <a:avLst/>
            </a:prstGeom>
            <a:noFill/>
            <a:ln>
              <a:solidFill>
                <a:schemeClr val="accent1"/>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a:p>
          </p:txBody>
        </p:sp>
        <p:sp>
          <p:nvSpPr>
            <p:cNvPr id="33" name="Oval 32"/>
            <p:cNvSpPr/>
            <p:nvPr/>
          </p:nvSpPr>
          <p:spPr>
            <a:xfrm>
              <a:off x="5650541" y="1411791"/>
              <a:ext cx="830365" cy="830365"/>
            </a:xfrm>
            <a:prstGeom prst="ellipse">
              <a:avLst/>
            </a:prstGeom>
            <a:solidFill>
              <a:schemeClr val="accent1"/>
            </a:solidFill>
            <a:ln>
              <a:solidFill>
                <a:schemeClr val="accent1"/>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a:p>
          </p:txBody>
        </p:sp>
        <p:sp>
          <p:nvSpPr>
            <p:cNvPr id="29" name="Oval 28"/>
            <p:cNvSpPr/>
            <p:nvPr/>
          </p:nvSpPr>
          <p:spPr>
            <a:xfrm>
              <a:off x="5256184" y="1894454"/>
              <a:ext cx="602364" cy="602364"/>
            </a:xfrm>
            <a:prstGeom prst="ellipse">
              <a:avLst/>
            </a:prstGeom>
            <a:noFill/>
            <a:ln>
              <a:solidFill>
                <a:schemeClr val="accent1"/>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a:p>
          </p:txBody>
        </p:sp>
        <p:sp>
          <p:nvSpPr>
            <p:cNvPr id="31" name="Oval 30"/>
            <p:cNvSpPr/>
            <p:nvPr/>
          </p:nvSpPr>
          <p:spPr>
            <a:xfrm>
              <a:off x="5424145" y="1811313"/>
              <a:ext cx="489588" cy="489588"/>
            </a:xfrm>
            <a:prstGeom prst="ellipse">
              <a:avLst/>
            </a:prstGeom>
            <a:solidFill>
              <a:schemeClr val="accent1"/>
            </a:solidFill>
            <a:ln>
              <a:solidFill>
                <a:schemeClr val="accent1"/>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a:p>
          </p:txBody>
        </p:sp>
        <p:sp>
          <p:nvSpPr>
            <p:cNvPr id="28" name="Oval 27"/>
            <p:cNvSpPr/>
            <p:nvPr/>
          </p:nvSpPr>
          <p:spPr>
            <a:xfrm>
              <a:off x="4718762" y="2083426"/>
              <a:ext cx="256601" cy="256601"/>
            </a:xfrm>
            <a:prstGeom prst="ellipse">
              <a:avLst/>
            </a:prstGeom>
            <a:noFill/>
            <a:ln>
              <a:solidFill>
                <a:schemeClr val="accent1"/>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a:p>
          </p:txBody>
        </p:sp>
        <p:sp>
          <p:nvSpPr>
            <p:cNvPr id="30" name="Oval 29"/>
            <p:cNvSpPr/>
            <p:nvPr/>
          </p:nvSpPr>
          <p:spPr>
            <a:xfrm>
              <a:off x="6132091" y="993075"/>
              <a:ext cx="256601" cy="256601"/>
            </a:xfrm>
            <a:prstGeom prst="ellipse">
              <a:avLst/>
            </a:prstGeom>
            <a:noFill/>
            <a:ln>
              <a:solidFill>
                <a:schemeClr val="accent1"/>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a:p>
          </p:txBody>
        </p:sp>
        <p:sp>
          <p:nvSpPr>
            <p:cNvPr id="34" name="Oval 33"/>
            <p:cNvSpPr/>
            <p:nvPr/>
          </p:nvSpPr>
          <p:spPr>
            <a:xfrm>
              <a:off x="5059596" y="1894454"/>
              <a:ext cx="197439" cy="197439"/>
            </a:xfrm>
            <a:prstGeom prst="ellipse">
              <a:avLst/>
            </a:prstGeom>
            <a:solidFill>
              <a:schemeClr val="accent1"/>
            </a:solidFill>
            <a:ln>
              <a:solidFill>
                <a:schemeClr val="accent1"/>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a:p>
          </p:txBody>
        </p:sp>
        <p:sp>
          <p:nvSpPr>
            <p:cNvPr id="35" name="Oval 34"/>
            <p:cNvSpPr/>
            <p:nvPr/>
          </p:nvSpPr>
          <p:spPr>
            <a:xfrm>
              <a:off x="6148801" y="1060593"/>
              <a:ext cx="197439" cy="197439"/>
            </a:xfrm>
            <a:prstGeom prst="ellipse">
              <a:avLst/>
            </a:prstGeom>
            <a:solidFill>
              <a:schemeClr val="accent1"/>
            </a:solidFill>
            <a:ln>
              <a:solidFill>
                <a:schemeClr val="accent1"/>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a:p>
          </p:txBody>
        </p:sp>
      </p:grpSp>
      <p:sp>
        <p:nvSpPr>
          <p:cNvPr id="18" name="Picture Placeholder 17"/>
          <p:cNvSpPr>
            <a:spLocks noGrp="1"/>
          </p:cNvSpPr>
          <p:nvPr>
            <p:ph type="pic" sz="quarter" idx="14"/>
          </p:nvPr>
        </p:nvSpPr>
        <p:spPr>
          <a:xfrm>
            <a:off x="6502400" y="1600200"/>
            <a:ext cx="4572000" cy="3429000"/>
          </a:xfrm>
          <a:prstGeom prst="ellipse">
            <a:avLst/>
          </a:prstGeom>
          <a:ln w="76200">
            <a:solidFill>
              <a:schemeClr val="bg2">
                <a:lumMod val="75000"/>
              </a:schemeClr>
            </a:solidFill>
          </a:ln>
        </p:spPr>
        <p:txBody>
          <a:bodyPr/>
          <a:lstStyle>
            <a:lvl1pPr marL="0" indent="0" algn="ctr">
              <a:buFontTx/>
              <a:buNone/>
              <a:defRPr/>
            </a:lvl1pPr>
          </a:lstStyle>
          <a:p>
            <a:r>
              <a:rPr lang="tr-TR" smtClean="0"/>
              <a:t>Resim eklemek için simgeyi tıklatın</a:t>
            </a:r>
            <a:endParaRPr lang="en-US"/>
          </a:p>
        </p:txBody>
      </p:sp>
    </p:spTree>
    <p:extLst>
      <p:ext uri="{BB962C8B-B14F-4D97-AF65-F5344CB8AC3E}">
        <p14:creationId xmlns:p14="http://schemas.microsoft.com/office/powerpoint/2010/main" val="131589399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grpSp>
        <p:nvGrpSpPr>
          <p:cNvPr id="135" name="Group 134"/>
          <p:cNvGrpSpPr/>
          <p:nvPr/>
        </p:nvGrpSpPr>
        <p:grpSpPr>
          <a:xfrm>
            <a:off x="-12" y="-16"/>
            <a:ext cx="12336461" cy="6858038"/>
            <a:chOff x="-9" y="-16"/>
            <a:chExt cx="9252346" cy="6858038"/>
          </a:xfrm>
        </p:grpSpPr>
        <p:grpSp>
          <p:nvGrpSpPr>
            <p:cNvPr id="136" name="Group 638"/>
            <p:cNvGrpSpPr/>
            <p:nvPr/>
          </p:nvGrpSpPr>
          <p:grpSpPr>
            <a:xfrm>
              <a:off x="8528" y="419213"/>
              <a:ext cx="9073251" cy="5913938"/>
              <a:chOff x="8528" y="419213"/>
              <a:chExt cx="9073251" cy="5913938"/>
            </a:xfrm>
          </p:grpSpPr>
          <p:grpSp>
            <p:nvGrpSpPr>
              <p:cNvPr id="224" name="Group 121"/>
              <p:cNvGrpSpPr>
                <a:grpSpLocks noChangeAspect="1"/>
              </p:cNvGrpSpPr>
              <p:nvPr/>
            </p:nvGrpSpPr>
            <p:grpSpPr>
              <a:xfrm rot="2429339">
                <a:off x="8528" y="447135"/>
                <a:ext cx="1128260" cy="875915"/>
                <a:chOff x="-162267" y="4120976"/>
                <a:chExt cx="3435350" cy="2667000"/>
              </a:xfrm>
              <a:solidFill>
                <a:schemeClr val="bg2">
                  <a:lumMod val="60000"/>
                  <a:lumOff val="40000"/>
                  <a:alpha val="1000"/>
                </a:schemeClr>
              </a:solidFill>
            </p:grpSpPr>
            <p:sp>
              <p:nvSpPr>
                <p:cNvPr id="250" name="Freeform 72"/>
                <p:cNvSpPr>
                  <a:spLocks/>
                </p:cNvSpPr>
                <p:nvPr/>
              </p:nvSpPr>
              <p:spPr bwMode="auto">
                <a:xfrm>
                  <a:off x="1644650" y="4162425"/>
                  <a:ext cx="441325" cy="657225"/>
                </a:xfrm>
                <a:custGeom>
                  <a:avLst/>
                  <a:gdLst/>
                  <a:ahLst/>
                  <a:cxnLst>
                    <a:cxn ang="0">
                      <a:pos x="276" y="414"/>
                    </a:cxn>
                    <a:cxn ang="0">
                      <a:pos x="276" y="414"/>
                    </a:cxn>
                    <a:cxn ang="0">
                      <a:pos x="278" y="414"/>
                    </a:cxn>
                    <a:cxn ang="0">
                      <a:pos x="278" y="412"/>
                    </a:cxn>
                    <a:cxn ang="0">
                      <a:pos x="278" y="412"/>
                    </a:cxn>
                    <a:cxn ang="0">
                      <a:pos x="270" y="396"/>
                    </a:cxn>
                    <a:cxn ang="0">
                      <a:pos x="54" y="60"/>
                    </a:cxn>
                    <a:cxn ang="0">
                      <a:pos x="54" y="60"/>
                    </a:cxn>
                    <a:cxn ang="0">
                      <a:pos x="38" y="32"/>
                    </a:cxn>
                    <a:cxn ang="0">
                      <a:pos x="36" y="28"/>
                    </a:cxn>
                    <a:cxn ang="0">
                      <a:pos x="36" y="28"/>
                    </a:cxn>
                    <a:cxn ang="0">
                      <a:pos x="26" y="14"/>
                    </a:cxn>
                    <a:cxn ang="0">
                      <a:pos x="14" y="4"/>
                    </a:cxn>
                    <a:cxn ang="0">
                      <a:pos x="10" y="2"/>
                    </a:cxn>
                    <a:cxn ang="0">
                      <a:pos x="10" y="2"/>
                    </a:cxn>
                    <a:cxn ang="0">
                      <a:pos x="6" y="0"/>
                    </a:cxn>
                    <a:cxn ang="0">
                      <a:pos x="2" y="0"/>
                    </a:cxn>
                    <a:cxn ang="0">
                      <a:pos x="0" y="2"/>
                    </a:cxn>
                    <a:cxn ang="0">
                      <a:pos x="0" y="6"/>
                    </a:cxn>
                    <a:cxn ang="0">
                      <a:pos x="0" y="6"/>
                    </a:cxn>
                    <a:cxn ang="0">
                      <a:pos x="4" y="18"/>
                    </a:cxn>
                    <a:cxn ang="0">
                      <a:pos x="12" y="28"/>
                    </a:cxn>
                    <a:cxn ang="0">
                      <a:pos x="12" y="28"/>
                    </a:cxn>
                    <a:cxn ang="0">
                      <a:pos x="22" y="36"/>
                    </a:cxn>
                    <a:cxn ang="0">
                      <a:pos x="30" y="48"/>
                    </a:cxn>
                    <a:cxn ang="0">
                      <a:pos x="264" y="402"/>
                    </a:cxn>
                    <a:cxn ang="0">
                      <a:pos x="264" y="402"/>
                    </a:cxn>
                    <a:cxn ang="0">
                      <a:pos x="270" y="410"/>
                    </a:cxn>
                    <a:cxn ang="0">
                      <a:pos x="276" y="414"/>
                    </a:cxn>
                    <a:cxn ang="0">
                      <a:pos x="276" y="414"/>
                    </a:cxn>
                  </a:cxnLst>
                  <a:rect l="0" t="0" r="r" b="b"/>
                  <a:pathLst>
                    <a:path w="278" h="414">
                      <a:moveTo>
                        <a:pt x="276" y="414"/>
                      </a:moveTo>
                      <a:lnTo>
                        <a:pt x="276" y="414"/>
                      </a:lnTo>
                      <a:lnTo>
                        <a:pt x="278" y="414"/>
                      </a:lnTo>
                      <a:lnTo>
                        <a:pt x="278" y="412"/>
                      </a:lnTo>
                      <a:lnTo>
                        <a:pt x="278" y="412"/>
                      </a:lnTo>
                      <a:lnTo>
                        <a:pt x="270" y="396"/>
                      </a:lnTo>
                      <a:lnTo>
                        <a:pt x="54" y="60"/>
                      </a:lnTo>
                      <a:lnTo>
                        <a:pt x="54" y="60"/>
                      </a:lnTo>
                      <a:lnTo>
                        <a:pt x="38" y="32"/>
                      </a:lnTo>
                      <a:lnTo>
                        <a:pt x="36" y="28"/>
                      </a:lnTo>
                      <a:lnTo>
                        <a:pt x="36" y="28"/>
                      </a:lnTo>
                      <a:lnTo>
                        <a:pt x="26" y="14"/>
                      </a:lnTo>
                      <a:lnTo>
                        <a:pt x="14" y="4"/>
                      </a:lnTo>
                      <a:lnTo>
                        <a:pt x="10" y="2"/>
                      </a:lnTo>
                      <a:lnTo>
                        <a:pt x="10" y="2"/>
                      </a:lnTo>
                      <a:lnTo>
                        <a:pt x="6" y="0"/>
                      </a:lnTo>
                      <a:lnTo>
                        <a:pt x="2" y="0"/>
                      </a:lnTo>
                      <a:lnTo>
                        <a:pt x="0" y="2"/>
                      </a:lnTo>
                      <a:lnTo>
                        <a:pt x="0" y="6"/>
                      </a:lnTo>
                      <a:lnTo>
                        <a:pt x="0" y="6"/>
                      </a:lnTo>
                      <a:lnTo>
                        <a:pt x="4" y="18"/>
                      </a:lnTo>
                      <a:lnTo>
                        <a:pt x="12" y="28"/>
                      </a:lnTo>
                      <a:lnTo>
                        <a:pt x="12" y="28"/>
                      </a:lnTo>
                      <a:lnTo>
                        <a:pt x="22" y="36"/>
                      </a:lnTo>
                      <a:lnTo>
                        <a:pt x="30" y="48"/>
                      </a:lnTo>
                      <a:lnTo>
                        <a:pt x="264" y="402"/>
                      </a:lnTo>
                      <a:lnTo>
                        <a:pt x="264" y="402"/>
                      </a:lnTo>
                      <a:lnTo>
                        <a:pt x="270" y="410"/>
                      </a:lnTo>
                      <a:lnTo>
                        <a:pt x="276" y="414"/>
                      </a:lnTo>
                      <a:lnTo>
                        <a:pt x="276" y="41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sz="1800"/>
                </a:p>
              </p:txBody>
            </p:sp>
            <p:sp>
              <p:nvSpPr>
                <p:cNvPr id="251" name="Freeform 73"/>
                <p:cNvSpPr>
                  <a:spLocks/>
                </p:cNvSpPr>
                <p:nvPr/>
              </p:nvSpPr>
              <p:spPr bwMode="auto">
                <a:xfrm>
                  <a:off x="2089150" y="4835525"/>
                  <a:ext cx="1588" cy="3175"/>
                </a:xfrm>
                <a:custGeom>
                  <a:avLst/>
                  <a:gdLst/>
                  <a:ahLst/>
                  <a:cxnLst>
                    <a:cxn ang="0">
                      <a:pos x="0" y="0"/>
                    </a:cxn>
                    <a:cxn ang="0">
                      <a:pos x="0" y="0"/>
                    </a:cxn>
                    <a:cxn ang="0">
                      <a:pos x="0" y="2"/>
                    </a:cxn>
                    <a:cxn ang="0">
                      <a:pos x="0" y="2"/>
                    </a:cxn>
                    <a:cxn ang="0">
                      <a:pos x="0" y="0"/>
                    </a:cxn>
                    <a:cxn ang="0">
                      <a:pos x="0" y="0"/>
                    </a:cxn>
                    <a:cxn ang="0">
                      <a:pos x="0" y="0"/>
                    </a:cxn>
                    <a:cxn ang="0">
                      <a:pos x="0" y="0"/>
                    </a:cxn>
                    <a:cxn ang="0">
                      <a:pos x="0" y="0"/>
                    </a:cxn>
                    <a:cxn ang="0">
                      <a:pos x="0" y="0"/>
                    </a:cxn>
                  </a:cxnLst>
                  <a:rect l="0" t="0" r="r" b="b"/>
                  <a:pathLst>
                    <a:path h="2">
                      <a:moveTo>
                        <a:pt x="0" y="0"/>
                      </a:moveTo>
                      <a:lnTo>
                        <a:pt x="0" y="0"/>
                      </a:lnTo>
                      <a:lnTo>
                        <a:pt x="0" y="2"/>
                      </a:lnTo>
                      <a:lnTo>
                        <a:pt x="0" y="2"/>
                      </a:lnTo>
                      <a:lnTo>
                        <a:pt x="0" y="0"/>
                      </a:lnTo>
                      <a:lnTo>
                        <a:pt x="0" y="0"/>
                      </a:lnTo>
                      <a:lnTo>
                        <a:pt x="0" y="0"/>
                      </a:lnTo>
                      <a:lnTo>
                        <a:pt x="0" y="0"/>
                      </a:lnTo>
                      <a:lnTo>
                        <a:pt x="0" y="0"/>
                      </a:lnTo>
                      <a:lnTo>
                        <a:pt x="0"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sz="1800"/>
                </a:p>
              </p:txBody>
            </p:sp>
            <p:sp>
              <p:nvSpPr>
                <p:cNvPr id="252" name="Freeform 74"/>
                <p:cNvSpPr>
                  <a:spLocks/>
                </p:cNvSpPr>
                <p:nvPr/>
              </p:nvSpPr>
              <p:spPr bwMode="auto">
                <a:xfrm>
                  <a:off x="2117725" y="4162425"/>
                  <a:ext cx="444500" cy="657225"/>
                </a:xfrm>
                <a:custGeom>
                  <a:avLst/>
                  <a:gdLst/>
                  <a:ahLst/>
                  <a:cxnLst>
                    <a:cxn ang="0">
                      <a:pos x="4" y="414"/>
                    </a:cxn>
                    <a:cxn ang="0">
                      <a:pos x="4" y="414"/>
                    </a:cxn>
                    <a:cxn ang="0">
                      <a:pos x="8" y="410"/>
                    </a:cxn>
                    <a:cxn ang="0">
                      <a:pos x="16" y="402"/>
                    </a:cxn>
                    <a:cxn ang="0">
                      <a:pos x="248" y="48"/>
                    </a:cxn>
                    <a:cxn ang="0">
                      <a:pos x="248" y="48"/>
                    </a:cxn>
                    <a:cxn ang="0">
                      <a:pos x="258" y="36"/>
                    </a:cxn>
                    <a:cxn ang="0">
                      <a:pos x="266" y="28"/>
                    </a:cxn>
                    <a:cxn ang="0">
                      <a:pos x="266" y="28"/>
                    </a:cxn>
                    <a:cxn ang="0">
                      <a:pos x="274" y="18"/>
                    </a:cxn>
                    <a:cxn ang="0">
                      <a:pos x="280" y="6"/>
                    </a:cxn>
                    <a:cxn ang="0">
                      <a:pos x="280" y="6"/>
                    </a:cxn>
                    <a:cxn ang="0">
                      <a:pos x="280" y="2"/>
                    </a:cxn>
                    <a:cxn ang="0">
                      <a:pos x="278" y="0"/>
                    </a:cxn>
                    <a:cxn ang="0">
                      <a:pos x="274" y="0"/>
                    </a:cxn>
                    <a:cxn ang="0">
                      <a:pos x="268" y="2"/>
                    </a:cxn>
                    <a:cxn ang="0">
                      <a:pos x="266" y="4"/>
                    </a:cxn>
                    <a:cxn ang="0">
                      <a:pos x="266" y="4"/>
                    </a:cxn>
                    <a:cxn ang="0">
                      <a:pos x="254" y="14"/>
                    </a:cxn>
                    <a:cxn ang="0">
                      <a:pos x="244" y="28"/>
                    </a:cxn>
                    <a:cxn ang="0">
                      <a:pos x="240" y="32"/>
                    </a:cxn>
                    <a:cxn ang="0">
                      <a:pos x="240" y="32"/>
                    </a:cxn>
                    <a:cxn ang="0">
                      <a:pos x="224" y="60"/>
                    </a:cxn>
                    <a:cxn ang="0">
                      <a:pos x="10" y="396"/>
                    </a:cxn>
                    <a:cxn ang="0">
                      <a:pos x="10" y="396"/>
                    </a:cxn>
                    <a:cxn ang="0">
                      <a:pos x="0" y="412"/>
                    </a:cxn>
                    <a:cxn ang="0">
                      <a:pos x="0" y="412"/>
                    </a:cxn>
                    <a:cxn ang="0">
                      <a:pos x="0" y="414"/>
                    </a:cxn>
                    <a:cxn ang="0">
                      <a:pos x="0" y="414"/>
                    </a:cxn>
                    <a:cxn ang="0">
                      <a:pos x="4" y="414"/>
                    </a:cxn>
                    <a:cxn ang="0">
                      <a:pos x="4" y="414"/>
                    </a:cxn>
                  </a:cxnLst>
                  <a:rect l="0" t="0" r="r" b="b"/>
                  <a:pathLst>
                    <a:path w="280" h="414">
                      <a:moveTo>
                        <a:pt x="4" y="414"/>
                      </a:moveTo>
                      <a:lnTo>
                        <a:pt x="4" y="414"/>
                      </a:lnTo>
                      <a:lnTo>
                        <a:pt x="8" y="410"/>
                      </a:lnTo>
                      <a:lnTo>
                        <a:pt x="16" y="402"/>
                      </a:lnTo>
                      <a:lnTo>
                        <a:pt x="248" y="48"/>
                      </a:lnTo>
                      <a:lnTo>
                        <a:pt x="248" y="48"/>
                      </a:lnTo>
                      <a:lnTo>
                        <a:pt x="258" y="36"/>
                      </a:lnTo>
                      <a:lnTo>
                        <a:pt x="266" y="28"/>
                      </a:lnTo>
                      <a:lnTo>
                        <a:pt x="266" y="28"/>
                      </a:lnTo>
                      <a:lnTo>
                        <a:pt x="274" y="18"/>
                      </a:lnTo>
                      <a:lnTo>
                        <a:pt x="280" y="6"/>
                      </a:lnTo>
                      <a:lnTo>
                        <a:pt x="280" y="6"/>
                      </a:lnTo>
                      <a:lnTo>
                        <a:pt x="280" y="2"/>
                      </a:lnTo>
                      <a:lnTo>
                        <a:pt x="278" y="0"/>
                      </a:lnTo>
                      <a:lnTo>
                        <a:pt x="274" y="0"/>
                      </a:lnTo>
                      <a:lnTo>
                        <a:pt x="268" y="2"/>
                      </a:lnTo>
                      <a:lnTo>
                        <a:pt x="266" y="4"/>
                      </a:lnTo>
                      <a:lnTo>
                        <a:pt x="266" y="4"/>
                      </a:lnTo>
                      <a:lnTo>
                        <a:pt x="254" y="14"/>
                      </a:lnTo>
                      <a:lnTo>
                        <a:pt x="244" y="28"/>
                      </a:lnTo>
                      <a:lnTo>
                        <a:pt x="240" y="32"/>
                      </a:lnTo>
                      <a:lnTo>
                        <a:pt x="240" y="32"/>
                      </a:lnTo>
                      <a:lnTo>
                        <a:pt x="224" y="60"/>
                      </a:lnTo>
                      <a:lnTo>
                        <a:pt x="10" y="396"/>
                      </a:lnTo>
                      <a:lnTo>
                        <a:pt x="10" y="396"/>
                      </a:lnTo>
                      <a:lnTo>
                        <a:pt x="0" y="412"/>
                      </a:lnTo>
                      <a:lnTo>
                        <a:pt x="0" y="412"/>
                      </a:lnTo>
                      <a:lnTo>
                        <a:pt x="0" y="414"/>
                      </a:lnTo>
                      <a:lnTo>
                        <a:pt x="0" y="414"/>
                      </a:lnTo>
                      <a:lnTo>
                        <a:pt x="4" y="414"/>
                      </a:lnTo>
                      <a:lnTo>
                        <a:pt x="4" y="41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sz="1800"/>
                </a:p>
              </p:txBody>
            </p:sp>
            <p:sp>
              <p:nvSpPr>
                <p:cNvPr id="253" name="Freeform 75"/>
                <p:cNvSpPr>
                  <a:spLocks noEditPoints="1"/>
                </p:cNvSpPr>
                <p:nvPr/>
              </p:nvSpPr>
              <p:spPr bwMode="auto">
                <a:xfrm>
                  <a:off x="-162267" y="4120976"/>
                  <a:ext cx="3435350" cy="2667000"/>
                </a:xfrm>
                <a:custGeom>
                  <a:avLst/>
                  <a:gdLst/>
                  <a:ahLst/>
                  <a:cxnLst>
                    <a:cxn ang="0">
                      <a:pos x="2160" y="44"/>
                    </a:cxn>
                    <a:cxn ang="0">
                      <a:pos x="2102" y="6"/>
                    </a:cxn>
                    <a:cxn ang="0">
                      <a:pos x="1752" y="118"/>
                    </a:cxn>
                    <a:cxn ang="0">
                      <a:pos x="1142" y="870"/>
                    </a:cxn>
                    <a:cxn ang="0">
                      <a:pos x="1126" y="832"/>
                    </a:cxn>
                    <a:cxn ang="0">
                      <a:pos x="1126" y="794"/>
                    </a:cxn>
                    <a:cxn ang="0">
                      <a:pos x="1100" y="780"/>
                    </a:cxn>
                    <a:cxn ang="0">
                      <a:pos x="1080" y="778"/>
                    </a:cxn>
                    <a:cxn ang="0">
                      <a:pos x="1068" y="788"/>
                    </a:cxn>
                    <a:cxn ang="0">
                      <a:pos x="1034" y="802"/>
                    </a:cxn>
                    <a:cxn ang="0">
                      <a:pos x="1024" y="846"/>
                    </a:cxn>
                    <a:cxn ang="0">
                      <a:pos x="690" y="370"/>
                    </a:cxn>
                    <a:cxn ang="0">
                      <a:pos x="118" y="0"/>
                    </a:cxn>
                    <a:cxn ang="0">
                      <a:pos x="32" y="18"/>
                    </a:cxn>
                    <a:cxn ang="0">
                      <a:pos x="2" y="64"/>
                    </a:cxn>
                    <a:cxn ang="0">
                      <a:pos x="108" y="686"/>
                    </a:cxn>
                    <a:cxn ang="0">
                      <a:pos x="348" y="952"/>
                    </a:cxn>
                    <a:cxn ang="0">
                      <a:pos x="504" y="1020"/>
                    </a:cxn>
                    <a:cxn ang="0">
                      <a:pos x="346" y="1198"/>
                    </a:cxn>
                    <a:cxn ang="0">
                      <a:pos x="330" y="1284"/>
                    </a:cxn>
                    <a:cxn ang="0">
                      <a:pos x="372" y="1442"/>
                    </a:cxn>
                    <a:cxn ang="0">
                      <a:pos x="406" y="1476"/>
                    </a:cxn>
                    <a:cxn ang="0">
                      <a:pos x="436" y="1500"/>
                    </a:cxn>
                    <a:cxn ang="0">
                      <a:pos x="478" y="1550"/>
                    </a:cxn>
                    <a:cxn ang="0">
                      <a:pos x="516" y="1562"/>
                    </a:cxn>
                    <a:cxn ang="0">
                      <a:pos x="558" y="1608"/>
                    </a:cxn>
                    <a:cxn ang="0">
                      <a:pos x="622" y="1636"/>
                    </a:cxn>
                    <a:cxn ang="0">
                      <a:pos x="708" y="1676"/>
                    </a:cxn>
                    <a:cxn ang="0">
                      <a:pos x="742" y="1660"/>
                    </a:cxn>
                    <a:cxn ang="0">
                      <a:pos x="836" y="1606"/>
                    </a:cxn>
                    <a:cxn ang="0">
                      <a:pos x="892" y="1528"/>
                    </a:cxn>
                    <a:cxn ang="0">
                      <a:pos x="1012" y="1188"/>
                    </a:cxn>
                    <a:cxn ang="0">
                      <a:pos x="1016" y="1342"/>
                    </a:cxn>
                    <a:cxn ang="0">
                      <a:pos x="1018" y="1494"/>
                    </a:cxn>
                    <a:cxn ang="0">
                      <a:pos x="1120" y="1598"/>
                    </a:cxn>
                    <a:cxn ang="0">
                      <a:pos x="1146" y="1430"/>
                    </a:cxn>
                    <a:cxn ang="0">
                      <a:pos x="1128" y="1158"/>
                    </a:cxn>
                    <a:cxn ang="0">
                      <a:pos x="1150" y="1176"/>
                    </a:cxn>
                    <a:cxn ang="0">
                      <a:pos x="1274" y="1528"/>
                    </a:cxn>
                    <a:cxn ang="0">
                      <a:pos x="1370" y="1646"/>
                    </a:cxn>
                    <a:cxn ang="0">
                      <a:pos x="1424" y="1660"/>
                    </a:cxn>
                    <a:cxn ang="0">
                      <a:pos x="1458" y="1676"/>
                    </a:cxn>
                    <a:cxn ang="0">
                      <a:pos x="1544" y="1636"/>
                    </a:cxn>
                    <a:cxn ang="0">
                      <a:pos x="1608" y="1608"/>
                    </a:cxn>
                    <a:cxn ang="0">
                      <a:pos x="1650" y="1562"/>
                    </a:cxn>
                    <a:cxn ang="0">
                      <a:pos x="1688" y="1550"/>
                    </a:cxn>
                    <a:cxn ang="0">
                      <a:pos x="1730" y="1500"/>
                    </a:cxn>
                    <a:cxn ang="0">
                      <a:pos x="1760" y="1476"/>
                    </a:cxn>
                    <a:cxn ang="0">
                      <a:pos x="1794" y="1442"/>
                    </a:cxn>
                    <a:cxn ang="0">
                      <a:pos x="1836" y="1284"/>
                    </a:cxn>
                    <a:cxn ang="0">
                      <a:pos x="1820" y="1198"/>
                    </a:cxn>
                    <a:cxn ang="0">
                      <a:pos x="1662" y="1020"/>
                    </a:cxn>
                    <a:cxn ang="0">
                      <a:pos x="1882" y="942"/>
                    </a:cxn>
                    <a:cxn ang="0">
                      <a:pos x="2086" y="544"/>
                    </a:cxn>
                    <a:cxn ang="0">
                      <a:pos x="1076" y="792"/>
                    </a:cxn>
                  </a:cxnLst>
                  <a:rect l="0" t="0" r="r" b="b"/>
                  <a:pathLst>
                    <a:path w="2164" h="1680">
                      <a:moveTo>
                        <a:pt x="2162" y="70"/>
                      </a:moveTo>
                      <a:lnTo>
                        <a:pt x="2162" y="70"/>
                      </a:lnTo>
                      <a:lnTo>
                        <a:pt x="2164" y="64"/>
                      </a:lnTo>
                      <a:lnTo>
                        <a:pt x="2164" y="60"/>
                      </a:lnTo>
                      <a:lnTo>
                        <a:pt x="2164" y="52"/>
                      </a:lnTo>
                      <a:lnTo>
                        <a:pt x="2160" y="44"/>
                      </a:lnTo>
                      <a:lnTo>
                        <a:pt x="2156" y="36"/>
                      </a:lnTo>
                      <a:lnTo>
                        <a:pt x="2146" y="28"/>
                      </a:lnTo>
                      <a:lnTo>
                        <a:pt x="2134" y="18"/>
                      </a:lnTo>
                      <a:lnTo>
                        <a:pt x="2134" y="18"/>
                      </a:lnTo>
                      <a:lnTo>
                        <a:pt x="2118" y="12"/>
                      </a:lnTo>
                      <a:lnTo>
                        <a:pt x="2102" y="6"/>
                      </a:lnTo>
                      <a:lnTo>
                        <a:pt x="2086" y="4"/>
                      </a:lnTo>
                      <a:lnTo>
                        <a:pt x="2072" y="2"/>
                      </a:lnTo>
                      <a:lnTo>
                        <a:pt x="2048" y="0"/>
                      </a:lnTo>
                      <a:lnTo>
                        <a:pt x="2038" y="0"/>
                      </a:lnTo>
                      <a:lnTo>
                        <a:pt x="1904" y="40"/>
                      </a:lnTo>
                      <a:lnTo>
                        <a:pt x="1752" y="118"/>
                      </a:lnTo>
                      <a:lnTo>
                        <a:pt x="1598" y="244"/>
                      </a:lnTo>
                      <a:lnTo>
                        <a:pt x="1476" y="370"/>
                      </a:lnTo>
                      <a:lnTo>
                        <a:pt x="1312" y="580"/>
                      </a:lnTo>
                      <a:lnTo>
                        <a:pt x="1216" y="732"/>
                      </a:lnTo>
                      <a:lnTo>
                        <a:pt x="1160" y="836"/>
                      </a:lnTo>
                      <a:lnTo>
                        <a:pt x="1142" y="870"/>
                      </a:lnTo>
                      <a:lnTo>
                        <a:pt x="1142" y="870"/>
                      </a:lnTo>
                      <a:lnTo>
                        <a:pt x="1142" y="860"/>
                      </a:lnTo>
                      <a:lnTo>
                        <a:pt x="1142" y="860"/>
                      </a:lnTo>
                      <a:lnTo>
                        <a:pt x="1142" y="856"/>
                      </a:lnTo>
                      <a:lnTo>
                        <a:pt x="1138" y="848"/>
                      </a:lnTo>
                      <a:lnTo>
                        <a:pt x="1126" y="832"/>
                      </a:lnTo>
                      <a:lnTo>
                        <a:pt x="1126" y="832"/>
                      </a:lnTo>
                      <a:lnTo>
                        <a:pt x="1132" y="822"/>
                      </a:lnTo>
                      <a:lnTo>
                        <a:pt x="1134" y="812"/>
                      </a:lnTo>
                      <a:lnTo>
                        <a:pt x="1134" y="812"/>
                      </a:lnTo>
                      <a:lnTo>
                        <a:pt x="1132" y="802"/>
                      </a:lnTo>
                      <a:lnTo>
                        <a:pt x="1126" y="794"/>
                      </a:lnTo>
                      <a:lnTo>
                        <a:pt x="1118" y="788"/>
                      </a:lnTo>
                      <a:lnTo>
                        <a:pt x="1108" y="786"/>
                      </a:lnTo>
                      <a:lnTo>
                        <a:pt x="1108" y="786"/>
                      </a:lnTo>
                      <a:lnTo>
                        <a:pt x="1104" y="786"/>
                      </a:lnTo>
                      <a:lnTo>
                        <a:pt x="1108" y="780"/>
                      </a:lnTo>
                      <a:lnTo>
                        <a:pt x="1100" y="780"/>
                      </a:lnTo>
                      <a:lnTo>
                        <a:pt x="1094" y="780"/>
                      </a:lnTo>
                      <a:lnTo>
                        <a:pt x="1094" y="780"/>
                      </a:lnTo>
                      <a:lnTo>
                        <a:pt x="1086" y="774"/>
                      </a:lnTo>
                      <a:lnTo>
                        <a:pt x="1086" y="776"/>
                      </a:lnTo>
                      <a:lnTo>
                        <a:pt x="1084" y="774"/>
                      </a:lnTo>
                      <a:lnTo>
                        <a:pt x="1080" y="778"/>
                      </a:lnTo>
                      <a:lnTo>
                        <a:pt x="1074" y="776"/>
                      </a:lnTo>
                      <a:lnTo>
                        <a:pt x="1074" y="780"/>
                      </a:lnTo>
                      <a:lnTo>
                        <a:pt x="1068" y="780"/>
                      </a:lnTo>
                      <a:lnTo>
                        <a:pt x="1064" y="780"/>
                      </a:lnTo>
                      <a:lnTo>
                        <a:pt x="1068" y="788"/>
                      </a:lnTo>
                      <a:lnTo>
                        <a:pt x="1068" y="788"/>
                      </a:lnTo>
                      <a:lnTo>
                        <a:pt x="1068" y="788"/>
                      </a:lnTo>
                      <a:lnTo>
                        <a:pt x="1058" y="786"/>
                      </a:lnTo>
                      <a:lnTo>
                        <a:pt x="1058" y="786"/>
                      </a:lnTo>
                      <a:lnTo>
                        <a:pt x="1048" y="788"/>
                      </a:lnTo>
                      <a:lnTo>
                        <a:pt x="1040" y="794"/>
                      </a:lnTo>
                      <a:lnTo>
                        <a:pt x="1034" y="802"/>
                      </a:lnTo>
                      <a:lnTo>
                        <a:pt x="1032" y="812"/>
                      </a:lnTo>
                      <a:lnTo>
                        <a:pt x="1032" y="812"/>
                      </a:lnTo>
                      <a:lnTo>
                        <a:pt x="1034" y="820"/>
                      </a:lnTo>
                      <a:lnTo>
                        <a:pt x="1036" y="828"/>
                      </a:lnTo>
                      <a:lnTo>
                        <a:pt x="1036" y="828"/>
                      </a:lnTo>
                      <a:lnTo>
                        <a:pt x="1024" y="846"/>
                      </a:lnTo>
                      <a:lnTo>
                        <a:pt x="1020" y="854"/>
                      </a:lnTo>
                      <a:lnTo>
                        <a:pt x="1018" y="860"/>
                      </a:lnTo>
                      <a:lnTo>
                        <a:pt x="1006" y="836"/>
                      </a:lnTo>
                      <a:lnTo>
                        <a:pt x="950" y="732"/>
                      </a:lnTo>
                      <a:lnTo>
                        <a:pt x="854" y="580"/>
                      </a:lnTo>
                      <a:lnTo>
                        <a:pt x="690" y="370"/>
                      </a:lnTo>
                      <a:lnTo>
                        <a:pt x="568" y="244"/>
                      </a:lnTo>
                      <a:lnTo>
                        <a:pt x="412" y="118"/>
                      </a:lnTo>
                      <a:lnTo>
                        <a:pt x="262" y="40"/>
                      </a:lnTo>
                      <a:lnTo>
                        <a:pt x="128" y="0"/>
                      </a:lnTo>
                      <a:lnTo>
                        <a:pt x="128" y="0"/>
                      </a:lnTo>
                      <a:lnTo>
                        <a:pt x="118" y="0"/>
                      </a:lnTo>
                      <a:lnTo>
                        <a:pt x="94" y="2"/>
                      </a:lnTo>
                      <a:lnTo>
                        <a:pt x="80" y="4"/>
                      </a:lnTo>
                      <a:lnTo>
                        <a:pt x="64" y="6"/>
                      </a:lnTo>
                      <a:lnTo>
                        <a:pt x="48" y="12"/>
                      </a:lnTo>
                      <a:lnTo>
                        <a:pt x="32" y="18"/>
                      </a:lnTo>
                      <a:lnTo>
                        <a:pt x="32" y="18"/>
                      </a:lnTo>
                      <a:lnTo>
                        <a:pt x="20" y="28"/>
                      </a:lnTo>
                      <a:lnTo>
                        <a:pt x="10" y="36"/>
                      </a:lnTo>
                      <a:lnTo>
                        <a:pt x="6" y="44"/>
                      </a:lnTo>
                      <a:lnTo>
                        <a:pt x="2" y="52"/>
                      </a:lnTo>
                      <a:lnTo>
                        <a:pt x="2" y="60"/>
                      </a:lnTo>
                      <a:lnTo>
                        <a:pt x="2" y="64"/>
                      </a:lnTo>
                      <a:lnTo>
                        <a:pt x="4" y="70"/>
                      </a:lnTo>
                      <a:lnTo>
                        <a:pt x="0" y="114"/>
                      </a:lnTo>
                      <a:lnTo>
                        <a:pt x="12" y="226"/>
                      </a:lnTo>
                      <a:lnTo>
                        <a:pt x="58" y="452"/>
                      </a:lnTo>
                      <a:lnTo>
                        <a:pt x="80" y="544"/>
                      </a:lnTo>
                      <a:lnTo>
                        <a:pt x="108" y="686"/>
                      </a:lnTo>
                      <a:lnTo>
                        <a:pt x="122" y="734"/>
                      </a:lnTo>
                      <a:lnTo>
                        <a:pt x="154" y="810"/>
                      </a:lnTo>
                      <a:lnTo>
                        <a:pt x="196" y="876"/>
                      </a:lnTo>
                      <a:lnTo>
                        <a:pt x="240" y="918"/>
                      </a:lnTo>
                      <a:lnTo>
                        <a:pt x="284" y="942"/>
                      </a:lnTo>
                      <a:lnTo>
                        <a:pt x="348" y="952"/>
                      </a:lnTo>
                      <a:lnTo>
                        <a:pt x="410" y="960"/>
                      </a:lnTo>
                      <a:lnTo>
                        <a:pt x="622" y="978"/>
                      </a:lnTo>
                      <a:lnTo>
                        <a:pt x="622" y="978"/>
                      </a:lnTo>
                      <a:lnTo>
                        <a:pt x="580" y="992"/>
                      </a:lnTo>
                      <a:lnTo>
                        <a:pt x="538" y="1006"/>
                      </a:lnTo>
                      <a:lnTo>
                        <a:pt x="504" y="1020"/>
                      </a:lnTo>
                      <a:lnTo>
                        <a:pt x="486" y="1028"/>
                      </a:lnTo>
                      <a:lnTo>
                        <a:pt x="486" y="1028"/>
                      </a:lnTo>
                      <a:lnTo>
                        <a:pt x="444" y="1066"/>
                      </a:lnTo>
                      <a:lnTo>
                        <a:pt x="410" y="1098"/>
                      </a:lnTo>
                      <a:lnTo>
                        <a:pt x="346" y="1198"/>
                      </a:lnTo>
                      <a:lnTo>
                        <a:pt x="346" y="1198"/>
                      </a:lnTo>
                      <a:lnTo>
                        <a:pt x="338" y="1222"/>
                      </a:lnTo>
                      <a:lnTo>
                        <a:pt x="330" y="1242"/>
                      </a:lnTo>
                      <a:lnTo>
                        <a:pt x="326" y="1256"/>
                      </a:lnTo>
                      <a:lnTo>
                        <a:pt x="326" y="1256"/>
                      </a:lnTo>
                      <a:lnTo>
                        <a:pt x="326" y="1270"/>
                      </a:lnTo>
                      <a:lnTo>
                        <a:pt x="330" y="1284"/>
                      </a:lnTo>
                      <a:lnTo>
                        <a:pt x="334" y="1302"/>
                      </a:lnTo>
                      <a:lnTo>
                        <a:pt x="334" y="1346"/>
                      </a:lnTo>
                      <a:lnTo>
                        <a:pt x="358" y="1386"/>
                      </a:lnTo>
                      <a:lnTo>
                        <a:pt x="370" y="1438"/>
                      </a:lnTo>
                      <a:lnTo>
                        <a:pt x="370" y="1438"/>
                      </a:lnTo>
                      <a:lnTo>
                        <a:pt x="372" y="1442"/>
                      </a:lnTo>
                      <a:lnTo>
                        <a:pt x="376" y="1454"/>
                      </a:lnTo>
                      <a:lnTo>
                        <a:pt x="380" y="1460"/>
                      </a:lnTo>
                      <a:lnTo>
                        <a:pt x="386" y="1466"/>
                      </a:lnTo>
                      <a:lnTo>
                        <a:pt x="396" y="1472"/>
                      </a:lnTo>
                      <a:lnTo>
                        <a:pt x="406" y="1476"/>
                      </a:lnTo>
                      <a:lnTo>
                        <a:pt x="406" y="1476"/>
                      </a:lnTo>
                      <a:lnTo>
                        <a:pt x="418" y="1480"/>
                      </a:lnTo>
                      <a:lnTo>
                        <a:pt x="424" y="1484"/>
                      </a:lnTo>
                      <a:lnTo>
                        <a:pt x="430" y="1488"/>
                      </a:lnTo>
                      <a:lnTo>
                        <a:pt x="434" y="1492"/>
                      </a:lnTo>
                      <a:lnTo>
                        <a:pt x="436" y="1498"/>
                      </a:lnTo>
                      <a:lnTo>
                        <a:pt x="436" y="1500"/>
                      </a:lnTo>
                      <a:lnTo>
                        <a:pt x="436" y="1500"/>
                      </a:lnTo>
                      <a:lnTo>
                        <a:pt x="444" y="1514"/>
                      </a:lnTo>
                      <a:lnTo>
                        <a:pt x="458" y="1534"/>
                      </a:lnTo>
                      <a:lnTo>
                        <a:pt x="458" y="1534"/>
                      </a:lnTo>
                      <a:lnTo>
                        <a:pt x="466" y="1540"/>
                      </a:lnTo>
                      <a:lnTo>
                        <a:pt x="478" y="1550"/>
                      </a:lnTo>
                      <a:lnTo>
                        <a:pt x="490" y="1556"/>
                      </a:lnTo>
                      <a:lnTo>
                        <a:pt x="498" y="1558"/>
                      </a:lnTo>
                      <a:lnTo>
                        <a:pt x="504" y="1558"/>
                      </a:lnTo>
                      <a:lnTo>
                        <a:pt x="504" y="1558"/>
                      </a:lnTo>
                      <a:lnTo>
                        <a:pt x="510" y="1558"/>
                      </a:lnTo>
                      <a:lnTo>
                        <a:pt x="516" y="1562"/>
                      </a:lnTo>
                      <a:lnTo>
                        <a:pt x="528" y="1572"/>
                      </a:lnTo>
                      <a:lnTo>
                        <a:pt x="536" y="1582"/>
                      </a:lnTo>
                      <a:lnTo>
                        <a:pt x="540" y="1588"/>
                      </a:lnTo>
                      <a:lnTo>
                        <a:pt x="540" y="1588"/>
                      </a:lnTo>
                      <a:lnTo>
                        <a:pt x="548" y="1598"/>
                      </a:lnTo>
                      <a:lnTo>
                        <a:pt x="558" y="1608"/>
                      </a:lnTo>
                      <a:lnTo>
                        <a:pt x="564" y="1612"/>
                      </a:lnTo>
                      <a:lnTo>
                        <a:pt x="570" y="1614"/>
                      </a:lnTo>
                      <a:lnTo>
                        <a:pt x="570" y="1614"/>
                      </a:lnTo>
                      <a:lnTo>
                        <a:pt x="586" y="1618"/>
                      </a:lnTo>
                      <a:lnTo>
                        <a:pt x="602" y="1626"/>
                      </a:lnTo>
                      <a:lnTo>
                        <a:pt x="622" y="1636"/>
                      </a:lnTo>
                      <a:lnTo>
                        <a:pt x="648" y="1656"/>
                      </a:lnTo>
                      <a:lnTo>
                        <a:pt x="676" y="1678"/>
                      </a:lnTo>
                      <a:lnTo>
                        <a:pt x="676" y="1678"/>
                      </a:lnTo>
                      <a:lnTo>
                        <a:pt x="682" y="1678"/>
                      </a:lnTo>
                      <a:lnTo>
                        <a:pt x="694" y="1680"/>
                      </a:lnTo>
                      <a:lnTo>
                        <a:pt x="708" y="1676"/>
                      </a:lnTo>
                      <a:lnTo>
                        <a:pt x="716" y="1674"/>
                      </a:lnTo>
                      <a:lnTo>
                        <a:pt x="724" y="1670"/>
                      </a:lnTo>
                      <a:lnTo>
                        <a:pt x="724" y="1670"/>
                      </a:lnTo>
                      <a:lnTo>
                        <a:pt x="730" y="1664"/>
                      </a:lnTo>
                      <a:lnTo>
                        <a:pt x="736" y="1662"/>
                      </a:lnTo>
                      <a:lnTo>
                        <a:pt x="742" y="1660"/>
                      </a:lnTo>
                      <a:lnTo>
                        <a:pt x="746" y="1660"/>
                      </a:lnTo>
                      <a:lnTo>
                        <a:pt x="754" y="1664"/>
                      </a:lnTo>
                      <a:lnTo>
                        <a:pt x="756" y="1664"/>
                      </a:lnTo>
                      <a:lnTo>
                        <a:pt x="772" y="1662"/>
                      </a:lnTo>
                      <a:lnTo>
                        <a:pt x="796" y="1646"/>
                      </a:lnTo>
                      <a:lnTo>
                        <a:pt x="836" y="1606"/>
                      </a:lnTo>
                      <a:lnTo>
                        <a:pt x="836" y="1606"/>
                      </a:lnTo>
                      <a:lnTo>
                        <a:pt x="840" y="1602"/>
                      </a:lnTo>
                      <a:lnTo>
                        <a:pt x="852" y="1588"/>
                      </a:lnTo>
                      <a:lnTo>
                        <a:pt x="870" y="1564"/>
                      </a:lnTo>
                      <a:lnTo>
                        <a:pt x="892" y="1528"/>
                      </a:lnTo>
                      <a:lnTo>
                        <a:pt x="892" y="1528"/>
                      </a:lnTo>
                      <a:lnTo>
                        <a:pt x="914" y="1478"/>
                      </a:lnTo>
                      <a:lnTo>
                        <a:pt x="938" y="1424"/>
                      </a:lnTo>
                      <a:lnTo>
                        <a:pt x="964" y="1362"/>
                      </a:lnTo>
                      <a:lnTo>
                        <a:pt x="964" y="1362"/>
                      </a:lnTo>
                      <a:lnTo>
                        <a:pt x="988" y="1268"/>
                      </a:lnTo>
                      <a:lnTo>
                        <a:pt x="1012" y="1188"/>
                      </a:lnTo>
                      <a:lnTo>
                        <a:pt x="1034" y="1116"/>
                      </a:lnTo>
                      <a:lnTo>
                        <a:pt x="1032" y="1158"/>
                      </a:lnTo>
                      <a:lnTo>
                        <a:pt x="1024" y="1232"/>
                      </a:lnTo>
                      <a:lnTo>
                        <a:pt x="1026" y="1256"/>
                      </a:lnTo>
                      <a:lnTo>
                        <a:pt x="1016" y="1290"/>
                      </a:lnTo>
                      <a:lnTo>
                        <a:pt x="1016" y="1342"/>
                      </a:lnTo>
                      <a:lnTo>
                        <a:pt x="1016" y="1356"/>
                      </a:lnTo>
                      <a:lnTo>
                        <a:pt x="1016" y="1430"/>
                      </a:lnTo>
                      <a:lnTo>
                        <a:pt x="1026" y="1436"/>
                      </a:lnTo>
                      <a:lnTo>
                        <a:pt x="1026" y="1446"/>
                      </a:lnTo>
                      <a:lnTo>
                        <a:pt x="1016" y="1458"/>
                      </a:lnTo>
                      <a:lnTo>
                        <a:pt x="1018" y="1494"/>
                      </a:lnTo>
                      <a:lnTo>
                        <a:pt x="1018" y="1552"/>
                      </a:lnTo>
                      <a:lnTo>
                        <a:pt x="1040" y="1598"/>
                      </a:lnTo>
                      <a:lnTo>
                        <a:pt x="1076" y="1628"/>
                      </a:lnTo>
                      <a:lnTo>
                        <a:pt x="1080" y="1596"/>
                      </a:lnTo>
                      <a:lnTo>
                        <a:pt x="1084" y="1628"/>
                      </a:lnTo>
                      <a:lnTo>
                        <a:pt x="1120" y="1598"/>
                      </a:lnTo>
                      <a:lnTo>
                        <a:pt x="1142" y="1552"/>
                      </a:lnTo>
                      <a:lnTo>
                        <a:pt x="1142" y="1494"/>
                      </a:lnTo>
                      <a:lnTo>
                        <a:pt x="1146" y="1458"/>
                      </a:lnTo>
                      <a:lnTo>
                        <a:pt x="1134" y="1446"/>
                      </a:lnTo>
                      <a:lnTo>
                        <a:pt x="1134" y="1436"/>
                      </a:lnTo>
                      <a:lnTo>
                        <a:pt x="1146" y="1430"/>
                      </a:lnTo>
                      <a:lnTo>
                        <a:pt x="1146" y="1356"/>
                      </a:lnTo>
                      <a:lnTo>
                        <a:pt x="1146" y="1342"/>
                      </a:lnTo>
                      <a:lnTo>
                        <a:pt x="1146" y="1290"/>
                      </a:lnTo>
                      <a:lnTo>
                        <a:pt x="1134" y="1256"/>
                      </a:lnTo>
                      <a:lnTo>
                        <a:pt x="1136" y="1232"/>
                      </a:lnTo>
                      <a:lnTo>
                        <a:pt x="1128" y="1158"/>
                      </a:lnTo>
                      <a:lnTo>
                        <a:pt x="1126" y="1116"/>
                      </a:lnTo>
                      <a:lnTo>
                        <a:pt x="1126" y="1116"/>
                      </a:lnTo>
                      <a:lnTo>
                        <a:pt x="1126" y="1106"/>
                      </a:lnTo>
                      <a:lnTo>
                        <a:pt x="1126" y="1106"/>
                      </a:lnTo>
                      <a:lnTo>
                        <a:pt x="1138" y="1136"/>
                      </a:lnTo>
                      <a:lnTo>
                        <a:pt x="1150" y="1176"/>
                      </a:lnTo>
                      <a:lnTo>
                        <a:pt x="1174" y="1260"/>
                      </a:lnTo>
                      <a:lnTo>
                        <a:pt x="1202" y="1362"/>
                      </a:lnTo>
                      <a:lnTo>
                        <a:pt x="1202" y="1362"/>
                      </a:lnTo>
                      <a:lnTo>
                        <a:pt x="1228" y="1424"/>
                      </a:lnTo>
                      <a:lnTo>
                        <a:pt x="1250" y="1478"/>
                      </a:lnTo>
                      <a:lnTo>
                        <a:pt x="1274" y="1528"/>
                      </a:lnTo>
                      <a:lnTo>
                        <a:pt x="1274" y="1528"/>
                      </a:lnTo>
                      <a:lnTo>
                        <a:pt x="1296" y="1564"/>
                      </a:lnTo>
                      <a:lnTo>
                        <a:pt x="1312" y="1588"/>
                      </a:lnTo>
                      <a:lnTo>
                        <a:pt x="1326" y="1602"/>
                      </a:lnTo>
                      <a:lnTo>
                        <a:pt x="1330" y="1606"/>
                      </a:lnTo>
                      <a:lnTo>
                        <a:pt x="1370" y="1646"/>
                      </a:lnTo>
                      <a:lnTo>
                        <a:pt x="1394" y="1662"/>
                      </a:lnTo>
                      <a:lnTo>
                        <a:pt x="1410" y="1664"/>
                      </a:lnTo>
                      <a:lnTo>
                        <a:pt x="1410" y="1664"/>
                      </a:lnTo>
                      <a:lnTo>
                        <a:pt x="1412" y="1664"/>
                      </a:lnTo>
                      <a:lnTo>
                        <a:pt x="1420" y="1660"/>
                      </a:lnTo>
                      <a:lnTo>
                        <a:pt x="1424" y="1660"/>
                      </a:lnTo>
                      <a:lnTo>
                        <a:pt x="1430" y="1662"/>
                      </a:lnTo>
                      <a:lnTo>
                        <a:pt x="1436" y="1664"/>
                      </a:lnTo>
                      <a:lnTo>
                        <a:pt x="1442" y="1670"/>
                      </a:lnTo>
                      <a:lnTo>
                        <a:pt x="1442" y="1670"/>
                      </a:lnTo>
                      <a:lnTo>
                        <a:pt x="1450" y="1674"/>
                      </a:lnTo>
                      <a:lnTo>
                        <a:pt x="1458" y="1676"/>
                      </a:lnTo>
                      <a:lnTo>
                        <a:pt x="1472" y="1680"/>
                      </a:lnTo>
                      <a:lnTo>
                        <a:pt x="1484" y="1678"/>
                      </a:lnTo>
                      <a:lnTo>
                        <a:pt x="1490" y="1678"/>
                      </a:lnTo>
                      <a:lnTo>
                        <a:pt x="1518" y="1656"/>
                      </a:lnTo>
                      <a:lnTo>
                        <a:pt x="1544" y="1636"/>
                      </a:lnTo>
                      <a:lnTo>
                        <a:pt x="1544" y="1636"/>
                      </a:lnTo>
                      <a:lnTo>
                        <a:pt x="1564" y="1626"/>
                      </a:lnTo>
                      <a:lnTo>
                        <a:pt x="1580" y="1618"/>
                      </a:lnTo>
                      <a:lnTo>
                        <a:pt x="1596" y="1614"/>
                      </a:lnTo>
                      <a:lnTo>
                        <a:pt x="1596" y="1614"/>
                      </a:lnTo>
                      <a:lnTo>
                        <a:pt x="1602" y="1612"/>
                      </a:lnTo>
                      <a:lnTo>
                        <a:pt x="1608" y="1608"/>
                      </a:lnTo>
                      <a:lnTo>
                        <a:pt x="1618" y="1598"/>
                      </a:lnTo>
                      <a:lnTo>
                        <a:pt x="1626" y="1588"/>
                      </a:lnTo>
                      <a:lnTo>
                        <a:pt x="1626" y="1588"/>
                      </a:lnTo>
                      <a:lnTo>
                        <a:pt x="1630" y="1582"/>
                      </a:lnTo>
                      <a:lnTo>
                        <a:pt x="1638" y="1572"/>
                      </a:lnTo>
                      <a:lnTo>
                        <a:pt x="1650" y="1562"/>
                      </a:lnTo>
                      <a:lnTo>
                        <a:pt x="1656" y="1558"/>
                      </a:lnTo>
                      <a:lnTo>
                        <a:pt x="1662" y="1558"/>
                      </a:lnTo>
                      <a:lnTo>
                        <a:pt x="1662" y="1558"/>
                      </a:lnTo>
                      <a:lnTo>
                        <a:pt x="1668" y="1558"/>
                      </a:lnTo>
                      <a:lnTo>
                        <a:pt x="1674" y="1556"/>
                      </a:lnTo>
                      <a:lnTo>
                        <a:pt x="1688" y="1550"/>
                      </a:lnTo>
                      <a:lnTo>
                        <a:pt x="1700" y="1540"/>
                      </a:lnTo>
                      <a:lnTo>
                        <a:pt x="1708" y="1534"/>
                      </a:lnTo>
                      <a:lnTo>
                        <a:pt x="1708" y="1534"/>
                      </a:lnTo>
                      <a:lnTo>
                        <a:pt x="1722" y="1514"/>
                      </a:lnTo>
                      <a:lnTo>
                        <a:pt x="1730" y="1500"/>
                      </a:lnTo>
                      <a:lnTo>
                        <a:pt x="1730" y="1500"/>
                      </a:lnTo>
                      <a:lnTo>
                        <a:pt x="1730" y="1498"/>
                      </a:lnTo>
                      <a:lnTo>
                        <a:pt x="1732" y="1492"/>
                      </a:lnTo>
                      <a:lnTo>
                        <a:pt x="1736" y="1488"/>
                      </a:lnTo>
                      <a:lnTo>
                        <a:pt x="1740" y="1484"/>
                      </a:lnTo>
                      <a:lnTo>
                        <a:pt x="1748" y="1480"/>
                      </a:lnTo>
                      <a:lnTo>
                        <a:pt x="1760" y="1476"/>
                      </a:lnTo>
                      <a:lnTo>
                        <a:pt x="1760" y="1476"/>
                      </a:lnTo>
                      <a:lnTo>
                        <a:pt x="1770" y="1472"/>
                      </a:lnTo>
                      <a:lnTo>
                        <a:pt x="1780" y="1466"/>
                      </a:lnTo>
                      <a:lnTo>
                        <a:pt x="1786" y="1460"/>
                      </a:lnTo>
                      <a:lnTo>
                        <a:pt x="1790" y="1454"/>
                      </a:lnTo>
                      <a:lnTo>
                        <a:pt x="1794" y="1442"/>
                      </a:lnTo>
                      <a:lnTo>
                        <a:pt x="1794" y="1438"/>
                      </a:lnTo>
                      <a:lnTo>
                        <a:pt x="1808" y="1386"/>
                      </a:lnTo>
                      <a:lnTo>
                        <a:pt x="1832" y="1346"/>
                      </a:lnTo>
                      <a:lnTo>
                        <a:pt x="1832" y="1302"/>
                      </a:lnTo>
                      <a:lnTo>
                        <a:pt x="1832" y="1302"/>
                      </a:lnTo>
                      <a:lnTo>
                        <a:pt x="1836" y="1284"/>
                      </a:lnTo>
                      <a:lnTo>
                        <a:pt x="1840" y="1270"/>
                      </a:lnTo>
                      <a:lnTo>
                        <a:pt x="1840" y="1256"/>
                      </a:lnTo>
                      <a:lnTo>
                        <a:pt x="1840" y="1256"/>
                      </a:lnTo>
                      <a:lnTo>
                        <a:pt x="1836" y="1242"/>
                      </a:lnTo>
                      <a:lnTo>
                        <a:pt x="1828" y="1222"/>
                      </a:lnTo>
                      <a:lnTo>
                        <a:pt x="1820" y="1198"/>
                      </a:lnTo>
                      <a:lnTo>
                        <a:pt x="1756" y="1098"/>
                      </a:lnTo>
                      <a:lnTo>
                        <a:pt x="1756" y="1098"/>
                      </a:lnTo>
                      <a:lnTo>
                        <a:pt x="1722" y="1066"/>
                      </a:lnTo>
                      <a:lnTo>
                        <a:pt x="1680" y="1028"/>
                      </a:lnTo>
                      <a:lnTo>
                        <a:pt x="1680" y="1028"/>
                      </a:lnTo>
                      <a:lnTo>
                        <a:pt x="1662" y="1020"/>
                      </a:lnTo>
                      <a:lnTo>
                        <a:pt x="1628" y="1006"/>
                      </a:lnTo>
                      <a:lnTo>
                        <a:pt x="1586" y="992"/>
                      </a:lnTo>
                      <a:lnTo>
                        <a:pt x="1544" y="978"/>
                      </a:lnTo>
                      <a:lnTo>
                        <a:pt x="1756" y="960"/>
                      </a:lnTo>
                      <a:lnTo>
                        <a:pt x="1818" y="952"/>
                      </a:lnTo>
                      <a:lnTo>
                        <a:pt x="1882" y="942"/>
                      </a:lnTo>
                      <a:lnTo>
                        <a:pt x="1926" y="918"/>
                      </a:lnTo>
                      <a:lnTo>
                        <a:pt x="1970" y="876"/>
                      </a:lnTo>
                      <a:lnTo>
                        <a:pt x="2012" y="810"/>
                      </a:lnTo>
                      <a:lnTo>
                        <a:pt x="2044" y="734"/>
                      </a:lnTo>
                      <a:lnTo>
                        <a:pt x="2058" y="686"/>
                      </a:lnTo>
                      <a:lnTo>
                        <a:pt x="2086" y="544"/>
                      </a:lnTo>
                      <a:lnTo>
                        <a:pt x="2108" y="452"/>
                      </a:lnTo>
                      <a:lnTo>
                        <a:pt x="2154" y="226"/>
                      </a:lnTo>
                      <a:lnTo>
                        <a:pt x="2164" y="114"/>
                      </a:lnTo>
                      <a:lnTo>
                        <a:pt x="2162" y="70"/>
                      </a:lnTo>
                      <a:close/>
                      <a:moveTo>
                        <a:pt x="1076" y="792"/>
                      </a:moveTo>
                      <a:lnTo>
                        <a:pt x="1076" y="792"/>
                      </a:lnTo>
                      <a:lnTo>
                        <a:pt x="1076" y="790"/>
                      </a:lnTo>
                      <a:lnTo>
                        <a:pt x="1076" y="790"/>
                      </a:lnTo>
                      <a:lnTo>
                        <a:pt x="1076" y="792"/>
                      </a:lnTo>
                      <a:close/>
                    </a:path>
                  </a:pathLst>
                </a:custGeom>
                <a:grpFill/>
                <a:ln w="9525">
                  <a:noFill/>
                  <a:round/>
                  <a:headEnd/>
                  <a:tailEnd/>
                </a:ln>
                <a:effectLst>
                  <a:glow rad="177800">
                    <a:schemeClr val="bg2">
                      <a:lumMod val="60000"/>
                      <a:lumOff val="40000"/>
                      <a:alpha val="11000"/>
                    </a:schemeClr>
                  </a:glow>
                  <a:softEdge rad="25400"/>
                </a:effectLst>
              </p:spPr>
              <p:txBody>
                <a:bodyPr vert="horz" wrap="square" lIns="91440" tIns="45720" rIns="91440" bIns="45720" numCol="1" anchor="t" anchorCtr="0" compatLnSpc="1">
                  <a:prstTxWarp prst="textNoShape">
                    <a:avLst/>
                  </a:prstTxWarp>
                </a:bodyPr>
                <a:lstStyle/>
                <a:p>
                  <a:endParaRPr lang="en-US" sz="1800"/>
                </a:p>
              </p:txBody>
            </p:sp>
          </p:grpSp>
          <p:grpSp>
            <p:nvGrpSpPr>
              <p:cNvPr id="225" name="Group 142"/>
              <p:cNvGrpSpPr>
                <a:grpSpLocks noChangeAspect="1"/>
              </p:cNvGrpSpPr>
              <p:nvPr/>
            </p:nvGrpSpPr>
            <p:grpSpPr>
              <a:xfrm rot="19493664">
                <a:off x="353923" y="1671596"/>
                <a:ext cx="992740" cy="814144"/>
                <a:chOff x="381000" y="304800"/>
                <a:chExt cx="3317876" cy="2720975"/>
              </a:xfrm>
              <a:solidFill>
                <a:schemeClr val="bg2">
                  <a:lumMod val="60000"/>
                  <a:lumOff val="40000"/>
                  <a:alpha val="1000"/>
                </a:schemeClr>
              </a:solidFill>
            </p:grpSpPr>
            <p:sp>
              <p:nvSpPr>
                <p:cNvPr id="246" name="Freeform 79"/>
                <p:cNvSpPr>
                  <a:spLocks/>
                </p:cNvSpPr>
                <p:nvPr/>
              </p:nvSpPr>
              <p:spPr bwMode="auto">
                <a:xfrm>
                  <a:off x="1660525" y="654050"/>
                  <a:ext cx="368300" cy="546100"/>
                </a:xfrm>
                <a:custGeom>
                  <a:avLst/>
                  <a:gdLst/>
                  <a:ahLst/>
                  <a:cxnLst>
                    <a:cxn ang="0">
                      <a:pos x="230" y="344"/>
                    </a:cxn>
                    <a:cxn ang="0">
                      <a:pos x="230" y="344"/>
                    </a:cxn>
                    <a:cxn ang="0">
                      <a:pos x="232" y="344"/>
                    </a:cxn>
                    <a:cxn ang="0">
                      <a:pos x="232" y="342"/>
                    </a:cxn>
                    <a:cxn ang="0">
                      <a:pos x="232" y="342"/>
                    </a:cxn>
                    <a:cxn ang="0">
                      <a:pos x="224" y="328"/>
                    </a:cxn>
                    <a:cxn ang="0">
                      <a:pos x="48" y="50"/>
                    </a:cxn>
                    <a:cxn ang="0">
                      <a:pos x="48" y="50"/>
                    </a:cxn>
                    <a:cxn ang="0">
                      <a:pos x="30" y="24"/>
                    </a:cxn>
                    <a:cxn ang="0">
                      <a:pos x="30" y="24"/>
                    </a:cxn>
                    <a:cxn ang="0">
                      <a:pos x="22" y="12"/>
                    </a:cxn>
                    <a:cxn ang="0">
                      <a:pos x="10" y="2"/>
                    </a:cxn>
                    <a:cxn ang="0">
                      <a:pos x="10" y="2"/>
                    </a:cxn>
                    <a:cxn ang="0">
                      <a:pos x="6" y="0"/>
                    </a:cxn>
                    <a:cxn ang="0">
                      <a:pos x="2" y="0"/>
                    </a:cxn>
                    <a:cxn ang="0">
                      <a:pos x="0" y="0"/>
                    </a:cxn>
                    <a:cxn ang="0">
                      <a:pos x="0" y="4"/>
                    </a:cxn>
                    <a:cxn ang="0">
                      <a:pos x="0" y="4"/>
                    </a:cxn>
                    <a:cxn ang="0">
                      <a:pos x="4" y="14"/>
                    </a:cxn>
                    <a:cxn ang="0">
                      <a:pos x="10" y="22"/>
                    </a:cxn>
                    <a:cxn ang="0">
                      <a:pos x="10" y="22"/>
                    </a:cxn>
                    <a:cxn ang="0">
                      <a:pos x="18" y="30"/>
                    </a:cxn>
                    <a:cxn ang="0">
                      <a:pos x="26" y="42"/>
                    </a:cxn>
                    <a:cxn ang="0">
                      <a:pos x="218" y="332"/>
                    </a:cxn>
                    <a:cxn ang="0">
                      <a:pos x="218" y="332"/>
                    </a:cxn>
                    <a:cxn ang="0">
                      <a:pos x="226" y="340"/>
                    </a:cxn>
                    <a:cxn ang="0">
                      <a:pos x="230" y="344"/>
                    </a:cxn>
                    <a:cxn ang="0">
                      <a:pos x="230" y="344"/>
                    </a:cxn>
                  </a:cxnLst>
                  <a:rect l="0" t="0" r="r" b="b"/>
                  <a:pathLst>
                    <a:path w="232" h="344">
                      <a:moveTo>
                        <a:pt x="230" y="344"/>
                      </a:moveTo>
                      <a:lnTo>
                        <a:pt x="230" y="344"/>
                      </a:lnTo>
                      <a:lnTo>
                        <a:pt x="232" y="344"/>
                      </a:lnTo>
                      <a:lnTo>
                        <a:pt x="232" y="342"/>
                      </a:lnTo>
                      <a:lnTo>
                        <a:pt x="232" y="342"/>
                      </a:lnTo>
                      <a:lnTo>
                        <a:pt x="224" y="328"/>
                      </a:lnTo>
                      <a:lnTo>
                        <a:pt x="48" y="50"/>
                      </a:lnTo>
                      <a:lnTo>
                        <a:pt x="48" y="50"/>
                      </a:lnTo>
                      <a:lnTo>
                        <a:pt x="30" y="24"/>
                      </a:lnTo>
                      <a:lnTo>
                        <a:pt x="30" y="24"/>
                      </a:lnTo>
                      <a:lnTo>
                        <a:pt x="22" y="12"/>
                      </a:lnTo>
                      <a:lnTo>
                        <a:pt x="10" y="2"/>
                      </a:lnTo>
                      <a:lnTo>
                        <a:pt x="10" y="2"/>
                      </a:lnTo>
                      <a:lnTo>
                        <a:pt x="6" y="0"/>
                      </a:lnTo>
                      <a:lnTo>
                        <a:pt x="2" y="0"/>
                      </a:lnTo>
                      <a:lnTo>
                        <a:pt x="0" y="0"/>
                      </a:lnTo>
                      <a:lnTo>
                        <a:pt x="0" y="4"/>
                      </a:lnTo>
                      <a:lnTo>
                        <a:pt x="0" y="4"/>
                      </a:lnTo>
                      <a:lnTo>
                        <a:pt x="4" y="14"/>
                      </a:lnTo>
                      <a:lnTo>
                        <a:pt x="10" y="22"/>
                      </a:lnTo>
                      <a:lnTo>
                        <a:pt x="10" y="22"/>
                      </a:lnTo>
                      <a:lnTo>
                        <a:pt x="18" y="30"/>
                      </a:lnTo>
                      <a:lnTo>
                        <a:pt x="26" y="42"/>
                      </a:lnTo>
                      <a:lnTo>
                        <a:pt x="218" y="332"/>
                      </a:lnTo>
                      <a:lnTo>
                        <a:pt x="218" y="332"/>
                      </a:lnTo>
                      <a:lnTo>
                        <a:pt x="226" y="340"/>
                      </a:lnTo>
                      <a:lnTo>
                        <a:pt x="230" y="344"/>
                      </a:lnTo>
                      <a:lnTo>
                        <a:pt x="230" y="34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sz="1800"/>
                </a:p>
              </p:txBody>
            </p:sp>
            <p:sp>
              <p:nvSpPr>
                <p:cNvPr id="247" name="Freeform 80"/>
                <p:cNvSpPr>
                  <a:spLocks/>
                </p:cNvSpPr>
                <p:nvPr/>
              </p:nvSpPr>
              <p:spPr bwMode="auto">
                <a:xfrm>
                  <a:off x="2032000" y="1216025"/>
                  <a:ext cx="1588" cy="1588"/>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sz="1800"/>
                </a:p>
              </p:txBody>
            </p:sp>
            <p:sp>
              <p:nvSpPr>
                <p:cNvPr id="248" name="Freeform 81"/>
                <p:cNvSpPr>
                  <a:spLocks/>
                </p:cNvSpPr>
                <p:nvPr/>
              </p:nvSpPr>
              <p:spPr bwMode="auto">
                <a:xfrm>
                  <a:off x="2057401" y="654050"/>
                  <a:ext cx="368300" cy="546100"/>
                </a:xfrm>
                <a:custGeom>
                  <a:avLst/>
                  <a:gdLst/>
                  <a:ahLst/>
                  <a:cxnLst>
                    <a:cxn ang="0">
                      <a:pos x="2" y="344"/>
                    </a:cxn>
                    <a:cxn ang="0">
                      <a:pos x="2" y="344"/>
                    </a:cxn>
                    <a:cxn ang="0">
                      <a:pos x="6" y="340"/>
                    </a:cxn>
                    <a:cxn ang="0">
                      <a:pos x="14" y="332"/>
                    </a:cxn>
                    <a:cxn ang="0">
                      <a:pos x="206" y="42"/>
                    </a:cxn>
                    <a:cxn ang="0">
                      <a:pos x="206" y="42"/>
                    </a:cxn>
                    <a:cxn ang="0">
                      <a:pos x="214" y="30"/>
                    </a:cxn>
                    <a:cxn ang="0">
                      <a:pos x="222" y="22"/>
                    </a:cxn>
                    <a:cxn ang="0">
                      <a:pos x="222" y="22"/>
                    </a:cxn>
                    <a:cxn ang="0">
                      <a:pos x="228" y="14"/>
                    </a:cxn>
                    <a:cxn ang="0">
                      <a:pos x="232" y="4"/>
                    </a:cxn>
                    <a:cxn ang="0">
                      <a:pos x="232" y="4"/>
                    </a:cxn>
                    <a:cxn ang="0">
                      <a:pos x="232" y="0"/>
                    </a:cxn>
                    <a:cxn ang="0">
                      <a:pos x="230" y="0"/>
                    </a:cxn>
                    <a:cxn ang="0">
                      <a:pos x="226" y="0"/>
                    </a:cxn>
                    <a:cxn ang="0">
                      <a:pos x="222" y="2"/>
                    </a:cxn>
                    <a:cxn ang="0">
                      <a:pos x="222" y="2"/>
                    </a:cxn>
                    <a:cxn ang="0">
                      <a:pos x="210" y="12"/>
                    </a:cxn>
                    <a:cxn ang="0">
                      <a:pos x="202" y="24"/>
                    </a:cxn>
                    <a:cxn ang="0">
                      <a:pos x="202" y="24"/>
                    </a:cxn>
                    <a:cxn ang="0">
                      <a:pos x="184" y="50"/>
                    </a:cxn>
                    <a:cxn ang="0">
                      <a:pos x="8" y="328"/>
                    </a:cxn>
                    <a:cxn ang="0">
                      <a:pos x="8" y="328"/>
                    </a:cxn>
                    <a:cxn ang="0">
                      <a:pos x="0" y="342"/>
                    </a:cxn>
                    <a:cxn ang="0">
                      <a:pos x="0" y="342"/>
                    </a:cxn>
                    <a:cxn ang="0">
                      <a:pos x="0" y="344"/>
                    </a:cxn>
                    <a:cxn ang="0">
                      <a:pos x="0" y="344"/>
                    </a:cxn>
                    <a:cxn ang="0">
                      <a:pos x="2" y="344"/>
                    </a:cxn>
                    <a:cxn ang="0">
                      <a:pos x="2" y="344"/>
                    </a:cxn>
                  </a:cxnLst>
                  <a:rect l="0" t="0" r="r" b="b"/>
                  <a:pathLst>
                    <a:path w="232" h="344">
                      <a:moveTo>
                        <a:pt x="2" y="344"/>
                      </a:moveTo>
                      <a:lnTo>
                        <a:pt x="2" y="344"/>
                      </a:lnTo>
                      <a:lnTo>
                        <a:pt x="6" y="340"/>
                      </a:lnTo>
                      <a:lnTo>
                        <a:pt x="14" y="332"/>
                      </a:lnTo>
                      <a:lnTo>
                        <a:pt x="206" y="42"/>
                      </a:lnTo>
                      <a:lnTo>
                        <a:pt x="206" y="42"/>
                      </a:lnTo>
                      <a:lnTo>
                        <a:pt x="214" y="30"/>
                      </a:lnTo>
                      <a:lnTo>
                        <a:pt x="222" y="22"/>
                      </a:lnTo>
                      <a:lnTo>
                        <a:pt x="222" y="22"/>
                      </a:lnTo>
                      <a:lnTo>
                        <a:pt x="228" y="14"/>
                      </a:lnTo>
                      <a:lnTo>
                        <a:pt x="232" y="4"/>
                      </a:lnTo>
                      <a:lnTo>
                        <a:pt x="232" y="4"/>
                      </a:lnTo>
                      <a:lnTo>
                        <a:pt x="232" y="0"/>
                      </a:lnTo>
                      <a:lnTo>
                        <a:pt x="230" y="0"/>
                      </a:lnTo>
                      <a:lnTo>
                        <a:pt x="226" y="0"/>
                      </a:lnTo>
                      <a:lnTo>
                        <a:pt x="222" y="2"/>
                      </a:lnTo>
                      <a:lnTo>
                        <a:pt x="222" y="2"/>
                      </a:lnTo>
                      <a:lnTo>
                        <a:pt x="210" y="12"/>
                      </a:lnTo>
                      <a:lnTo>
                        <a:pt x="202" y="24"/>
                      </a:lnTo>
                      <a:lnTo>
                        <a:pt x="202" y="24"/>
                      </a:lnTo>
                      <a:lnTo>
                        <a:pt x="184" y="50"/>
                      </a:lnTo>
                      <a:lnTo>
                        <a:pt x="8" y="328"/>
                      </a:lnTo>
                      <a:lnTo>
                        <a:pt x="8" y="328"/>
                      </a:lnTo>
                      <a:lnTo>
                        <a:pt x="0" y="342"/>
                      </a:lnTo>
                      <a:lnTo>
                        <a:pt x="0" y="342"/>
                      </a:lnTo>
                      <a:lnTo>
                        <a:pt x="0" y="344"/>
                      </a:lnTo>
                      <a:lnTo>
                        <a:pt x="0" y="344"/>
                      </a:lnTo>
                      <a:lnTo>
                        <a:pt x="2" y="344"/>
                      </a:lnTo>
                      <a:lnTo>
                        <a:pt x="2" y="34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sz="1800"/>
                </a:p>
              </p:txBody>
            </p:sp>
            <p:sp>
              <p:nvSpPr>
                <p:cNvPr id="249" name="Freeform 82"/>
                <p:cNvSpPr>
                  <a:spLocks noEditPoints="1"/>
                </p:cNvSpPr>
                <p:nvPr/>
              </p:nvSpPr>
              <p:spPr bwMode="auto">
                <a:xfrm>
                  <a:off x="381000" y="304800"/>
                  <a:ext cx="3317876" cy="2720975"/>
                </a:xfrm>
                <a:custGeom>
                  <a:avLst/>
                  <a:gdLst/>
                  <a:ahLst/>
                  <a:cxnLst>
                    <a:cxn ang="0">
                      <a:pos x="1784" y="18"/>
                    </a:cxn>
                    <a:cxn ang="0">
                      <a:pos x="1368" y="254"/>
                    </a:cxn>
                    <a:cxn ang="0">
                      <a:pos x="1096" y="632"/>
                    </a:cxn>
                    <a:cxn ang="0">
                      <a:pos x="1066" y="570"/>
                    </a:cxn>
                    <a:cxn ang="0">
                      <a:pos x="1044" y="562"/>
                    </a:cxn>
                    <a:cxn ang="0">
                      <a:pos x="1016" y="572"/>
                    </a:cxn>
                    <a:cxn ang="0">
                      <a:pos x="992" y="628"/>
                    </a:cxn>
                    <a:cxn ang="0">
                      <a:pos x="680" y="216"/>
                    </a:cxn>
                    <a:cxn ang="0">
                      <a:pos x="268" y="10"/>
                    </a:cxn>
                    <a:cxn ang="0">
                      <a:pos x="34" y="198"/>
                    </a:cxn>
                    <a:cxn ang="0">
                      <a:pos x="86" y="264"/>
                    </a:cxn>
                    <a:cxn ang="0">
                      <a:pos x="156" y="340"/>
                    </a:cxn>
                    <a:cxn ang="0">
                      <a:pos x="198" y="442"/>
                    </a:cxn>
                    <a:cxn ang="0">
                      <a:pos x="224" y="492"/>
                    </a:cxn>
                    <a:cxn ang="0">
                      <a:pos x="240" y="572"/>
                    </a:cxn>
                    <a:cxn ang="0">
                      <a:pos x="272" y="640"/>
                    </a:cxn>
                    <a:cxn ang="0">
                      <a:pos x="378" y="740"/>
                    </a:cxn>
                    <a:cxn ang="0">
                      <a:pos x="470" y="858"/>
                    </a:cxn>
                    <a:cxn ang="0">
                      <a:pos x="342" y="1124"/>
                    </a:cxn>
                    <a:cxn ang="0">
                      <a:pos x="376" y="1176"/>
                    </a:cxn>
                    <a:cxn ang="0">
                      <a:pos x="406" y="1268"/>
                    </a:cxn>
                    <a:cxn ang="0">
                      <a:pos x="458" y="1316"/>
                    </a:cxn>
                    <a:cxn ang="0">
                      <a:pos x="502" y="1380"/>
                    </a:cxn>
                    <a:cxn ang="0">
                      <a:pos x="536" y="1422"/>
                    </a:cxn>
                    <a:cxn ang="0">
                      <a:pos x="460" y="1554"/>
                    </a:cxn>
                    <a:cxn ang="0">
                      <a:pos x="414" y="1686"/>
                    </a:cxn>
                    <a:cxn ang="0">
                      <a:pos x="486" y="1704"/>
                    </a:cxn>
                    <a:cxn ang="0">
                      <a:pos x="586" y="1526"/>
                    </a:cxn>
                    <a:cxn ang="0">
                      <a:pos x="662" y="1528"/>
                    </a:cxn>
                    <a:cxn ang="0">
                      <a:pos x="700" y="1528"/>
                    </a:cxn>
                    <a:cxn ang="0">
                      <a:pos x="768" y="1532"/>
                    </a:cxn>
                    <a:cxn ang="0">
                      <a:pos x="816" y="1452"/>
                    </a:cxn>
                    <a:cxn ang="0">
                      <a:pos x="978" y="928"/>
                    </a:cxn>
                    <a:cxn ang="0">
                      <a:pos x="996" y="942"/>
                    </a:cxn>
                    <a:cxn ang="0">
                      <a:pos x="992" y="1208"/>
                    </a:cxn>
                    <a:cxn ang="0">
                      <a:pos x="1088" y="1112"/>
                    </a:cxn>
                    <a:cxn ang="0">
                      <a:pos x="1088" y="854"/>
                    </a:cxn>
                    <a:cxn ang="0">
                      <a:pos x="1138" y="1056"/>
                    </a:cxn>
                    <a:cxn ang="0">
                      <a:pos x="1284" y="1500"/>
                    </a:cxn>
                    <a:cxn ang="0">
                      <a:pos x="1334" y="1528"/>
                    </a:cxn>
                    <a:cxn ang="0">
                      <a:pos x="1406" y="1536"/>
                    </a:cxn>
                    <a:cxn ang="0">
                      <a:pos x="1458" y="1516"/>
                    </a:cxn>
                    <a:cxn ang="0">
                      <a:pos x="1542" y="1592"/>
                    </a:cxn>
                    <a:cxn ang="0">
                      <a:pos x="1626" y="1714"/>
                    </a:cxn>
                    <a:cxn ang="0">
                      <a:pos x="1680" y="1650"/>
                    </a:cxn>
                    <a:cxn ang="0">
                      <a:pos x="1618" y="1546"/>
                    </a:cxn>
                    <a:cxn ang="0">
                      <a:pos x="1560" y="1404"/>
                    </a:cxn>
                    <a:cxn ang="0">
                      <a:pos x="1616" y="1378"/>
                    </a:cxn>
                    <a:cxn ang="0">
                      <a:pos x="1634" y="1294"/>
                    </a:cxn>
                    <a:cxn ang="0">
                      <a:pos x="1706" y="1248"/>
                    </a:cxn>
                    <a:cxn ang="0">
                      <a:pos x="1726" y="1166"/>
                    </a:cxn>
                    <a:cxn ang="0">
                      <a:pos x="1702" y="1004"/>
                    </a:cxn>
                    <a:cxn ang="0">
                      <a:pos x="1528" y="790"/>
                    </a:cxn>
                    <a:cxn ang="0">
                      <a:pos x="1758" y="718"/>
                    </a:cxn>
                    <a:cxn ang="0">
                      <a:pos x="1830" y="612"/>
                    </a:cxn>
                    <a:cxn ang="0">
                      <a:pos x="1868" y="536"/>
                    </a:cxn>
                    <a:cxn ang="0">
                      <a:pos x="1876" y="472"/>
                    </a:cxn>
                    <a:cxn ang="0">
                      <a:pos x="1898" y="394"/>
                    </a:cxn>
                    <a:cxn ang="0">
                      <a:pos x="1964" y="304"/>
                    </a:cxn>
                    <a:cxn ang="0">
                      <a:pos x="2020" y="236"/>
                    </a:cxn>
                    <a:cxn ang="0">
                      <a:pos x="1040" y="574"/>
                    </a:cxn>
                  </a:cxnLst>
                  <a:rect l="0" t="0" r="r" b="b"/>
                  <a:pathLst>
                    <a:path w="2090" h="1714">
                      <a:moveTo>
                        <a:pt x="2088" y="78"/>
                      </a:moveTo>
                      <a:lnTo>
                        <a:pt x="2070" y="44"/>
                      </a:lnTo>
                      <a:lnTo>
                        <a:pt x="2028" y="16"/>
                      </a:lnTo>
                      <a:lnTo>
                        <a:pt x="1964" y="4"/>
                      </a:lnTo>
                      <a:lnTo>
                        <a:pt x="1896" y="0"/>
                      </a:lnTo>
                      <a:lnTo>
                        <a:pt x="1896" y="0"/>
                      </a:lnTo>
                      <a:lnTo>
                        <a:pt x="1876" y="2"/>
                      </a:lnTo>
                      <a:lnTo>
                        <a:pt x="1852" y="4"/>
                      </a:lnTo>
                      <a:lnTo>
                        <a:pt x="1822" y="10"/>
                      </a:lnTo>
                      <a:lnTo>
                        <a:pt x="1784" y="18"/>
                      </a:lnTo>
                      <a:lnTo>
                        <a:pt x="1740" y="30"/>
                      </a:lnTo>
                      <a:lnTo>
                        <a:pt x="1694" y="46"/>
                      </a:lnTo>
                      <a:lnTo>
                        <a:pt x="1642" y="66"/>
                      </a:lnTo>
                      <a:lnTo>
                        <a:pt x="1642" y="66"/>
                      </a:lnTo>
                      <a:lnTo>
                        <a:pt x="1592" y="92"/>
                      </a:lnTo>
                      <a:lnTo>
                        <a:pt x="1544" y="118"/>
                      </a:lnTo>
                      <a:lnTo>
                        <a:pt x="1498" y="148"/>
                      </a:lnTo>
                      <a:lnTo>
                        <a:pt x="1454" y="180"/>
                      </a:lnTo>
                      <a:lnTo>
                        <a:pt x="1410" y="216"/>
                      </a:lnTo>
                      <a:lnTo>
                        <a:pt x="1368" y="254"/>
                      </a:lnTo>
                      <a:lnTo>
                        <a:pt x="1328" y="296"/>
                      </a:lnTo>
                      <a:lnTo>
                        <a:pt x="1286" y="342"/>
                      </a:lnTo>
                      <a:lnTo>
                        <a:pt x="1286" y="342"/>
                      </a:lnTo>
                      <a:lnTo>
                        <a:pt x="1254" y="380"/>
                      </a:lnTo>
                      <a:lnTo>
                        <a:pt x="1224" y="420"/>
                      </a:lnTo>
                      <a:lnTo>
                        <a:pt x="1196" y="462"/>
                      </a:lnTo>
                      <a:lnTo>
                        <a:pt x="1170" y="504"/>
                      </a:lnTo>
                      <a:lnTo>
                        <a:pt x="1124" y="578"/>
                      </a:lnTo>
                      <a:lnTo>
                        <a:pt x="1096" y="632"/>
                      </a:lnTo>
                      <a:lnTo>
                        <a:pt x="1096" y="632"/>
                      </a:lnTo>
                      <a:lnTo>
                        <a:pt x="1092" y="622"/>
                      </a:lnTo>
                      <a:lnTo>
                        <a:pt x="1082" y="608"/>
                      </a:lnTo>
                      <a:lnTo>
                        <a:pt x="1082" y="608"/>
                      </a:lnTo>
                      <a:lnTo>
                        <a:pt x="1086" y="600"/>
                      </a:lnTo>
                      <a:lnTo>
                        <a:pt x="1088" y="592"/>
                      </a:lnTo>
                      <a:lnTo>
                        <a:pt x="1088" y="592"/>
                      </a:lnTo>
                      <a:lnTo>
                        <a:pt x="1086" y="584"/>
                      </a:lnTo>
                      <a:lnTo>
                        <a:pt x="1082" y="576"/>
                      </a:lnTo>
                      <a:lnTo>
                        <a:pt x="1074" y="572"/>
                      </a:lnTo>
                      <a:lnTo>
                        <a:pt x="1066" y="570"/>
                      </a:lnTo>
                      <a:lnTo>
                        <a:pt x="1066" y="570"/>
                      </a:lnTo>
                      <a:lnTo>
                        <a:pt x="1064" y="570"/>
                      </a:lnTo>
                      <a:lnTo>
                        <a:pt x="1066" y="564"/>
                      </a:lnTo>
                      <a:lnTo>
                        <a:pt x="1060" y="564"/>
                      </a:lnTo>
                      <a:lnTo>
                        <a:pt x="1056" y="564"/>
                      </a:lnTo>
                      <a:lnTo>
                        <a:pt x="1056" y="564"/>
                      </a:lnTo>
                      <a:lnTo>
                        <a:pt x="1050" y="558"/>
                      </a:lnTo>
                      <a:lnTo>
                        <a:pt x="1048" y="560"/>
                      </a:lnTo>
                      <a:lnTo>
                        <a:pt x="1048" y="558"/>
                      </a:lnTo>
                      <a:lnTo>
                        <a:pt x="1044" y="562"/>
                      </a:lnTo>
                      <a:lnTo>
                        <a:pt x="1038" y="560"/>
                      </a:lnTo>
                      <a:lnTo>
                        <a:pt x="1038" y="564"/>
                      </a:lnTo>
                      <a:lnTo>
                        <a:pt x="1034" y="564"/>
                      </a:lnTo>
                      <a:lnTo>
                        <a:pt x="1030" y="564"/>
                      </a:lnTo>
                      <a:lnTo>
                        <a:pt x="1034" y="572"/>
                      </a:lnTo>
                      <a:lnTo>
                        <a:pt x="1034" y="572"/>
                      </a:lnTo>
                      <a:lnTo>
                        <a:pt x="1034" y="572"/>
                      </a:lnTo>
                      <a:lnTo>
                        <a:pt x="1026" y="570"/>
                      </a:lnTo>
                      <a:lnTo>
                        <a:pt x="1026" y="570"/>
                      </a:lnTo>
                      <a:lnTo>
                        <a:pt x="1016" y="572"/>
                      </a:lnTo>
                      <a:lnTo>
                        <a:pt x="1010" y="576"/>
                      </a:lnTo>
                      <a:lnTo>
                        <a:pt x="1004" y="584"/>
                      </a:lnTo>
                      <a:lnTo>
                        <a:pt x="1004" y="592"/>
                      </a:lnTo>
                      <a:lnTo>
                        <a:pt x="1004" y="592"/>
                      </a:lnTo>
                      <a:lnTo>
                        <a:pt x="1004" y="598"/>
                      </a:lnTo>
                      <a:lnTo>
                        <a:pt x="1008" y="604"/>
                      </a:lnTo>
                      <a:lnTo>
                        <a:pt x="1008" y="604"/>
                      </a:lnTo>
                      <a:lnTo>
                        <a:pt x="998" y="618"/>
                      </a:lnTo>
                      <a:lnTo>
                        <a:pt x="992" y="628"/>
                      </a:lnTo>
                      <a:lnTo>
                        <a:pt x="992" y="628"/>
                      </a:lnTo>
                      <a:lnTo>
                        <a:pt x="962" y="574"/>
                      </a:lnTo>
                      <a:lnTo>
                        <a:pt x="918" y="500"/>
                      </a:lnTo>
                      <a:lnTo>
                        <a:pt x="892" y="460"/>
                      </a:lnTo>
                      <a:lnTo>
                        <a:pt x="864" y="420"/>
                      </a:lnTo>
                      <a:lnTo>
                        <a:pt x="834" y="378"/>
                      </a:lnTo>
                      <a:lnTo>
                        <a:pt x="802" y="342"/>
                      </a:lnTo>
                      <a:lnTo>
                        <a:pt x="802" y="342"/>
                      </a:lnTo>
                      <a:lnTo>
                        <a:pt x="762" y="296"/>
                      </a:lnTo>
                      <a:lnTo>
                        <a:pt x="720" y="254"/>
                      </a:lnTo>
                      <a:lnTo>
                        <a:pt x="680" y="216"/>
                      </a:lnTo>
                      <a:lnTo>
                        <a:pt x="636" y="180"/>
                      </a:lnTo>
                      <a:lnTo>
                        <a:pt x="592" y="148"/>
                      </a:lnTo>
                      <a:lnTo>
                        <a:pt x="546" y="118"/>
                      </a:lnTo>
                      <a:lnTo>
                        <a:pt x="498" y="92"/>
                      </a:lnTo>
                      <a:lnTo>
                        <a:pt x="448" y="66"/>
                      </a:lnTo>
                      <a:lnTo>
                        <a:pt x="448" y="66"/>
                      </a:lnTo>
                      <a:lnTo>
                        <a:pt x="396" y="46"/>
                      </a:lnTo>
                      <a:lnTo>
                        <a:pt x="348" y="30"/>
                      </a:lnTo>
                      <a:lnTo>
                        <a:pt x="306" y="18"/>
                      </a:lnTo>
                      <a:lnTo>
                        <a:pt x="268" y="10"/>
                      </a:lnTo>
                      <a:lnTo>
                        <a:pt x="238" y="4"/>
                      </a:lnTo>
                      <a:lnTo>
                        <a:pt x="214" y="2"/>
                      </a:lnTo>
                      <a:lnTo>
                        <a:pt x="194" y="0"/>
                      </a:lnTo>
                      <a:lnTo>
                        <a:pt x="126" y="4"/>
                      </a:lnTo>
                      <a:lnTo>
                        <a:pt x="62" y="16"/>
                      </a:lnTo>
                      <a:lnTo>
                        <a:pt x="20" y="44"/>
                      </a:lnTo>
                      <a:lnTo>
                        <a:pt x="2" y="78"/>
                      </a:lnTo>
                      <a:lnTo>
                        <a:pt x="0" y="112"/>
                      </a:lnTo>
                      <a:lnTo>
                        <a:pt x="12" y="154"/>
                      </a:lnTo>
                      <a:lnTo>
                        <a:pt x="34" y="198"/>
                      </a:lnTo>
                      <a:lnTo>
                        <a:pt x="34" y="198"/>
                      </a:lnTo>
                      <a:lnTo>
                        <a:pt x="44" y="214"/>
                      </a:lnTo>
                      <a:lnTo>
                        <a:pt x="56" y="226"/>
                      </a:lnTo>
                      <a:lnTo>
                        <a:pt x="60" y="232"/>
                      </a:lnTo>
                      <a:lnTo>
                        <a:pt x="66" y="234"/>
                      </a:lnTo>
                      <a:lnTo>
                        <a:pt x="66" y="234"/>
                      </a:lnTo>
                      <a:lnTo>
                        <a:pt x="70" y="236"/>
                      </a:lnTo>
                      <a:lnTo>
                        <a:pt x="74" y="240"/>
                      </a:lnTo>
                      <a:lnTo>
                        <a:pt x="80" y="252"/>
                      </a:lnTo>
                      <a:lnTo>
                        <a:pt x="86" y="264"/>
                      </a:lnTo>
                      <a:lnTo>
                        <a:pt x="86" y="264"/>
                      </a:lnTo>
                      <a:lnTo>
                        <a:pt x="94" y="278"/>
                      </a:lnTo>
                      <a:lnTo>
                        <a:pt x="104" y="290"/>
                      </a:lnTo>
                      <a:lnTo>
                        <a:pt x="112" y="296"/>
                      </a:lnTo>
                      <a:lnTo>
                        <a:pt x="118" y="300"/>
                      </a:lnTo>
                      <a:lnTo>
                        <a:pt x="118" y="300"/>
                      </a:lnTo>
                      <a:lnTo>
                        <a:pt x="126" y="304"/>
                      </a:lnTo>
                      <a:lnTo>
                        <a:pt x="132" y="310"/>
                      </a:lnTo>
                      <a:lnTo>
                        <a:pt x="146" y="324"/>
                      </a:lnTo>
                      <a:lnTo>
                        <a:pt x="156" y="340"/>
                      </a:lnTo>
                      <a:lnTo>
                        <a:pt x="160" y="350"/>
                      </a:lnTo>
                      <a:lnTo>
                        <a:pt x="160" y="350"/>
                      </a:lnTo>
                      <a:lnTo>
                        <a:pt x="160" y="354"/>
                      </a:lnTo>
                      <a:lnTo>
                        <a:pt x="164" y="360"/>
                      </a:lnTo>
                      <a:lnTo>
                        <a:pt x="176" y="374"/>
                      </a:lnTo>
                      <a:lnTo>
                        <a:pt x="192" y="394"/>
                      </a:lnTo>
                      <a:lnTo>
                        <a:pt x="192" y="394"/>
                      </a:lnTo>
                      <a:lnTo>
                        <a:pt x="198" y="416"/>
                      </a:lnTo>
                      <a:lnTo>
                        <a:pt x="200" y="434"/>
                      </a:lnTo>
                      <a:lnTo>
                        <a:pt x="198" y="442"/>
                      </a:lnTo>
                      <a:lnTo>
                        <a:pt x="196" y="446"/>
                      </a:lnTo>
                      <a:lnTo>
                        <a:pt x="196" y="446"/>
                      </a:lnTo>
                      <a:lnTo>
                        <a:pt x="194" y="450"/>
                      </a:lnTo>
                      <a:lnTo>
                        <a:pt x="196" y="454"/>
                      </a:lnTo>
                      <a:lnTo>
                        <a:pt x="202" y="462"/>
                      </a:lnTo>
                      <a:lnTo>
                        <a:pt x="214" y="472"/>
                      </a:lnTo>
                      <a:lnTo>
                        <a:pt x="214" y="472"/>
                      </a:lnTo>
                      <a:lnTo>
                        <a:pt x="216" y="476"/>
                      </a:lnTo>
                      <a:lnTo>
                        <a:pt x="222" y="486"/>
                      </a:lnTo>
                      <a:lnTo>
                        <a:pt x="224" y="492"/>
                      </a:lnTo>
                      <a:lnTo>
                        <a:pt x="226" y="498"/>
                      </a:lnTo>
                      <a:lnTo>
                        <a:pt x="226" y="506"/>
                      </a:lnTo>
                      <a:lnTo>
                        <a:pt x="222" y="512"/>
                      </a:lnTo>
                      <a:lnTo>
                        <a:pt x="222" y="512"/>
                      </a:lnTo>
                      <a:lnTo>
                        <a:pt x="220" y="518"/>
                      </a:lnTo>
                      <a:lnTo>
                        <a:pt x="220" y="526"/>
                      </a:lnTo>
                      <a:lnTo>
                        <a:pt x="222" y="536"/>
                      </a:lnTo>
                      <a:lnTo>
                        <a:pt x="226" y="546"/>
                      </a:lnTo>
                      <a:lnTo>
                        <a:pt x="236" y="564"/>
                      </a:lnTo>
                      <a:lnTo>
                        <a:pt x="240" y="572"/>
                      </a:lnTo>
                      <a:lnTo>
                        <a:pt x="244" y="574"/>
                      </a:lnTo>
                      <a:lnTo>
                        <a:pt x="244" y="574"/>
                      </a:lnTo>
                      <a:lnTo>
                        <a:pt x="248" y="578"/>
                      </a:lnTo>
                      <a:lnTo>
                        <a:pt x="250" y="582"/>
                      </a:lnTo>
                      <a:lnTo>
                        <a:pt x="256" y="594"/>
                      </a:lnTo>
                      <a:lnTo>
                        <a:pt x="260" y="612"/>
                      </a:lnTo>
                      <a:lnTo>
                        <a:pt x="260" y="612"/>
                      </a:lnTo>
                      <a:lnTo>
                        <a:pt x="260" y="614"/>
                      </a:lnTo>
                      <a:lnTo>
                        <a:pt x="264" y="624"/>
                      </a:lnTo>
                      <a:lnTo>
                        <a:pt x="272" y="640"/>
                      </a:lnTo>
                      <a:lnTo>
                        <a:pt x="288" y="660"/>
                      </a:lnTo>
                      <a:lnTo>
                        <a:pt x="288" y="660"/>
                      </a:lnTo>
                      <a:lnTo>
                        <a:pt x="304" y="680"/>
                      </a:lnTo>
                      <a:lnTo>
                        <a:pt x="314" y="694"/>
                      </a:lnTo>
                      <a:lnTo>
                        <a:pt x="328" y="714"/>
                      </a:lnTo>
                      <a:lnTo>
                        <a:pt x="328" y="714"/>
                      </a:lnTo>
                      <a:lnTo>
                        <a:pt x="332" y="718"/>
                      </a:lnTo>
                      <a:lnTo>
                        <a:pt x="338" y="724"/>
                      </a:lnTo>
                      <a:lnTo>
                        <a:pt x="356" y="732"/>
                      </a:lnTo>
                      <a:lnTo>
                        <a:pt x="378" y="740"/>
                      </a:lnTo>
                      <a:lnTo>
                        <a:pt x="430" y="746"/>
                      </a:lnTo>
                      <a:lnTo>
                        <a:pt x="484" y="746"/>
                      </a:lnTo>
                      <a:lnTo>
                        <a:pt x="534" y="746"/>
                      </a:lnTo>
                      <a:lnTo>
                        <a:pt x="604" y="752"/>
                      </a:lnTo>
                      <a:lnTo>
                        <a:pt x="622" y="754"/>
                      </a:lnTo>
                      <a:lnTo>
                        <a:pt x="622" y="754"/>
                      </a:lnTo>
                      <a:lnTo>
                        <a:pt x="562" y="790"/>
                      </a:lnTo>
                      <a:lnTo>
                        <a:pt x="518" y="820"/>
                      </a:lnTo>
                      <a:lnTo>
                        <a:pt x="488" y="842"/>
                      </a:lnTo>
                      <a:lnTo>
                        <a:pt x="470" y="858"/>
                      </a:lnTo>
                      <a:lnTo>
                        <a:pt x="462" y="868"/>
                      </a:lnTo>
                      <a:lnTo>
                        <a:pt x="458" y="874"/>
                      </a:lnTo>
                      <a:lnTo>
                        <a:pt x="458" y="876"/>
                      </a:lnTo>
                      <a:lnTo>
                        <a:pt x="458" y="878"/>
                      </a:lnTo>
                      <a:lnTo>
                        <a:pt x="384" y="988"/>
                      </a:lnTo>
                      <a:lnTo>
                        <a:pt x="388" y="1004"/>
                      </a:lnTo>
                      <a:lnTo>
                        <a:pt x="384" y="1022"/>
                      </a:lnTo>
                      <a:lnTo>
                        <a:pt x="366" y="1052"/>
                      </a:lnTo>
                      <a:lnTo>
                        <a:pt x="354" y="1078"/>
                      </a:lnTo>
                      <a:lnTo>
                        <a:pt x="342" y="1124"/>
                      </a:lnTo>
                      <a:lnTo>
                        <a:pt x="342" y="1124"/>
                      </a:lnTo>
                      <a:lnTo>
                        <a:pt x="342" y="1130"/>
                      </a:lnTo>
                      <a:lnTo>
                        <a:pt x="344" y="1142"/>
                      </a:lnTo>
                      <a:lnTo>
                        <a:pt x="348" y="1148"/>
                      </a:lnTo>
                      <a:lnTo>
                        <a:pt x="350" y="1156"/>
                      </a:lnTo>
                      <a:lnTo>
                        <a:pt x="356" y="1162"/>
                      </a:lnTo>
                      <a:lnTo>
                        <a:pt x="364" y="1166"/>
                      </a:lnTo>
                      <a:lnTo>
                        <a:pt x="364" y="1166"/>
                      </a:lnTo>
                      <a:lnTo>
                        <a:pt x="372" y="1170"/>
                      </a:lnTo>
                      <a:lnTo>
                        <a:pt x="376" y="1176"/>
                      </a:lnTo>
                      <a:lnTo>
                        <a:pt x="380" y="1184"/>
                      </a:lnTo>
                      <a:lnTo>
                        <a:pt x="382" y="1192"/>
                      </a:lnTo>
                      <a:lnTo>
                        <a:pt x="380" y="1206"/>
                      </a:lnTo>
                      <a:lnTo>
                        <a:pt x="380" y="1212"/>
                      </a:lnTo>
                      <a:lnTo>
                        <a:pt x="382" y="1244"/>
                      </a:lnTo>
                      <a:lnTo>
                        <a:pt x="382" y="1244"/>
                      </a:lnTo>
                      <a:lnTo>
                        <a:pt x="384" y="1248"/>
                      </a:lnTo>
                      <a:lnTo>
                        <a:pt x="392" y="1258"/>
                      </a:lnTo>
                      <a:lnTo>
                        <a:pt x="398" y="1264"/>
                      </a:lnTo>
                      <a:lnTo>
                        <a:pt x="406" y="1268"/>
                      </a:lnTo>
                      <a:lnTo>
                        <a:pt x="416" y="1272"/>
                      </a:lnTo>
                      <a:lnTo>
                        <a:pt x="428" y="1272"/>
                      </a:lnTo>
                      <a:lnTo>
                        <a:pt x="428" y="1272"/>
                      </a:lnTo>
                      <a:lnTo>
                        <a:pt x="440" y="1274"/>
                      </a:lnTo>
                      <a:lnTo>
                        <a:pt x="448" y="1280"/>
                      </a:lnTo>
                      <a:lnTo>
                        <a:pt x="452" y="1286"/>
                      </a:lnTo>
                      <a:lnTo>
                        <a:pt x="456" y="1294"/>
                      </a:lnTo>
                      <a:lnTo>
                        <a:pt x="458" y="1310"/>
                      </a:lnTo>
                      <a:lnTo>
                        <a:pt x="458" y="1316"/>
                      </a:lnTo>
                      <a:lnTo>
                        <a:pt x="458" y="1316"/>
                      </a:lnTo>
                      <a:lnTo>
                        <a:pt x="456" y="1338"/>
                      </a:lnTo>
                      <a:lnTo>
                        <a:pt x="458" y="1354"/>
                      </a:lnTo>
                      <a:lnTo>
                        <a:pt x="458" y="1360"/>
                      </a:lnTo>
                      <a:lnTo>
                        <a:pt x="460" y="1364"/>
                      </a:lnTo>
                      <a:lnTo>
                        <a:pt x="460" y="1364"/>
                      </a:lnTo>
                      <a:lnTo>
                        <a:pt x="468" y="1374"/>
                      </a:lnTo>
                      <a:lnTo>
                        <a:pt x="474" y="1378"/>
                      </a:lnTo>
                      <a:lnTo>
                        <a:pt x="486" y="1380"/>
                      </a:lnTo>
                      <a:lnTo>
                        <a:pt x="486" y="1380"/>
                      </a:lnTo>
                      <a:lnTo>
                        <a:pt x="502" y="1380"/>
                      </a:lnTo>
                      <a:lnTo>
                        <a:pt x="514" y="1384"/>
                      </a:lnTo>
                      <a:lnTo>
                        <a:pt x="522" y="1390"/>
                      </a:lnTo>
                      <a:lnTo>
                        <a:pt x="526" y="1394"/>
                      </a:lnTo>
                      <a:lnTo>
                        <a:pt x="526" y="1396"/>
                      </a:lnTo>
                      <a:lnTo>
                        <a:pt x="526" y="1396"/>
                      </a:lnTo>
                      <a:lnTo>
                        <a:pt x="526" y="1400"/>
                      </a:lnTo>
                      <a:lnTo>
                        <a:pt x="530" y="1404"/>
                      </a:lnTo>
                      <a:lnTo>
                        <a:pt x="532" y="1408"/>
                      </a:lnTo>
                      <a:lnTo>
                        <a:pt x="534" y="1414"/>
                      </a:lnTo>
                      <a:lnTo>
                        <a:pt x="536" y="1422"/>
                      </a:lnTo>
                      <a:lnTo>
                        <a:pt x="536" y="1432"/>
                      </a:lnTo>
                      <a:lnTo>
                        <a:pt x="532" y="1446"/>
                      </a:lnTo>
                      <a:lnTo>
                        <a:pt x="524" y="1462"/>
                      </a:lnTo>
                      <a:lnTo>
                        <a:pt x="524" y="1462"/>
                      </a:lnTo>
                      <a:lnTo>
                        <a:pt x="492" y="1522"/>
                      </a:lnTo>
                      <a:lnTo>
                        <a:pt x="478" y="1540"/>
                      </a:lnTo>
                      <a:lnTo>
                        <a:pt x="472" y="1546"/>
                      </a:lnTo>
                      <a:lnTo>
                        <a:pt x="466" y="1550"/>
                      </a:lnTo>
                      <a:lnTo>
                        <a:pt x="466" y="1550"/>
                      </a:lnTo>
                      <a:lnTo>
                        <a:pt x="460" y="1554"/>
                      </a:lnTo>
                      <a:lnTo>
                        <a:pt x="454" y="1560"/>
                      </a:lnTo>
                      <a:lnTo>
                        <a:pt x="440" y="1578"/>
                      </a:lnTo>
                      <a:lnTo>
                        <a:pt x="424" y="1604"/>
                      </a:lnTo>
                      <a:lnTo>
                        <a:pt x="424" y="1604"/>
                      </a:lnTo>
                      <a:lnTo>
                        <a:pt x="420" y="1614"/>
                      </a:lnTo>
                      <a:lnTo>
                        <a:pt x="412" y="1636"/>
                      </a:lnTo>
                      <a:lnTo>
                        <a:pt x="410" y="1650"/>
                      </a:lnTo>
                      <a:lnTo>
                        <a:pt x="408" y="1666"/>
                      </a:lnTo>
                      <a:lnTo>
                        <a:pt x="410" y="1680"/>
                      </a:lnTo>
                      <a:lnTo>
                        <a:pt x="414" y="1686"/>
                      </a:lnTo>
                      <a:lnTo>
                        <a:pt x="416" y="1692"/>
                      </a:lnTo>
                      <a:lnTo>
                        <a:pt x="416" y="1692"/>
                      </a:lnTo>
                      <a:lnTo>
                        <a:pt x="426" y="1702"/>
                      </a:lnTo>
                      <a:lnTo>
                        <a:pt x="438" y="1710"/>
                      </a:lnTo>
                      <a:lnTo>
                        <a:pt x="450" y="1714"/>
                      </a:lnTo>
                      <a:lnTo>
                        <a:pt x="456" y="1714"/>
                      </a:lnTo>
                      <a:lnTo>
                        <a:pt x="464" y="1714"/>
                      </a:lnTo>
                      <a:lnTo>
                        <a:pt x="470" y="1712"/>
                      </a:lnTo>
                      <a:lnTo>
                        <a:pt x="478" y="1710"/>
                      </a:lnTo>
                      <a:lnTo>
                        <a:pt x="486" y="1704"/>
                      </a:lnTo>
                      <a:lnTo>
                        <a:pt x="492" y="1698"/>
                      </a:lnTo>
                      <a:lnTo>
                        <a:pt x="500" y="1690"/>
                      </a:lnTo>
                      <a:lnTo>
                        <a:pt x="508" y="1678"/>
                      </a:lnTo>
                      <a:lnTo>
                        <a:pt x="514" y="1666"/>
                      </a:lnTo>
                      <a:lnTo>
                        <a:pt x="522" y="1650"/>
                      </a:lnTo>
                      <a:lnTo>
                        <a:pt x="522" y="1650"/>
                      </a:lnTo>
                      <a:lnTo>
                        <a:pt x="548" y="1592"/>
                      </a:lnTo>
                      <a:lnTo>
                        <a:pt x="568" y="1554"/>
                      </a:lnTo>
                      <a:lnTo>
                        <a:pt x="582" y="1532"/>
                      </a:lnTo>
                      <a:lnTo>
                        <a:pt x="586" y="1526"/>
                      </a:lnTo>
                      <a:lnTo>
                        <a:pt x="586" y="1526"/>
                      </a:lnTo>
                      <a:lnTo>
                        <a:pt x="590" y="1522"/>
                      </a:lnTo>
                      <a:lnTo>
                        <a:pt x="594" y="1518"/>
                      </a:lnTo>
                      <a:lnTo>
                        <a:pt x="600" y="1516"/>
                      </a:lnTo>
                      <a:lnTo>
                        <a:pt x="608" y="1514"/>
                      </a:lnTo>
                      <a:lnTo>
                        <a:pt x="620" y="1514"/>
                      </a:lnTo>
                      <a:lnTo>
                        <a:pt x="632" y="1516"/>
                      </a:lnTo>
                      <a:lnTo>
                        <a:pt x="648" y="1520"/>
                      </a:lnTo>
                      <a:lnTo>
                        <a:pt x="648" y="1520"/>
                      </a:lnTo>
                      <a:lnTo>
                        <a:pt x="662" y="1528"/>
                      </a:lnTo>
                      <a:lnTo>
                        <a:pt x="668" y="1532"/>
                      </a:lnTo>
                      <a:lnTo>
                        <a:pt x="670" y="1536"/>
                      </a:lnTo>
                      <a:lnTo>
                        <a:pt x="668" y="1536"/>
                      </a:lnTo>
                      <a:lnTo>
                        <a:pt x="664" y="1538"/>
                      </a:lnTo>
                      <a:lnTo>
                        <a:pt x="670" y="1538"/>
                      </a:lnTo>
                      <a:lnTo>
                        <a:pt x="670" y="1538"/>
                      </a:lnTo>
                      <a:lnTo>
                        <a:pt x="682" y="1536"/>
                      </a:lnTo>
                      <a:lnTo>
                        <a:pt x="692" y="1532"/>
                      </a:lnTo>
                      <a:lnTo>
                        <a:pt x="700" y="1528"/>
                      </a:lnTo>
                      <a:lnTo>
                        <a:pt x="700" y="1528"/>
                      </a:lnTo>
                      <a:lnTo>
                        <a:pt x="708" y="1522"/>
                      </a:lnTo>
                      <a:lnTo>
                        <a:pt x="716" y="1518"/>
                      </a:lnTo>
                      <a:lnTo>
                        <a:pt x="724" y="1516"/>
                      </a:lnTo>
                      <a:lnTo>
                        <a:pt x="724" y="1516"/>
                      </a:lnTo>
                      <a:lnTo>
                        <a:pt x="734" y="1518"/>
                      </a:lnTo>
                      <a:lnTo>
                        <a:pt x="744" y="1522"/>
                      </a:lnTo>
                      <a:lnTo>
                        <a:pt x="754" y="1528"/>
                      </a:lnTo>
                      <a:lnTo>
                        <a:pt x="754" y="1528"/>
                      </a:lnTo>
                      <a:lnTo>
                        <a:pt x="758" y="1530"/>
                      </a:lnTo>
                      <a:lnTo>
                        <a:pt x="768" y="1532"/>
                      </a:lnTo>
                      <a:lnTo>
                        <a:pt x="774" y="1532"/>
                      </a:lnTo>
                      <a:lnTo>
                        <a:pt x="780" y="1532"/>
                      </a:lnTo>
                      <a:lnTo>
                        <a:pt x="786" y="1528"/>
                      </a:lnTo>
                      <a:lnTo>
                        <a:pt x="794" y="1520"/>
                      </a:lnTo>
                      <a:lnTo>
                        <a:pt x="794" y="1520"/>
                      </a:lnTo>
                      <a:lnTo>
                        <a:pt x="800" y="1512"/>
                      </a:lnTo>
                      <a:lnTo>
                        <a:pt x="806" y="1500"/>
                      </a:lnTo>
                      <a:lnTo>
                        <a:pt x="812" y="1478"/>
                      </a:lnTo>
                      <a:lnTo>
                        <a:pt x="816" y="1458"/>
                      </a:lnTo>
                      <a:lnTo>
                        <a:pt x="816" y="1452"/>
                      </a:lnTo>
                      <a:lnTo>
                        <a:pt x="840" y="1406"/>
                      </a:lnTo>
                      <a:lnTo>
                        <a:pt x="844" y="1388"/>
                      </a:lnTo>
                      <a:lnTo>
                        <a:pt x="870" y="1386"/>
                      </a:lnTo>
                      <a:lnTo>
                        <a:pt x="894" y="1318"/>
                      </a:lnTo>
                      <a:lnTo>
                        <a:pt x="922" y="1204"/>
                      </a:lnTo>
                      <a:lnTo>
                        <a:pt x="952" y="1056"/>
                      </a:lnTo>
                      <a:lnTo>
                        <a:pt x="970" y="942"/>
                      </a:lnTo>
                      <a:lnTo>
                        <a:pt x="970" y="942"/>
                      </a:lnTo>
                      <a:lnTo>
                        <a:pt x="974" y="940"/>
                      </a:lnTo>
                      <a:lnTo>
                        <a:pt x="978" y="928"/>
                      </a:lnTo>
                      <a:lnTo>
                        <a:pt x="984" y="908"/>
                      </a:lnTo>
                      <a:lnTo>
                        <a:pt x="986" y="894"/>
                      </a:lnTo>
                      <a:lnTo>
                        <a:pt x="988" y="880"/>
                      </a:lnTo>
                      <a:lnTo>
                        <a:pt x="988" y="880"/>
                      </a:lnTo>
                      <a:lnTo>
                        <a:pt x="990" y="866"/>
                      </a:lnTo>
                      <a:lnTo>
                        <a:pt x="994" y="858"/>
                      </a:lnTo>
                      <a:lnTo>
                        <a:pt x="1000" y="856"/>
                      </a:lnTo>
                      <a:lnTo>
                        <a:pt x="1004" y="854"/>
                      </a:lnTo>
                      <a:lnTo>
                        <a:pt x="1004" y="880"/>
                      </a:lnTo>
                      <a:lnTo>
                        <a:pt x="996" y="942"/>
                      </a:lnTo>
                      <a:lnTo>
                        <a:pt x="998" y="962"/>
                      </a:lnTo>
                      <a:lnTo>
                        <a:pt x="990" y="990"/>
                      </a:lnTo>
                      <a:lnTo>
                        <a:pt x="990" y="1034"/>
                      </a:lnTo>
                      <a:lnTo>
                        <a:pt x="990" y="1046"/>
                      </a:lnTo>
                      <a:lnTo>
                        <a:pt x="990" y="1108"/>
                      </a:lnTo>
                      <a:lnTo>
                        <a:pt x="998" y="1112"/>
                      </a:lnTo>
                      <a:lnTo>
                        <a:pt x="998" y="1122"/>
                      </a:lnTo>
                      <a:lnTo>
                        <a:pt x="990" y="1130"/>
                      </a:lnTo>
                      <a:lnTo>
                        <a:pt x="992" y="1160"/>
                      </a:lnTo>
                      <a:lnTo>
                        <a:pt x="992" y="1208"/>
                      </a:lnTo>
                      <a:lnTo>
                        <a:pt x="1010" y="1248"/>
                      </a:lnTo>
                      <a:lnTo>
                        <a:pt x="1040" y="1274"/>
                      </a:lnTo>
                      <a:lnTo>
                        <a:pt x="1044" y="1246"/>
                      </a:lnTo>
                      <a:lnTo>
                        <a:pt x="1048" y="1274"/>
                      </a:lnTo>
                      <a:lnTo>
                        <a:pt x="1078" y="1248"/>
                      </a:lnTo>
                      <a:lnTo>
                        <a:pt x="1096" y="1208"/>
                      </a:lnTo>
                      <a:lnTo>
                        <a:pt x="1096" y="1160"/>
                      </a:lnTo>
                      <a:lnTo>
                        <a:pt x="1098" y="1130"/>
                      </a:lnTo>
                      <a:lnTo>
                        <a:pt x="1088" y="1122"/>
                      </a:lnTo>
                      <a:lnTo>
                        <a:pt x="1088" y="1112"/>
                      </a:lnTo>
                      <a:lnTo>
                        <a:pt x="1098" y="1108"/>
                      </a:lnTo>
                      <a:lnTo>
                        <a:pt x="1098" y="1046"/>
                      </a:lnTo>
                      <a:lnTo>
                        <a:pt x="1098" y="1034"/>
                      </a:lnTo>
                      <a:lnTo>
                        <a:pt x="1098" y="990"/>
                      </a:lnTo>
                      <a:lnTo>
                        <a:pt x="1088" y="962"/>
                      </a:lnTo>
                      <a:lnTo>
                        <a:pt x="1090" y="942"/>
                      </a:lnTo>
                      <a:lnTo>
                        <a:pt x="1084" y="880"/>
                      </a:lnTo>
                      <a:lnTo>
                        <a:pt x="1082" y="856"/>
                      </a:lnTo>
                      <a:lnTo>
                        <a:pt x="1082" y="856"/>
                      </a:lnTo>
                      <a:lnTo>
                        <a:pt x="1088" y="854"/>
                      </a:lnTo>
                      <a:lnTo>
                        <a:pt x="1094" y="858"/>
                      </a:lnTo>
                      <a:lnTo>
                        <a:pt x="1100" y="866"/>
                      </a:lnTo>
                      <a:lnTo>
                        <a:pt x="1102" y="880"/>
                      </a:lnTo>
                      <a:lnTo>
                        <a:pt x="1102" y="880"/>
                      </a:lnTo>
                      <a:lnTo>
                        <a:pt x="1102" y="894"/>
                      </a:lnTo>
                      <a:lnTo>
                        <a:pt x="1106" y="908"/>
                      </a:lnTo>
                      <a:lnTo>
                        <a:pt x="1112" y="928"/>
                      </a:lnTo>
                      <a:lnTo>
                        <a:pt x="1116" y="940"/>
                      </a:lnTo>
                      <a:lnTo>
                        <a:pt x="1120" y="942"/>
                      </a:lnTo>
                      <a:lnTo>
                        <a:pt x="1138" y="1056"/>
                      </a:lnTo>
                      <a:lnTo>
                        <a:pt x="1168" y="1204"/>
                      </a:lnTo>
                      <a:lnTo>
                        <a:pt x="1196" y="1318"/>
                      </a:lnTo>
                      <a:lnTo>
                        <a:pt x="1220" y="1386"/>
                      </a:lnTo>
                      <a:lnTo>
                        <a:pt x="1246" y="1388"/>
                      </a:lnTo>
                      <a:lnTo>
                        <a:pt x="1250" y="1406"/>
                      </a:lnTo>
                      <a:lnTo>
                        <a:pt x="1274" y="1452"/>
                      </a:lnTo>
                      <a:lnTo>
                        <a:pt x="1274" y="1452"/>
                      </a:lnTo>
                      <a:lnTo>
                        <a:pt x="1274" y="1458"/>
                      </a:lnTo>
                      <a:lnTo>
                        <a:pt x="1278" y="1478"/>
                      </a:lnTo>
                      <a:lnTo>
                        <a:pt x="1284" y="1500"/>
                      </a:lnTo>
                      <a:lnTo>
                        <a:pt x="1290" y="1512"/>
                      </a:lnTo>
                      <a:lnTo>
                        <a:pt x="1296" y="1520"/>
                      </a:lnTo>
                      <a:lnTo>
                        <a:pt x="1296" y="1520"/>
                      </a:lnTo>
                      <a:lnTo>
                        <a:pt x="1304" y="1528"/>
                      </a:lnTo>
                      <a:lnTo>
                        <a:pt x="1310" y="1532"/>
                      </a:lnTo>
                      <a:lnTo>
                        <a:pt x="1316" y="1532"/>
                      </a:lnTo>
                      <a:lnTo>
                        <a:pt x="1322" y="1532"/>
                      </a:lnTo>
                      <a:lnTo>
                        <a:pt x="1332" y="1530"/>
                      </a:lnTo>
                      <a:lnTo>
                        <a:pt x="1334" y="1528"/>
                      </a:lnTo>
                      <a:lnTo>
                        <a:pt x="1334" y="1528"/>
                      </a:lnTo>
                      <a:lnTo>
                        <a:pt x="1346" y="1522"/>
                      </a:lnTo>
                      <a:lnTo>
                        <a:pt x="1356" y="1518"/>
                      </a:lnTo>
                      <a:lnTo>
                        <a:pt x="1366" y="1516"/>
                      </a:lnTo>
                      <a:lnTo>
                        <a:pt x="1366" y="1516"/>
                      </a:lnTo>
                      <a:lnTo>
                        <a:pt x="1374" y="1518"/>
                      </a:lnTo>
                      <a:lnTo>
                        <a:pt x="1382" y="1522"/>
                      </a:lnTo>
                      <a:lnTo>
                        <a:pt x="1390" y="1528"/>
                      </a:lnTo>
                      <a:lnTo>
                        <a:pt x="1390" y="1528"/>
                      </a:lnTo>
                      <a:lnTo>
                        <a:pt x="1398" y="1532"/>
                      </a:lnTo>
                      <a:lnTo>
                        <a:pt x="1406" y="1536"/>
                      </a:lnTo>
                      <a:lnTo>
                        <a:pt x="1420" y="1538"/>
                      </a:lnTo>
                      <a:lnTo>
                        <a:pt x="1420" y="1538"/>
                      </a:lnTo>
                      <a:lnTo>
                        <a:pt x="1426" y="1538"/>
                      </a:lnTo>
                      <a:lnTo>
                        <a:pt x="1422" y="1536"/>
                      </a:lnTo>
                      <a:lnTo>
                        <a:pt x="1420" y="1536"/>
                      </a:lnTo>
                      <a:lnTo>
                        <a:pt x="1422" y="1532"/>
                      </a:lnTo>
                      <a:lnTo>
                        <a:pt x="1428" y="1528"/>
                      </a:lnTo>
                      <a:lnTo>
                        <a:pt x="1442" y="1520"/>
                      </a:lnTo>
                      <a:lnTo>
                        <a:pt x="1442" y="1520"/>
                      </a:lnTo>
                      <a:lnTo>
                        <a:pt x="1458" y="1516"/>
                      </a:lnTo>
                      <a:lnTo>
                        <a:pt x="1470" y="1514"/>
                      </a:lnTo>
                      <a:lnTo>
                        <a:pt x="1482" y="1514"/>
                      </a:lnTo>
                      <a:lnTo>
                        <a:pt x="1490" y="1516"/>
                      </a:lnTo>
                      <a:lnTo>
                        <a:pt x="1496" y="1518"/>
                      </a:lnTo>
                      <a:lnTo>
                        <a:pt x="1500" y="1522"/>
                      </a:lnTo>
                      <a:lnTo>
                        <a:pt x="1502" y="1526"/>
                      </a:lnTo>
                      <a:lnTo>
                        <a:pt x="1502" y="1526"/>
                      </a:lnTo>
                      <a:lnTo>
                        <a:pt x="1508" y="1532"/>
                      </a:lnTo>
                      <a:lnTo>
                        <a:pt x="1522" y="1554"/>
                      </a:lnTo>
                      <a:lnTo>
                        <a:pt x="1542" y="1592"/>
                      </a:lnTo>
                      <a:lnTo>
                        <a:pt x="1568" y="1650"/>
                      </a:lnTo>
                      <a:lnTo>
                        <a:pt x="1568" y="1650"/>
                      </a:lnTo>
                      <a:lnTo>
                        <a:pt x="1576" y="1666"/>
                      </a:lnTo>
                      <a:lnTo>
                        <a:pt x="1582" y="1678"/>
                      </a:lnTo>
                      <a:lnTo>
                        <a:pt x="1590" y="1690"/>
                      </a:lnTo>
                      <a:lnTo>
                        <a:pt x="1598" y="1698"/>
                      </a:lnTo>
                      <a:lnTo>
                        <a:pt x="1604" y="1704"/>
                      </a:lnTo>
                      <a:lnTo>
                        <a:pt x="1612" y="1710"/>
                      </a:lnTo>
                      <a:lnTo>
                        <a:pt x="1620" y="1712"/>
                      </a:lnTo>
                      <a:lnTo>
                        <a:pt x="1626" y="1714"/>
                      </a:lnTo>
                      <a:lnTo>
                        <a:pt x="1634" y="1714"/>
                      </a:lnTo>
                      <a:lnTo>
                        <a:pt x="1640" y="1714"/>
                      </a:lnTo>
                      <a:lnTo>
                        <a:pt x="1652" y="1710"/>
                      </a:lnTo>
                      <a:lnTo>
                        <a:pt x="1664" y="1702"/>
                      </a:lnTo>
                      <a:lnTo>
                        <a:pt x="1672" y="1692"/>
                      </a:lnTo>
                      <a:lnTo>
                        <a:pt x="1672" y="1692"/>
                      </a:lnTo>
                      <a:lnTo>
                        <a:pt x="1676" y="1686"/>
                      </a:lnTo>
                      <a:lnTo>
                        <a:pt x="1678" y="1680"/>
                      </a:lnTo>
                      <a:lnTo>
                        <a:pt x="1682" y="1666"/>
                      </a:lnTo>
                      <a:lnTo>
                        <a:pt x="1680" y="1650"/>
                      </a:lnTo>
                      <a:lnTo>
                        <a:pt x="1678" y="1636"/>
                      </a:lnTo>
                      <a:lnTo>
                        <a:pt x="1670" y="1614"/>
                      </a:lnTo>
                      <a:lnTo>
                        <a:pt x="1666" y="1604"/>
                      </a:lnTo>
                      <a:lnTo>
                        <a:pt x="1666" y="1604"/>
                      </a:lnTo>
                      <a:lnTo>
                        <a:pt x="1650" y="1578"/>
                      </a:lnTo>
                      <a:lnTo>
                        <a:pt x="1636" y="1560"/>
                      </a:lnTo>
                      <a:lnTo>
                        <a:pt x="1630" y="1554"/>
                      </a:lnTo>
                      <a:lnTo>
                        <a:pt x="1622" y="1550"/>
                      </a:lnTo>
                      <a:lnTo>
                        <a:pt x="1622" y="1550"/>
                      </a:lnTo>
                      <a:lnTo>
                        <a:pt x="1618" y="1546"/>
                      </a:lnTo>
                      <a:lnTo>
                        <a:pt x="1612" y="1540"/>
                      </a:lnTo>
                      <a:lnTo>
                        <a:pt x="1598" y="1522"/>
                      </a:lnTo>
                      <a:lnTo>
                        <a:pt x="1566" y="1462"/>
                      </a:lnTo>
                      <a:lnTo>
                        <a:pt x="1566" y="1462"/>
                      </a:lnTo>
                      <a:lnTo>
                        <a:pt x="1558" y="1446"/>
                      </a:lnTo>
                      <a:lnTo>
                        <a:pt x="1554" y="1432"/>
                      </a:lnTo>
                      <a:lnTo>
                        <a:pt x="1554" y="1422"/>
                      </a:lnTo>
                      <a:lnTo>
                        <a:pt x="1556" y="1414"/>
                      </a:lnTo>
                      <a:lnTo>
                        <a:pt x="1558" y="1408"/>
                      </a:lnTo>
                      <a:lnTo>
                        <a:pt x="1560" y="1404"/>
                      </a:lnTo>
                      <a:lnTo>
                        <a:pt x="1562" y="1400"/>
                      </a:lnTo>
                      <a:lnTo>
                        <a:pt x="1564" y="1396"/>
                      </a:lnTo>
                      <a:lnTo>
                        <a:pt x="1564" y="1396"/>
                      </a:lnTo>
                      <a:lnTo>
                        <a:pt x="1564" y="1394"/>
                      </a:lnTo>
                      <a:lnTo>
                        <a:pt x="1566" y="1390"/>
                      </a:lnTo>
                      <a:lnTo>
                        <a:pt x="1576" y="1384"/>
                      </a:lnTo>
                      <a:lnTo>
                        <a:pt x="1588" y="1380"/>
                      </a:lnTo>
                      <a:lnTo>
                        <a:pt x="1604" y="1380"/>
                      </a:lnTo>
                      <a:lnTo>
                        <a:pt x="1604" y="1380"/>
                      </a:lnTo>
                      <a:lnTo>
                        <a:pt x="1616" y="1378"/>
                      </a:lnTo>
                      <a:lnTo>
                        <a:pt x="1622" y="1374"/>
                      </a:lnTo>
                      <a:lnTo>
                        <a:pt x="1630" y="1364"/>
                      </a:lnTo>
                      <a:lnTo>
                        <a:pt x="1630" y="1364"/>
                      </a:lnTo>
                      <a:lnTo>
                        <a:pt x="1632" y="1360"/>
                      </a:lnTo>
                      <a:lnTo>
                        <a:pt x="1632" y="1354"/>
                      </a:lnTo>
                      <a:lnTo>
                        <a:pt x="1632" y="1338"/>
                      </a:lnTo>
                      <a:lnTo>
                        <a:pt x="1632" y="1316"/>
                      </a:lnTo>
                      <a:lnTo>
                        <a:pt x="1632" y="1316"/>
                      </a:lnTo>
                      <a:lnTo>
                        <a:pt x="1632" y="1310"/>
                      </a:lnTo>
                      <a:lnTo>
                        <a:pt x="1634" y="1294"/>
                      </a:lnTo>
                      <a:lnTo>
                        <a:pt x="1638" y="1286"/>
                      </a:lnTo>
                      <a:lnTo>
                        <a:pt x="1642" y="1280"/>
                      </a:lnTo>
                      <a:lnTo>
                        <a:pt x="1650" y="1274"/>
                      </a:lnTo>
                      <a:lnTo>
                        <a:pt x="1662" y="1272"/>
                      </a:lnTo>
                      <a:lnTo>
                        <a:pt x="1662" y="1272"/>
                      </a:lnTo>
                      <a:lnTo>
                        <a:pt x="1674" y="1272"/>
                      </a:lnTo>
                      <a:lnTo>
                        <a:pt x="1684" y="1268"/>
                      </a:lnTo>
                      <a:lnTo>
                        <a:pt x="1692" y="1264"/>
                      </a:lnTo>
                      <a:lnTo>
                        <a:pt x="1698" y="1258"/>
                      </a:lnTo>
                      <a:lnTo>
                        <a:pt x="1706" y="1248"/>
                      </a:lnTo>
                      <a:lnTo>
                        <a:pt x="1708" y="1244"/>
                      </a:lnTo>
                      <a:lnTo>
                        <a:pt x="1710" y="1212"/>
                      </a:lnTo>
                      <a:lnTo>
                        <a:pt x="1710" y="1212"/>
                      </a:lnTo>
                      <a:lnTo>
                        <a:pt x="1710" y="1206"/>
                      </a:lnTo>
                      <a:lnTo>
                        <a:pt x="1708" y="1192"/>
                      </a:lnTo>
                      <a:lnTo>
                        <a:pt x="1710" y="1184"/>
                      </a:lnTo>
                      <a:lnTo>
                        <a:pt x="1712" y="1176"/>
                      </a:lnTo>
                      <a:lnTo>
                        <a:pt x="1718" y="1170"/>
                      </a:lnTo>
                      <a:lnTo>
                        <a:pt x="1726" y="1166"/>
                      </a:lnTo>
                      <a:lnTo>
                        <a:pt x="1726" y="1166"/>
                      </a:lnTo>
                      <a:lnTo>
                        <a:pt x="1734" y="1162"/>
                      </a:lnTo>
                      <a:lnTo>
                        <a:pt x="1738" y="1156"/>
                      </a:lnTo>
                      <a:lnTo>
                        <a:pt x="1742" y="1148"/>
                      </a:lnTo>
                      <a:lnTo>
                        <a:pt x="1746" y="1142"/>
                      </a:lnTo>
                      <a:lnTo>
                        <a:pt x="1748" y="1130"/>
                      </a:lnTo>
                      <a:lnTo>
                        <a:pt x="1748" y="1124"/>
                      </a:lnTo>
                      <a:lnTo>
                        <a:pt x="1736" y="1078"/>
                      </a:lnTo>
                      <a:lnTo>
                        <a:pt x="1724" y="1052"/>
                      </a:lnTo>
                      <a:lnTo>
                        <a:pt x="1706" y="1022"/>
                      </a:lnTo>
                      <a:lnTo>
                        <a:pt x="1702" y="1004"/>
                      </a:lnTo>
                      <a:lnTo>
                        <a:pt x="1706" y="988"/>
                      </a:lnTo>
                      <a:lnTo>
                        <a:pt x="1632" y="878"/>
                      </a:lnTo>
                      <a:lnTo>
                        <a:pt x="1632" y="878"/>
                      </a:lnTo>
                      <a:lnTo>
                        <a:pt x="1632" y="876"/>
                      </a:lnTo>
                      <a:lnTo>
                        <a:pt x="1632" y="874"/>
                      </a:lnTo>
                      <a:lnTo>
                        <a:pt x="1628" y="868"/>
                      </a:lnTo>
                      <a:lnTo>
                        <a:pt x="1620" y="858"/>
                      </a:lnTo>
                      <a:lnTo>
                        <a:pt x="1600" y="842"/>
                      </a:lnTo>
                      <a:lnTo>
                        <a:pt x="1572" y="820"/>
                      </a:lnTo>
                      <a:lnTo>
                        <a:pt x="1528" y="790"/>
                      </a:lnTo>
                      <a:lnTo>
                        <a:pt x="1466" y="754"/>
                      </a:lnTo>
                      <a:lnTo>
                        <a:pt x="1486" y="752"/>
                      </a:lnTo>
                      <a:lnTo>
                        <a:pt x="1556" y="746"/>
                      </a:lnTo>
                      <a:lnTo>
                        <a:pt x="1606" y="746"/>
                      </a:lnTo>
                      <a:lnTo>
                        <a:pt x="1660" y="746"/>
                      </a:lnTo>
                      <a:lnTo>
                        <a:pt x="1712" y="740"/>
                      </a:lnTo>
                      <a:lnTo>
                        <a:pt x="1712" y="740"/>
                      </a:lnTo>
                      <a:lnTo>
                        <a:pt x="1734" y="732"/>
                      </a:lnTo>
                      <a:lnTo>
                        <a:pt x="1750" y="724"/>
                      </a:lnTo>
                      <a:lnTo>
                        <a:pt x="1758" y="718"/>
                      </a:lnTo>
                      <a:lnTo>
                        <a:pt x="1762" y="714"/>
                      </a:lnTo>
                      <a:lnTo>
                        <a:pt x="1762" y="714"/>
                      </a:lnTo>
                      <a:lnTo>
                        <a:pt x="1776" y="694"/>
                      </a:lnTo>
                      <a:lnTo>
                        <a:pt x="1786" y="680"/>
                      </a:lnTo>
                      <a:lnTo>
                        <a:pt x="1802" y="660"/>
                      </a:lnTo>
                      <a:lnTo>
                        <a:pt x="1802" y="660"/>
                      </a:lnTo>
                      <a:lnTo>
                        <a:pt x="1818" y="640"/>
                      </a:lnTo>
                      <a:lnTo>
                        <a:pt x="1826" y="624"/>
                      </a:lnTo>
                      <a:lnTo>
                        <a:pt x="1830" y="614"/>
                      </a:lnTo>
                      <a:lnTo>
                        <a:pt x="1830" y="612"/>
                      </a:lnTo>
                      <a:lnTo>
                        <a:pt x="1830" y="612"/>
                      </a:lnTo>
                      <a:lnTo>
                        <a:pt x="1834" y="594"/>
                      </a:lnTo>
                      <a:lnTo>
                        <a:pt x="1840" y="582"/>
                      </a:lnTo>
                      <a:lnTo>
                        <a:pt x="1842" y="578"/>
                      </a:lnTo>
                      <a:lnTo>
                        <a:pt x="1846" y="574"/>
                      </a:lnTo>
                      <a:lnTo>
                        <a:pt x="1846" y="574"/>
                      </a:lnTo>
                      <a:lnTo>
                        <a:pt x="1850" y="572"/>
                      </a:lnTo>
                      <a:lnTo>
                        <a:pt x="1854" y="564"/>
                      </a:lnTo>
                      <a:lnTo>
                        <a:pt x="1864" y="546"/>
                      </a:lnTo>
                      <a:lnTo>
                        <a:pt x="1868" y="536"/>
                      </a:lnTo>
                      <a:lnTo>
                        <a:pt x="1870" y="526"/>
                      </a:lnTo>
                      <a:lnTo>
                        <a:pt x="1870" y="518"/>
                      </a:lnTo>
                      <a:lnTo>
                        <a:pt x="1868" y="512"/>
                      </a:lnTo>
                      <a:lnTo>
                        <a:pt x="1868" y="512"/>
                      </a:lnTo>
                      <a:lnTo>
                        <a:pt x="1864" y="506"/>
                      </a:lnTo>
                      <a:lnTo>
                        <a:pt x="1864" y="498"/>
                      </a:lnTo>
                      <a:lnTo>
                        <a:pt x="1866" y="492"/>
                      </a:lnTo>
                      <a:lnTo>
                        <a:pt x="1868" y="486"/>
                      </a:lnTo>
                      <a:lnTo>
                        <a:pt x="1872" y="476"/>
                      </a:lnTo>
                      <a:lnTo>
                        <a:pt x="1876" y="472"/>
                      </a:lnTo>
                      <a:lnTo>
                        <a:pt x="1876" y="472"/>
                      </a:lnTo>
                      <a:lnTo>
                        <a:pt x="1888" y="462"/>
                      </a:lnTo>
                      <a:lnTo>
                        <a:pt x="1894" y="454"/>
                      </a:lnTo>
                      <a:lnTo>
                        <a:pt x="1894" y="450"/>
                      </a:lnTo>
                      <a:lnTo>
                        <a:pt x="1894" y="446"/>
                      </a:lnTo>
                      <a:lnTo>
                        <a:pt x="1894" y="446"/>
                      </a:lnTo>
                      <a:lnTo>
                        <a:pt x="1890" y="442"/>
                      </a:lnTo>
                      <a:lnTo>
                        <a:pt x="1890" y="434"/>
                      </a:lnTo>
                      <a:lnTo>
                        <a:pt x="1892" y="416"/>
                      </a:lnTo>
                      <a:lnTo>
                        <a:pt x="1898" y="394"/>
                      </a:lnTo>
                      <a:lnTo>
                        <a:pt x="1898" y="394"/>
                      </a:lnTo>
                      <a:lnTo>
                        <a:pt x="1914" y="374"/>
                      </a:lnTo>
                      <a:lnTo>
                        <a:pt x="1926" y="360"/>
                      </a:lnTo>
                      <a:lnTo>
                        <a:pt x="1928" y="354"/>
                      </a:lnTo>
                      <a:lnTo>
                        <a:pt x="1930" y="350"/>
                      </a:lnTo>
                      <a:lnTo>
                        <a:pt x="1930" y="350"/>
                      </a:lnTo>
                      <a:lnTo>
                        <a:pt x="1934" y="340"/>
                      </a:lnTo>
                      <a:lnTo>
                        <a:pt x="1944" y="324"/>
                      </a:lnTo>
                      <a:lnTo>
                        <a:pt x="1956" y="310"/>
                      </a:lnTo>
                      <a:lnTo>
                        <a:pt x="1964" y="304"/>
                      </a:lnTo>
                      <a:lnTo>
                        <a:pt x="1972" y="300"/>
                      </a:lnTo>
                      <a:lnTo>
                        <a:pt x="1972" y="300"/>
                      </a:lnTo>
                      <a:lnTo>
                        <a:pt x="1978" y="296"/>
                      </a:lnTo>
                      <a:lnTo>
                        <a:pt x="1986" y="290"/>
                      </a:lnTo>
                      <a:lnTo>
                        <a:pt x="1996" y="278"/>
                      </a:lnTo>
                      <a:lnTo>
                        <a:pt x="2004" y="264"/>
                      </a:lnTo>
                      <a:lnTo>
                        <a:pt x="2004" y="264"/>
                      </a:lnTo>
                      <a:lnTo>
                        <a:pt x="2010" y="252"/>
                      </a:lnTo>
                      <a:lnTo>
                        <a:pt x="2016" y="240"/>
                      </a:lnTo>
                      <a:lnTo>
                        <a:pt x="2020" y="236"/>
                      </a:lnTo>
                      <a:lnTo>
                        <a:pt x="2024" y="234"/>
                      </a:lnTo>
                      <a:lnTo>
                        <a:pt x="2024" y="234"/>
                      </a:lnTo>
                      <a:lnTo>
                        <a:pt x="2030" y="232"/>
                      </a:lnTo>
                      <a:lnTo>
                        <a:pt x="2034" y="226"/>
                      </a:lnTo>
                      <a:lnTo>
                        <a:pt x="2046" y="214"/>
                      </a:lnTo>
                      <a:lnTo>
                        <a:pt x="2056" y="198"/>
                      </a:lnTo>
                      <a:lnTo>
                        <a:pt x="2078" y="154"/>
                      </a:lnTo>
                      <a:lnTo>
                        <a:pt x="2090" y="112"/>
                      </a:lnTo>
                      <a:lnTo>
                        <a:pt x="2088" y="78"/>
                      </a:lnTo>
                      <a:close/>
                      <a:moveTo>
                        <a:pt x="1040" y="574"/>
                      </a:moveTo>
                      <a:lnTo>
                        <a:pt x="1040" y="574"/>
                      </a:lnTo>
                      <a:lnTo>
                        <a:pt x="1040" y="574"/>
                      </a:lnTo>
                      <a:lnTo>
                        <a:pt x="1040" y="574"/>
                      </a:lnTo>
                      <a:lnTo>
                        <a:pt x="1040" y="574"/>
                      </a:lnTo>
                      <a:close/>
                    </a:path>
                  </a:pathLst>
                </a:custGeom>
                <a:grpFill/>
                <a:ln w="9525">
                  <a:noFill/>
                  <a:round/>
                  <a:headEnd/>
                  <a:tailEnd/>
                </a:ln>
                <a:effectLst>
                  <a:glow rad="177800">
                    <a:schemeClr val="bg2">
                      <a:lumMod val="60000"/>
                      <a:lumOff val="40000"/>
                      <a:alpha val="11000"/>
                    </a:schemeClr>
                  </a:glow>
                  <a:softEdge rad="25400"/>
                </a:effectLst>
              </p:spPr>
              <p:txBody>
                <a:bodyPr vert="horz" wrap="square" lIns="91440" tIns="45720" rIns="91440" bIns="45720" numCol="1" anchor="t" anchorCtr="0" compatLnSpc="1">
                  <a:prstTxWarp prst="textNoShape">
                    <a:avLst/>
                  </a:prstTxWarp>
                </a:bodyPr>
                <a:lstStyle/>
                <a:p>
                  <a:endParaRPr lang="en-US" sz="1800"/>
                </a:p>
              </p:txBody>
            </p:sp>
          </p:grpSp>
          <p:grpSp>
            <p:nvGrpSpPr>
              <p:cNvPr id="226" name="Group 147"/>
              <p:cNvGrpSpPr>
                <a:grpSpLocks noChangeAspect="1"/>
              </p:cNvGrpSpPr>
              <p:nvPr/>
            </p:nvGrpSpPr>
            <p:grpSpPr>
              <a:xfrm rot="19711069">
                <a:off x="391817" y="4560622"/>
                <a:ext cx="1094993" cy="933829"/>
                <a:chOff x="5181600" y="457200"/>
                <a:chExt cx="3235325" cy="2759075"/>
              </a:xfrm>
              <a:solidFill>
                <a:schemeClr val="bg2">
                  <a:lumMod val="60000"/>
                  <a:lumOff val="40000"/>
                  <a:alpha val="1000"/>
                </a:schemeClr>
              </a:solidFill>
            </p:grpSpPr>
            <p:sp>
              <p:nvSpPr>
                <p:cNvPr id="242" name="Freeform 86"/>
                <p:cNvSpPr>
                  <a:spLocks/>
                </p:cNvSpPr>
                <p:nvPr/>
              </p:nvSpPr>
              <p:spPr bwMode="auto">
                <a:xfrm>
                  <a:off x="6400801" y="787399"/>
                  <a:ext cx="390524" cy="581026"/>
                </a:xfrm>
                <a:custGeom>
                  <a:avLst/>
                  <a:gdLst/>
                  <a:ahLst/>
                  <a:cxnLst>
                    <a:cxn ang="0">
                      <a:pos x="242" y="366"/>
                    </a:cxn>
                    <a:cxn ang="0">
                      <a:pos x="242" y="366"/>
                    </a:cxn>
                    <a:cxn ang="0">
                      <a:pos x="244" y="364"/>
                    </a:cxn>
                    <a:cxn ang="0">
                      <a:pos x="246" y="364"/>
                    </a:cxn>
                    <a:cxn ang="0">
                      <a:pos x="246" y="364"/>
                    </a:cxn>
                    <a:cxn ang="0">
                      <a:pos x="236" y="348"/>
                    </a:cxn>
                    <a:cxn ang="0">
                      <a:pos x="50" y="54"/>
                    </a:cxn>
                    <a:cxn ang="0">
                      <a:pos x="50" y="54"/>
                    </a:cxn>
                    <a:cxn ang="0">
                      <a:pos x="32" y="28"/>
                    </a:cxn>
                    <a:cxn ang="0">
                      <a:pos x="32" y="26"/>
                    </a:cxn>
                    <a:cxn ang="0">
                      <a:pos x="32" y="26"/>
                    </a:cxn>
                    <a:cxn ang="0">
                      <a:pos x="22" y="14"/>
                    </a:cxn>
                    <a:cxn ang="0">
                      <a:pos x="10" y="4"/>
                    </a:cxn>
                    <a:cxn ang="0">
                      <a:pos x="10" y="4"/>
                    </a:cxn>
                    <a:cxn ang="0">
                      <a:pos x="6" y="2"/>
                    </a:cxn>
                    <a:cxn ang="0">
                      <a:pos x="2" y="0"/>
                    </a:cxn>
                    <a:cxn ang="0">
                      <a:pos x="0" y="2"/>
                    </a:cxn>
                    <a:cxn ang="0">
                      <a:pos x="0" y="6"/>
                    </a:cxn>
                    <a:cxn ang="0">
                      <a:pos x="0" y="6"/>
                    </a:cxn>
                    <a:cxn ang="0">
                      <a:pos x="4" y="16"/>
                    </a:cxn>
                    <a:cxn ang="0">
                      <a:pos x="10" y="24"/>
                    </a:cxn>
                    <a:cxn ang="0">
                      <a:pos x="10" y="24"/>
                    </a:cxn>
                    <a:cxn ang="0">
                      <a:pos x="20" y="34"/>
                    </a:cxn>
                    <a:cxn ang="0">
                      <a:pos x="28" y="44"/>
                    </a:cxn>
                    <a:cxn ang="0">
                      <a:pos x="232" y="352"/>
                    </a:cxn>
                    <a:cxn ang="0">
                      <a:pos x="232" y="352"/>
                    </a:cxn>
                    <a:cxn ang="0">
                      <a:pos x="238" y="362"/>
                    </a:cxn>
                    <a:cxn ang="0">
                      <a:pos x="242" y="366"/>
                    </a:cxn>
                    <a:cxn ang="0">
                      <a:pos x="242" y="366"/>
                    </a:cxn>
                  </a:cxnLst>
                  <a:rect l="0" t="0" r="r" b="b"/>
                  <a:pathLst>
                    <a:path w="246" h="366">
                      <a:moveTo>
                        <a:pt x="242" y="366"/>
                      </a:moveTo>
                      <a:lnTo>
                        <a:pt x="242" y="366"/>
                      </a:lnTo>
                      <a:lnTo>
                        <a:pt x="244" y="364"/>
                      </a:lnTo>
                      <a:lnTo>
                        <a:pt x="246" y="364"/>
                      </a:lnTo>
                      <a:lnTo>
                        <a:pt x="246" y="364"/>
                      </a:lnTo>
                      <a:lnTo>
                        <a:pt x="236" y="348"/>
                      </a:lnTo>
                      <a:lnTo>
                        <a:pt x="50" y="54"/>
                      </a:lnTo>
                      <a:lnTo>
                        <a:pt x="50" y="54"/>
                      </a:lnTo>
                      <a:lnTo>
                        <a:pt x="32" y="28"/>
                      </a:lnTo>
                      <a:lnTo>
                        <a:pt x="32" y="26"/>
                      </a:lnTo>
                      <a:lnTo>
                        <a:pt x="32" y="26"/>
                      </a:lnTo>
                      <a:lnTo>
                        <a:pt x="22" y="14"/>
                      </a:lnTo>
                      <a:lnTo>
                        <a:pt x="10" y="4"/>
                      </a:lnTo>
                      <a:lnTo>
                        <a:pt x="10" y="4"/>
                      </a:lnTo>
                      <a:lnTo>
                        <a:pt x="6" y="2"/>
                      </a:lnTo>
                      <a:lnTo>
                        <a:pt x="2" y="0"/>
                      </a:lnTo>
                      <a:lnTo>
                        <a:pt x="0" y="2"/>
                      </a:lnTo>
                      <a:lnTo>
                        <a:pt x="0" y="6"/>
                      </a:lnTo>
                      <a:lnTo>
                        <a:pt x="0" y="6"/>
                      </a:lnTo>
                      <a:lnTo>
                        <a:pt x="4" y="16"/>
                      </a:lnTo>
                      <a:lnTo>
                        <a:pt x="10" y="24"/>
                      </a:lnTo>
                      <a:lnTo>
                        <a:pt x="10" y="24"/>
                      </a:lnTo>
                      <a:lnTo>
                        <a:pt x="20" y="34"/>
                      </a:lnTo>
                      <a:lnTo>
                        <a:pt x="28" y="44"/>
                      </a:lnTo>
                      <a:lnTo>
                        <a:pt x="232" y="352"/>
                      </a:lnTo>
                      <a:lnTo>
                        <a:pt x="232" y="352"/>
                      </a:lnTo>
                      <a:lnTo>
                        <a:pt x="238" y="362"/>
                      </a:lnTo>
                      <a:lnTo>
                        <a:pt x="242" y="366"/>
                      </a:lnTo>
                      <a:lnTo>
                        <a:pt x="242" y="366"/>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sz="1800"/>
                </a:p>
              </p:txBody>
            </p:sp>
            <p:sp>
              <p:nvSpPr>
                <p:cNvPr id="243" name="Freeform 87"/>
                <p:cNvSpPr>
                  <a:spLocks/>
                </p:cNvSpPr>
                <p:nvPr/>
              </p:nvSpPr>
              <p:spPr bwMode="auto">
                <a:xfrm>
                  <a:off x="6791325" y="1381124"/>
                  <a:ext cx="1588" cy="1588"/>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sz="1800"/>
                </a:p>
              </p:txBody>
            </p:sp>
            <p:sp>
              <p:nvSpPr>
                <p:cNvPr id="244" name="Freeform 88"/>
                <p:cNvSpPr>
                  <a:spLocks/>
                </p:cNvSpPr>
                <p:nvPr/>
              </p:nvSpPr>
              <p:spPr bwMode="auto">
                <a:xfrm>
                  <a:off x="6819900" y="787399"/>
                  <a:ext cx="387350" cy="581026"/>
                </a:xfrm>
                <a:custGeom>
                  <a:avLst/>
                  <a:gdLst/>
                  <a:ahLst/>
                  <a:cxnLst>
                    <a:cxn ang="0">
                      <a:pos x="2" y="366"/>
                    </a:cxn>
                    <a:cxn ang="0">
                      <a:pos x="2" y="366"/>
                    </a:cxn>
                    <a:cxn ang="0">
                      <a:pos x="6" y="362"/>
                    </a:cxn>
                    <a:cxn ang="0">
                      <a:pos x="14" y="352"/>
                    </a:cxn>
                    <a:cxn ang="0">
                      <a:pos x="216" y="44"/>
                    </a:cxn>
                    <a:cxn ang="0">
                      <a:pos x="216" y="44"/>
                    </a:cxn>
                    <a:cxn ang="0">
                      <a:pos x="226" y="34"/>
                    </a:cxn>
                    <a:cxn ang="0">
                      <a:pos x="234" y="24"/>
                    </a:cxn>
                    <a:cxn ang="0">
                      <a:pos x="234" y="24"/>
                    </a:cxn>
                    <a:cxn ang="0">
                      <a:pos x="240" y="16"/>
                    </a:cxn>
                    <a:cxn ang="0">
                      <a:pos x="244" y="6"/>
                    </a:cxn>
                    <a:cxn ang="0">
                      <a:pos x="244" y="6"/>
                    </a:cxn>
                    <a:cxn ang="0">
                      <a:pos x="244" y="2"/>
                    </a:cxn>
                    <a:cxn ang="0">
                      <a:pos x="242" y="0"/>
                    </a:cxn>
                    <a:cxn ang="0">
                      <a:pos x="238" y="2"/>
                    </a:cxn>
                    <a:cxn ang="0">
                      <a:pos x="234" y="4"/>
                    </a:cxn>
                    <a:cxn ang="0">
                      <a:pos x="234" y="4"/>
                    </a:cxn>
                    <a:cxn ang="0">
                      <a:pos x="222" y="14"/>
                    </a:cxn>
                    <a:cxn ang="0">
                      <a:pos x="212" y="26"/>
                    </a:cxn>
                    <a:cxn ang="0">
                      <a:pos x="212" y="28"/>
                    </a:cxn>
                    <a:cxn ang="0">
                      <a:pos x="212" y="28"/>
                    </a:cxn>
                    <a:cxn ang="0">
                      <a:pos x="194" y="54"/>
                    </a:cxn>
                    <a:cxn ang="0">
                      <a:pos x="8" y="348"/>
                    </a:cxn>
                    <a:cxn ang="0">
                      <a:pos x="8" y="348"/>
                    </a:cxn>
                    <a:cxn ang="0">
                      <a:pos x="0" y="364"/>
                    </a:cxn>
                    <a:cxn ang="0">
                      <a:pos x="0" y="364"/>
                    </a:cxn>
                    <a:cxn ang="0">
                      <a:pos x="0" y="366"/>
                    </a:cxn>
                    <a:cxn ang="0">
                      <a:pos x="0" y="366"/>
                    </a:cxn>
                    <a:cxn ang="0">
                      <a:pos x="2" y="366"/>
                    </a:cxn>
                    <a:cxn ang="0">
                      <a:pos x="2" y="366"/>
                    </a:cxn>
                  </a:cxnLst>
                  <a:rect l="0" t="0" r="r" b="b"/>
                  <a:pathLst>
                    <a:path w="244" h="366">
                      <a:moveTo>
                        <a:pt x="2" y="366"/>
                      </a:moveTo>
                      <a:lnTo>
                        <a:pt x="2" y="366"/>
                      </a:lnTo>
                      <a:lnTo>
                        <a:pt x="6" y="362"/>
                      </a:lnTo>
                      <a:lnTo>
                        <a:pt x="14" y="352"/>
                      </a:lnTo>
                      <a:lnTo>
                        <a:pt x="216" y="44"/>
                      </a:lnTo>
                      <a:lnTo>
                        <a:pt x="216" y="44"/>
                      </a:lnTo>
                      <a:lnTo>
                        <a:pt x="226" y="34"/>
                      </a:lnTo>
                      <a:lnTo>
                        <a:pt x="234" y="24"/>
                      </a:lnTo>
                      <a:lnTo>
                        <a:pt x="234" y="24"/>
                      </a:lnTo>
                      <a:lnTo>
                        <a:pt x="240" y="16"/>
                      </a:lnTo>
                      <a:lnTo>
                        <a:pt x="244" y="6"/>
                      </a:lnTo>
                      <a:lnTo>
                        <a:pt x="244" y="6"/>
                      </a:lnTo>
                      <a:lnTo>
                        <a:pt x="244" y="2"/>
                      </a:lnTo>
                      <a:lnTo>
                        <a:pt x="242" y="0"/>
                      </a:lnTo>
                      <a:lnTo>
                        <a:pt x="238" y="2"/>
                      </a:lnTo>
                      <a:lnTo>
                        <a:pt x="234" y="4"/>
                      </a:lnTo>
                      <a:lnTo>
                        <a:pt x="234" y="4"/>
                      </a:lnTo>
                      <a:lnTo>
                        <a:pt x="222" y="14"/>
                      </a:lnTo>
                      <a:lnTo>
                        <a:pt x="212" y="26"/>
                      </a:lnTo>
                      <a:lnTo>
                        <a:pt x="212" y="28"/>
                      </a:lnTo>
                      <a:lnTo>
                        <a:pt x="212" y="28"/>
                      </a:lnTo>
                      <a:lnTo>
                        <a:pt x="194" y="54"/>
                      </a:lnTo>
                      <a:lnTo>
                        <a:pt x="8" y="348"/>
                      </a:lnTo>
                      <a:lnTo>
                        <a:pt x="8" y="348"/>
                      </a:lnTo>
                      <a:lnTo>
                        <a:pt x="0" y="364"/>
                      </a:lnTo>
                      <a:lnTo>
                        <a:pt x="0" y="364"/>
                      </a:lnTo>
                      <a:lnTo>
                        <a:pt x="0" y="366"/>
                      </a:lnTo>
                      <a:lnTo>
                        <a:pt x="0" y="366"/>
                      </a:lnTo>
                      <a:lnTo>
                        <a:pt x="2" y="366"/>
                      </a:lnTo>
                      <a:lnTo>
                        <a:pt x="2" y="366"/>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sz="1800"/>
                </a:p>
              </p:txBody>
            </p:sp>
            <p:sp>
              <p:nvSpPr>
                <p:cNvPr id="245" name="Freeform 89"/>
                <p:cNvSpPr>
                  <a:spLocks noEditPoints="1"/>
                </p:cNvSpPr>
                <p:nvPr/>
              </p:nvSpPr>
              <p:spPr bwMode="auto">
                <a:xfrm>
                  <a:off x="5181600" y="457200"/>
                  <a:ext cx="3235325" cy="2759075"/>
                </a:xfrm>
                <a:custGeom>
                  <a:avLst/>
                  <a:gdLst/>
                  <a:ahLst/>
                  <a:cxnLst>
                    <a:cxn ang="0">
                      <a:pos x="1778" y="8"/>
                    </a:cxn>
                    <a:cxn ang="0">
                      <a:pos x="1424" y="184"/>
                    </a:cxn>
                    <a:cxn ang="0">
                      <a:pos x="1152" y="514"/>
                    </a:cxn>
                    <a:cxn ang="0">
                      <a:pos x="1064" y="610"/>
                    </a:cxn>
                    <a:cxn ang="0">
                      <a:pos x="1042" y="574"/>
                    </a:cxn>
                    <a:cxn ang="0">
                      <a:pos x="1014" y="574"/>
                    </a:cxn>
                    <a:cxn ang="0">
                      <a:pos x="982" y="586"/>
                    </a:cxn>
                    <a:cxn ang="0">
                      <a:pos x="964" y="644"/>
                    </a:cxn>
                    <a:cxn ang="0">
                      <a:pos x="774" y="350"/>
                    </a:cxn>
                    <a:cxn ang="0">
                      <a:pos x="432" y="66"/>
                    </a:cxn>
                    <a:cxn ang="0">
                      <a:pos x="60" y="14"/>
                    </a:cxn>
                    <a:cxn ang="0">
                      <a:pos x="58" y="236"/>
                    </a:cxn>
                    <a:cxn ang="0">
                      <a:pos x="100" y="298"/>
                    </a:cxn>
                    <a:cxn ang="0">
                      <a:pos x="154" y="358"/>
                    </a:cxn>
                    <a:cxn ang="0">
                      <a:pos x="190" y="458"/>
                    </a:cxn>
                    <a:cxn ang="0">
                      <a:pos x="216" y="506"/>
                    </a:cxn>
                    <a:cxn ang="0">
                      <a:pos x="228" y="580"/>
                    </a:cxn>
                    <a:cxn ang="0">
                      <a:pos x="252" y="632"/>
                    </a:cxn>
                    <a:cxn ang="0">
                      <a:pos x="320" y="740"/>
                    </a:cxn>
                    <a:cxn ang="0">
                      <a:pos x="628" y="780"/>
                    </a:cxn>
                    <a:cxn ang="0">
                      <a:pos x="422" y="938"/>
                    </a:cxn>
                    <a:cxn ang="0">
                      <a:pos x="446" y="1044"/>
                    </a:cxn>
                    <a:cxn ang="0">
                      <a:pos x="548" y="1174"/>
                    </a:cxn>
                    <a:cxn ang="0">
                      <a:pos x="588" y="1256"/>
                    </a:cxn>
                    <a:cxn ang="0">
                      <a:pos x="646" y="1306"/>
                    </a:cxn>
                    <a:cxn ang="0">
                      <a:pos x="650" y="1464"/>
                    </a:cxn>
                    <a:cxn ang="0">
                      <a:pos x="562" y="1580"/>
                    </a:cxn>
                    <a:cxn ang="0">
                      <a:pos x="516" y="1698"/>
                    </a:cxn>
                    <a:cxn ang="0">
                      <a:pos x="554" y="1734"/>
                    </a:cxn>
                    <a:cxn ang="0">
                      <a:pos x="670" y="1586"/>
                    </a:cxn>
                    <a:cxn ang="0">
                      <a:pos x="770" y="1476"/>
                    </a:cxn>
                    <a:cxn ang="0">
                      <a:pos x="890" y="1070"/>
                    </a:cxn>
                    <a:cxn ang="0">
                      <a:pos x="938" y="954"/>
                    </a:cxn>
                    <a:cxn ang="0">
                      <a:pos x="962" y="1146"/>
                    </a:cxn>
                    <a:cxn ang="0">
                      <a:pos x="1022" y="1320"/>
                    </a:cxn>
                    <a:cxn ang="0">
                      <a:pos x="1076" y="1068"/>
                    </a:cxn>
                    <a:cxn ang="0">
                      <a:pos x="1106" y="958"/>
                    </a:cxn>
                    <a:cxn ang="0">
                      <a:pos x="1160" y="1136"/>
                    </a:cxn>
                    <a:cxn ang="0">
                      <a:pos x="1268" y="1476"/>
                    </a:cxn>
                    <a:cxn ang="0">
                      <a:pos x="1366" y="1586"/>
                    </a:cxn>
                    <a:cxn ang="0">
                      <a:pos x="1494" y="1738"/>
                    </a:cxn>
                    <a:cxn ang="0">
                      <a:pos x="1520" y="1676"/>
                    </a:cxn>
                    <a:cxn ang="0">
                      <a:pos x="1456" y="1558"/>
                    </a:cxn>
                    <a:cxn ang="0">
                      <a:pos x="1382" y="1442"/>
                    </a:cxn>
                    <a:cxn ang="0">
                      <a:pos x="1396" y="1300"/>
                    </a:cxn>
                    <a:cxn ang="0">
                      <a:pos x="1460" y="1236"/>
                    </a:cxn>
                    <a:cxn ang="0">
                      <a:pos x="1508" y="1166"/>
                    </a:cxn>
                    <a:cxn ang="0">
                      <a:pos x="1600" y="1020"/>
                    </a:cxn>
                    <a:cxn ang="0">
                      <a:pos x="1596" y="918"/>
                    </a:cxn>
                    <a:cxn ang="0">
                      <a:pos x="1454" y="772"/>
                    </a:cxn>
                    <a:cxn ang="0">
                      <a:pos x="1722" y="734"/>
                    </a:cxn>
                    <a:cxn ang="0">
                      <a:pos x="1788" y="628"/>
                    </a:cxn>
                    <a:cxn ang="0">
                      <a:pos x="1820" y="562"/>
                    </a:cxn>
                    <a:cxn ang="0">
                      <a:pos x="1824" y="498"/>
                    </a:cxn>
                    <a:cxn ang="0">
                      <a:pos x="1846" y="452"/>
                    </a:cxn>
                    <a:cxn ang="0">
                      <a:pos x="1884" y="358"/>
                    </a:cxn>
                    <a:cxn ang="0">
                      <a:pos x="1946" y="286"/>
                    </a:cxn>
                    <a:cxn ang="0">
                      <a:pos x="1984" y="232"/>
                    </a:cxn>
                    <a:cxn ang="0">
                      <a:pos x="1014" y="582"/>
                    </a:cxn>
                  </a:cxnLst>
                  <a:rect l="0" t="0" r="r" b="b"/>
                  <a:pathLst>
                    <a:path w="2038" h="1738">
                      <a:moveTo>
                        <a:pt x="2036" y="78"/>
                      </a:moveTo>
                      <a:lnTo>
                        <a:pt x="2018" y="44"/>
                      </a:lnTo>
                      <a:lnTo>
                        <a:pt x="1978" y="14"/>
                      </a:lnTo>
                      <a:lnTo>
                        <a:pt x="1916" y="2"/>
                      </a:lnTo>
                      <a:lnTo>
                        <a:pt x="1850" y="0"/>
                      </a:lnTo>
                      <a:lnTo>
                        <a:pt x="1850" y="0"/>
                      </a:lnTo>
                      <a:lnTo>
                        <a:pt x="1832" y="0"/>
                      </a:lnTo>
                      <a:lnTo>
                        <a:pt x="1808" y="4"/>
                      </a:lnTo>
                      <a:lnTo>
                        <a:pt x="1778" y="8"/>
                      </a:lnTo>
                      <a:lnTo>
                        <a:pt x="1742" y="16"/>
                      </a:lnTo>
                      <a:lnTo>
                        <a:pt x="1702" y="28"/>
                      </a:lnTo>
                      <a:lnTo>
                        <a:pt x="1656" y="46"/>
                      </a:lnTo>
                      <a:lnTo>
                        <a:pt x="1606" y="66"/>
                      </a:lnTo>
                      <a:lnTo>
                        <a:pt x="1606" y="66"/>
                      </a:lnTo>
                      <a:lnTo>
                        <a:pt x="1558" y="92"/>
                      </a:lnTo>
                      <a:lnTo>
                        <a:pt x="1510" y="120"/>
                      </a:lnTo>
                      <a:lnTo>
                        <a:pt x="1466" y="152"/>
                      </a:lnTo>
                      <a:lnTo>
                        <a:pt x="1424" y="184"/>
                      </a:lnTo>
                      <a:lnTo>
                        <a:pt x="1382" y="222"/>
                      </a:lnTo>
                      <a:lnTo>
                        <a:pt x="1342" y="260"/>
                      </a:lnTo>
                      <a:lnTo>
                        <a:pt x="1302" y="304"/>
                      </a:lnTo>
                      <a:lnTo>
                        <a:pt x="1264" y="350"/>
                      </a:lnTo>
                      <a:lnTo>
                        <a:pt x="1264" y="350"/>
                      </a:lnTo>
                      <a:lnTo>
                        <a:pt x="1234" y="388"/>
                      </a:lnTo>
                      <a:lnTo>
                        <a:pt x="1204" y="430"/>
                      </a:lnTo>
                      <a:lnTo>
                        <a:pt x="1176" y="472"/>
                      </a:lnTo>
                      <a:lnTo>
                        <a:pt x="1152" y="514"/>
                      </a:lnTo>
                      <a:lnTo>
                        <a:pt x="1110" y="590"/>
                      </a:lnTo>
                      <a:lnTo>
                        <a:pt x="1080" y="646"/>
                      </a:lnTo>
                      <a:lnTo>
                        <a:pt x="1080" y="646"/>
                      </a:lnTo>
                      <a:lnTo>
                        <a:pt x="1074" y="644"/>
                      </a:lnTo>
                      <a:lnTo>
                        <a:pt x="1074" y="644"/>
                      </a:lnTo>
                      <a:lnTo>
                        <a:pt x="1068" y="632"/>
                      </a:lnTo>
                      <a:lnTo>
                        <a:pt x="1060" y="618"/>
                      </a:lnTo>
                      <a:lnTo>
                        <a:pt x="1060" y="618"/>
                      </a:lnTo>
                      <a:lnTo>
                        <a:pt x="1064" y="610"/>
                      </a:lnTo>
                      <a:lnTo>
                        <a:pt x="1066" y="602"/>
                      </a:lnTo>
                      <a:lnTo>
                        <a:pt x="1066" y="602"/>
                      </a:lnTo>
                      <a:lnTo>
                        <a:pt x="1064" y="592"/>
                      </a:lnTo>
                      <a:lnTo>
                        <a:pt x="1060" y="586"/>
                      </a:lnTo>
                      <a:lnTo>
                        <a:pt x="1052" y="580"/>
                      </a:lnTo>
                      <a:lnTo>
                        <a:pt x="1042" y="578"/>
                      </a:lnTo>
                      <a:lnTo>
                        <a:pt x="1042" y="578"/>
                      </a:lnTo>
                      <a:lnTo>
                        <a:pt x="1040" y="580"/>
                      </a:lnTo>
                      <a:lnTo>
                        <a:pt x="1042" y="574"/>
                      </a:lnTo>
                      <a:lnTo>
                        <a:pt x="1036" y="574"/>
                      </a:lnTo>
                      <a:lnTo>
                        <a:pt x="1032" y="574"/>
                      </a:lnTo>
                      <a:lnTo>
                        <a:pt x="1032" y="574"/>
                      </a:lnTo>
                      <a:lnTo>
                        <a:pt x="1024" y="568"/>
                      </a:lnTo>
                      <a:lnTo>
                        <a:pt x="1024" y="568"/>
                      </a:lnTo>
                      <a:lnTo>
                        <a:pt x="1022" y="568"/>
                      </a:lnTo>
                      <a:lnTo>
                        <a:pt x="1018" y="570"/>
                      </a:lnTo>
                      <a:lnTo>
                        <a:pt x="1012" y="570"/>
                      </a:lnTo>
                      <a:lnTo>
                        <a:pt x="1014" y="574"/>
                      </a:lnTo>
                      <a:lnTo>
                        <a:pt x="1008" y="574"/>
                      </a:lnTo>
                      <a:lnTo>
                        <a:pt x="1004" y="574"/>
                      </a:lnTo>
                      <a:lnTo>
                        <a:pt x="1008" y="580"/>
                      </a:lnTo>
                      <a:lnTo>
                        <a:pt x="1008" y="580"/>
                      </a:lnTo>
                      <a:lnTo>
                        <a:pt x="1008" y="580"/>
                      </a:lnTo>
                      <a:lnTo>
                        <a:pt x="1000" y="578"/>
                      </a:lnTo>
                      <a:lnTo>
                        <a:pt x="1000" y="578"/>
                      </a:lnTo>
                      <a:lnTo>
                        <a:pt x="990" y="580"/>
                      </a:lnTo>
                      <a:lnTo>
                        <a:pt x="982" y="586"/>
                      </a:lnTo>
                      <a:lnTo>
                        <a:pt x="978" y="592"/>
                      </a:lnTo>
                      <a:lnTo>
                        <a:pt x="976" y="602"/>
                      </a:lnTo>
                      <a:lnTo>
                        <a:pt x="976" y="602"/>
                      </a:lnTo>
                      <a:lnTo>
                        <a:pt x="978" y="608"/>
                      </a:lnTo>
                      <a:lnTo>
                        <a:pt x="980" y="616"/>
                      </a:lnTo>
                      <a:lnTo>
                        <a:pt x="980" y="616"/>
                      </a:lnTo>
                      <a:lnTo>
                        <a:pt x="970" y="632"/>
                      </a:lnTo>
                      <a:lnTo>
                        <a:pt x="964" y="644"/>
                      </a:lnTo>
                      <a:lnTo>
                        <a:pt x="964" y="644"/>
                      </a:lnTo>
                      <a:lnTo>
                        <a:pt x="958" y="646"/>
                      </a:lnTo>
                      <a:lnTo>
                        <a:pt x="958" y="646"/>
                      </a:lnTo>
                      <a:lnTo>
                        <a:pt x="928" y="590"/>
                      </a:lnTo>
                      <a:lnTo>
                        <a:pt x="886" y="514"/>
                      </a:lnTo>
                      <a:lnTo>
                        <a:pt x="860" y="472"/>
                      </a:lnTo>
                      <a:lnTo>
                        <a:pt x="834" y="430"/>
                      </a:lnTo>
                      <a:lnTo>
                        <a:pt x="804" y="388"/>
                      </a:lnTo>
                      <a:lnTo>
                        <a:pt x="774" y="350"/>
                      </a:lnTo>
                      <a:lnTo>
                        <a:pt x="774" y="350"/>
                      </a:lnTo>
                      <a:lnTo>
                        <a:pt x="736" y="304"/>
                      </a:lnTo>
                      <a:lnTo>
                        <a:pt x="696" y="260"/>
                      </a:lnTo>
                      <a:lnTo>
                        <a:pt x="656" y="222"/>
                      </a:lnTo>
                      <a:lnTo>
                        <a:pt x="614" y="184"/>
                      </a:lnTo>
                      <a:lnTo>
                        <a:pt x="572" y="152"/>
                      </a:lnTo>
                      <a:lnTo>
                        <a:pt x="528" y="120"/>
                      </a:lnTo>
                      <a:lnTo>
                        <a:pt x="480" y="92"/>
                      </a:lnTo>
                      <a:lnTo>
                        <a:pt x="432" y="66"/>
                      </a:lnTo>
                      <a:lnTo>
                        <a:pt x="432" y="66"/>
                      </a:lnTo>
                      <a:lnTo>
                        <a:pt x="382" y="46"/>
                      </a:lnTo>
                      <a:lnTo>
                        <a:pt x="336" y="28"/>
                      </a:lnTo>
                      <a:lnTo>
                        <a:pt x="296" y="16"/>
                      </a:lnTo>
                      <a:lnTo>
                        <a:pt x="260" y="8"/>
                      </a:lnTo>
                      <a:lnTo>
                        <a:pt x="230" y="4"/>
                      </a:lnTo>
                      <a:lnTo>
                        <a:pt x="206" y="0"/>
                      </a:lnTo>
                      <a:lnTo>
                        <a:pt x="188" y="0"/>
                      </a:lnTo>
                      <a:lnTo>
                        <a:pt x="122" y="2"/>
                      </a:lnTo>
                      <a:lnTo>
                        <a:pt x="60" y="14"/>
                      </a:lnTo>
                      <a:lnTo>
                        <a:pt x="20" y="44"/>
                      </a:lnTo>
                      <a:lnTo>
                        <a:pt x="2" y="78"/>
                      </a:lnTo>
                      <a:lnTo>
                        <a:pt x="0" y="114"/>
                      </a:lnTo>
                      <a:lnTo>
                        <a:pt x="10" y="156"/>
                      </a:lnTo>
                      <a:lnTo>
                        <a:pt x="32" y="202"/>
                      </a:lnTo>
                      <a:lnTo>
                        <a:pt x="32" y="202"/>
                      </a:lnTo>
                      <a:lnTo>
                        <a:pt x="42" y="218"/>
                      </a:lnTo>
                      <a:lnTo>
                        <a:pt x="54" y="232"/>
                      </a:lnTo>
                      <a:lnTo>
                        <a:pt x="58" y="236"/>
                      </a:lnTo>
                      <a:lnTo>
                        <a:pt x="64" y="240"/>
                      </a:lnTo>
                      <a:lnTo>
                        <a:pt x="64" y="240"/>
                      </a:lnTo>
                      <a:lnTo>
                        <a:pt x="68" y="242"/>
                      </a:lnTo>
                      <a:lnTo>
                        <a:pt x="72" y="246"/>
                      </a:lnTo>
                      <a:lnTo>
                        <a:pt x="78" y="258"/>
                      </a:lnTo>
                      <a:lnTo>
                        <a:pt x="82" y="272"/>
                      </a:lnTo>
                      <a:lnTo>
                        <a:pt x="82" y="272"/>
                      </a:lnTo>
                      <a:lnTo>
                        <a:pt x="90" y="286"/>
                      </a:lnTo>
                      <a:lnTo>
                        <a:pt x="100" y="298"/>
                      </a:lnTo>
                      <a:lnTo>
                        <a:pt x="108" y="302"/>
                      </a:lnTo>
                      <a:lnTo>
                        <a:pt x="114" y="308"/>
                      </a:lnTo>
                      <a:lnTo>
                        <a:pt x="114" y="308"/>
                      </a:lnTo>
                      <a:lnTo>
                        <a:pt x="122" y="312"/>
                      </a:lnTo>
                      <a:lnTo>
                        <a:pt x="128" y="318"/>
                      </a:lnTo>
                      <a:lnTo>
                        <a:pt x="140" y="332"/>
                      </a:lnTo>
                      <a:lnTo>
                        <a:pt x="150" y="348"/>
                      </a:lnTo>
                      <a:lnTo>
                        <a:pt x="154" y="358"/>
                      </a:lnTo>
                      <a:lnTo>
                        <a:pt x="154" y="358"/>
                      </a:lnTo>
                      <a:lnTo>
                        <a:pt x="156" y="364"/>
                      </a:lnTo>
                      <a:lnTo>
                        <a:pt x="158" y="370"/>
                      </a:lnTo>
                      <a:lnTo>
                        <a:pt x="170" y="384"/>
                      </a:lnTo>
                      <a:lnTo>
                        <a:pt x="186" y="404"/>
                      </a:lnTo>
                      <a:lnTo>
                        <a:pt x="186" y="404"/>
                      </a:lnTo>
                      <a:lnTo>
                        <a:pt x="190" y="428"/>
                      </a:lnTo>
                      <a:lnTo>
                        <a:pt x="192" y="446"/>
                      </a:lnTo>
                      <a:lnTo>
                        <a:pt x="192" y="452"/>
                      </a:lnTo>
                      <a:lnTo>
                        <a:pt x="190" y="458"/>
                      </a:lnTo>
                      <a:lnTo>
                        <a:pt x="190" y="458"/>
                      </a:lnTo>
                      <a:lnTo>
                        <a:pt x="188" y="462"/>
                      </a:lnTo>
                      <a:lnTo>
                        <a:pt x="188" y="466"/>
                      </a:lnTo>
                      <a:lnTo>
                        <a:pt x="194" y="474"/>
                      </a:lnTo>
                      <a:lnTo>
                        <a:pt x="206" y="484"/>
                      </a:lnTo>
                      <a:lnTo>
                        <a:pt x="206" y="484"/>
                      </a:lnTo>
                      <a:lnTo>
                        <a:pt x="210" y="488"/>
                      </a:lnTo>
                      <a:lnTo>
                        <a:pt x="214" y="498"/>
                      </a:lnTo>
                      <a:lnTo>
                        <a:pt x="216" y="506"/>
                      </a:lnTo>
                      <a:lnTo>
                        <a:pt x="218" y="512"/>
                      </a:lnTo>
                      <a:lnTo>
                        <a:pt x="218" y="518"/>
                      </a:lnTo>
                      <a:lnTo>
                        <a:pt x="214" y="526"/>
                      </a:lnTo>
                      <a:lnTo>
                        <a:pt x="214" y="526"/>
                      </a:lnTo>
                      <a:lnTo>
                        <a:pt x="212" y="532"/>
                      </a:lnTo>
                      <a:lnTo>
                        <a:pt x="212" y="542"/>
                      </a:lnTo>
                      <a:lnTo>
                        <a:pt x="214" y="552"/>
                      </a:lnTo>
                      <a:lnTo>
                        <a:pt x="218" y="562"/>
                      </a:lnTo>
                      <a:lnTo>
                        <a:pt x="228" y="580"/>
                      </a:lnTo>
                      <a:lnTo>
                        <a:pt x="232" y="586"/>
                      </a:lnTo>
                      <a:lnTo>
                        <a:pt x="236" y="590"/>
                      </a:lnTo>
                      <a:lnTo>
                        <a:pt x="236" y="590"/>
                      </a:lnTo>
                      <a:lnTo>
                        <a:pt x="238" y="594"/>
                      </a:lnTo>
                      <a:lnTo>
                        <a:pt x="242" y="598"/>
                      </a:lnTo>
                      <a:lnTo>
                        <a:pt x="246" y="612"/>
                      </a:lnTo>
                      <a:lnTo>
                        <a:pt x="250" y="628"/>
                      </a:lnTo>
                      <a:lnTo>
                        <a:pt x="250" y="628"/>
                      </a:lnTo>
                      <a:lnTo>
                        <a:pt x="252" y="632"/>
                      </a:lnTo>
                      <a:lnTo>
                        <a:pt x="254" y="642"/>
                      </a:lnTo>
                      <a:lnTo>
                        <a:pt x="264" y="656"/>
                      </a:lnTo>
                      <a:lnTo>
                        <a:pt x="278" y="678"/>
                      </a:lnTo>
                      <a:lnTo>
                        <a:pt x="278" y="678"/>
                      </a:lnTo>
                      <a:lnTo>
                        <a:pt x="294" y="698"/>
                      </a:lnTo>
                      <a:lnTo>
                        <a:pt x="304" y="712"/>
                      </a:lnTo>
                      <a:lnTo>
                        <a:pt x="316" y="734"/>
                      </a:lnTo>
                      <a:lnTo>
                        <a:pt x="316" y="734"/>
                      </a:lnTo>
                      <a:lnTo>
                        <a:pt x="320" y="740"/>
                      </a:lnTo>
                      <a:lnTo>
                        <a:pt x="326" y="744"/>
                      </a:lnTo>
                      <a:lnTo>
                        <a:pt x="344" y="752"/>
                      </a:lnTo>
                      <a:lnTo>
                        <a:pt x="364" y="760"/>
                      </a:lnTo>
                      <a:lnTo>
                        <a:pt x="414" y="768"/>
                      </a:lnTo>
                      <a:lnTo>
                        <a:pt x="468" y="768"/>
                      </a:lnTo>
                      <a:lnTo>
                        <a:pt x="516" y="768"/>
                      </a:lnTo>
                      <a:lnTo>
                        <a:pt x="584" y="772"/>
                      </a:lnTo>
                      <a:lnTo>
                        <a:pt x="626" y="778"/>
                      </a:lnTo>
                      <a:lnTo>
                        <a:pt x="628" y="780"/>
                      </a:lnTo>
                      <a:lnTo>
                        <a:pt x="628" y="780"/>
                      </a:lnTo>
                      <a:lnTo>
                        <a:pt x="596" y="796"/>
                      </a:lnTo>
                      <a:lnTo>
                        <a:pt x="568" y="814"/>
                      </a:lnTo>
                      <a:lnTo>
                        <a:pt x="542" y="832"/>
                      </a:lnTo>
                      <a:lnTo>
                        <a:pt x="518" y="850"/>
                      </a:lnTo>
                      <a:lnTo>
                        <a:pt x="518" y="850"/>
                      </a:lnTo>
                      <a:lnTo>
                        <a:pt x="472" y="890"/>
                      </a:lnTo>
                      <a:lnTo>
                        <a:pt x="442" y="918"/>
                      </a:lnTo>
                      <a:lnTo>
                        <a:pt x="422" y="938"/>
                      </a:lnTo>
                      <a:lnTo>
                        <a:pt x="414" y="952"/>
                      </a:lnTo>
                      <a:lnTo>
                        <a:pt x="412" y="958"/>
                      </a:lnTo>
                      <a:lnTo>
                        <a:pt x="416" y="962"/>
                      </a:lnTo>
                      <a:lnTo>
                        <a:pt x="418" y="962"/>
                      </a:lnTo>
                      <a:lnTo>
                        <a:pt x="420" y="962"/>
                      </a:lnTo>
                      <a:lnTo>
                        <a:pt x="430" y="996"/>
                      </a:lnTo>
                      <a:lnTo>
                        <a:pt x="430" y="996"/>
                      </a:lnTo>
                      <a:lnTo>
                        <a:pt x="438" y="1020"/>
                      </a:lnTo>
                      <a:lnTo>
                        <a:pt x="446" y="1044"/>
                      </a:lnTo>
                      <a:lnTo>
                        <a:pt x="458" y="1074"/>
                      </a:lnTo>
                      <a:lnTo>
                        <a:pt x="474" y="1102"/>
                      </a:lnTo>
                      <a:lnTo>
                        <a:pt x="490" y="1130"/>
                      </a:lnTo>
                      <a:lnTo>
                        <a:pt x="500" y="1142"/>
                      </a:lnTo>
                      <a:lnTo>
                        <a:pt x="510" y="1152"/>
                      </a:lnTo>
                      <a:lnTo>
                        <a:pt x="520" y="1160"/>
                      </a:lnTo>
                      <a:lnTo>
                        <a:pt x="530" y="1166"/>
                      </a:lnTo>
                      <a:lnTo>
                        <a:pt x="530" y="1166"/>
                      </a:lnTo>
                      <a:lnTo>
                        <a:pt x="548" y="1174"/>
                      </a:lnTo>
                      <a:lnTo>
                        <a:pt x="560" y="1184"/>
                      </a:lnTo>
                      <a:lnTo>
                        <a:pt x="568" y="1194"/>
                      </a:lnTo>
                      <a:lnTo>
                        <a:pt x="572" y="1204"/>
                      </a:lnTo>
                      <a:lnTo>
                        <a:pt x="574" y="1214"/>
                      </a:lnTo>
                      <a:lnTo>
                        <a:pt x="574" y="1222"/>
                      </a:lnTo>
                      <a:lnTo>
                        <a:pt x="574" y="1228"/>
                      </a:lnTo>
                      <a:lnTo>
                        <a:pt x="574" y="1228"/>
                      </a:lnTo>
                      <a:lnTo>
                        <a:pt x="578" y="1236"/>
                      </a:lnTo>
                      <a:lnTo>
                        <a:pt x="588" y="1256"/>
                      </a:lnTo>
                      <a:lnTo>
                        <a:pt x="596" y="1268"/>
                      </a:lnTo>
                      <a:lnTo>
                        <a:pt x="604" y="1278"/>
                      </a:lnTo>
                      <a:lnTo>
                        <a:pt x="616" y="1284"/>
                      </a:lnTo>
                      <a:lnTo>
                        <a:pt x="626" y="1288"/>
                      </a:lnTo>
                      <a:lnTo>
                        <a:pt x="626" y="1288"/>
                      </a:lnTo>
                      <a:lnTo>
                        <a:pt x="632" y="1290"/>
                      </a:lnTo>
                      <a:lnTo>
                        <a:pt x="638" y="1294"/>
                      </a:lnTo>
                      <a:lnTo>
                        <a:pt x="642" y="1300"/>
                      </a:lnTo>
                      <a:lnTo>
                        <a:pt x="646" y="1306"/>
                      </a:lnTo>
                      <a:lnTo>
                        <a:pt x="652" y="1322"/>
                      </a:lnTo>
                      <a:lnTo>
                        <a:pt x="656" y="1340"/>
                      </a:lnTo>
                      <a:lnTo>
                        <a:pt x="660" y="1374"/>
                      </a:lnTo>
                      <a:lnTo>
                        <a:pt x="662" y="1388"/>
                      </a:lnTo>
                      <a:lnTo>
                        <a:pt x="662" y="1388"/>
                      </a:lnTo>
                      <a:lnTo>
                        <a:pt x="662" y="1404"/>
                      </a:lnTo>
                      <a:lnTo>
                        <a:pt x="660" y="1420"/>
                      </a:lnTo>
                      <a:lnTo>
                        <a:pt x="656" y="1442"/>
                      </a:lnTo>
                      <a:lnTo>
                        <a:pt x="650" y="1464"/>
                      </a:lnTo>
                      <a:lnTo>
                        <a:pt x="642" y="1486"/>
                      </a:lnTo>
                      <a:lnTo>
                        <a:pt x="636" y="1498"/>
                      </a:lnTo>
                      <a:lnTo>
                        <a:pt x="630" y="1508"/>
                      </a:lnTo>
                      <a:lnTo>
                        <a:pt x="622" y="1518"/>
                      </a:lnTo>
                      <a:lnTo>
                        <a:pt x="612" y="1528"/>
                      </a:lnTo>
                      <a:lnTo>
                        <a:pt x="612" y="1528"/>
                      </a:lnTo>
                      <a:lnTo>
                        <a:pt x="596" y="1544"/>
                      </a:lnTo>
                      <a:lnTo>
                        <a:pt x="582" y="1558"/>
                      </a:lnTo>
                      <a:lnTo>
                        <a:pt x="562" y="1580"/>
                      </a:lnTo>
                      <a:lnTo>
                        <a:pt x="550" y="1596"/>
                      </a:lnTo>
                      <a:lnTo>
                        <a:pt x="548" y="1602"/>
                      </a:lnTo>
                      <a:lnTo>
                        <a:pt x="548" y="1602"/>
                      </a:lnTo>
                      <a:lnTo>
                        <a:pt x="538" y="1616"/>
                      </a:lnTo>
                      <a:lnTo>
                        <a:pt x="530" y="1632"/>
                      </a:lnTo>
                      <a:lnTo>
                        <a:pt x="522" y="1652"/>
                      </a:lnTo>
                      <a:lnTo>
                        <a:pt x="522" y="1652"/>
                      </a:lnTo>
                      <a:lnTo>
                        <a:pt x="518" y="1676"/>
                      </a:lnTo>
                      <a:lnTo>
                        <a:pt x="516" y="1698"/>
                      </a:lnTo>
                      <a:lnTo>
                        <a:pt x="518" y="1716"/>
                      </a:lnTo>
                      <a:lnTo>
                        <a:pt x="520" y="1724"/>
                      </a:lnTo>
                      <a:lnTo>
                        <a:pt x="522" y="1732"/>
                      </a:lnTo>
                      <a:lnTo>
                        <a:pt x="522" y="1732"/>
                      </a:lnTo>
                      <a:lnTo>
                        <a:pt x="526" y="1736"/>
                      </a:lnTo>
                      <a:lnTo>
                        <a:pt x="532" y="1738"/>
                      </a:lnTo>
                      <a:lnTo>
                        <a:pt x="538" y="1738"/>
                      </a:lnTo>
                      <a:lnTo>
                        <a:pt x="544" y="1738"/>
                      </a:lnTo>
                      <a:lnTo>
                        <a:pt x="554" y="1734"/>
                      </a:lnTo>
                      <a:lnTo>
                        <a:pt x="558" y="1732"/>
                      </a:lnTo>
                      <a:lnTo>
                        <a:pt x="640" y="1640"/>
                      </a:lnTo>
                      <a:lnTo>
                        <a:pt x="636" y="1610"/>
                      </a:lnTo>
                      <a:lnTo>
                        <a:pt x="636" y="1610"/>
                      </a:lnTo>
                      <a:lnTo>
                        <a:pt x="648" y="1598"/>
                      </a:lnTo>
                      <a:lnTo>
                        <a:pt x="658" y="1590"/>
                      </a:lnTo>
                      <a:lnTo>
                        <a:pt x="664" y="1588"/>
                      </a:lnTo>
                      <a:lnTo>
                        <a:pt x="670" y="1586"/>
                      </a:lnTo>
                      <a:lnTo>
                        <a:pt x="670" y="1586"/>
                      </a:lnTo>
                      <a:lnTo>
                        <a:pt x="678" y="1582"/>
                      </a:lnTo>
                      <a:lnTo>
                        <a:pt x="684" y="1578"/>
                      </a:lnTo>
                      <a:lnTo>
                        <a:pt x="698" y="1562"/>
                      </a:lnTo>
                      <a:lnTo>
                        <a:pt x="712" y="1538"/>
                      </a:lnTo>
                      <a:lnTo>
                        <a:pt x="712" y="1538"/>
                      </a:lnTo>
                      <a:lnTo>
                        <a:pt x="732" y="1520"/>
                      </a:lnTo>
                      <a:lnTo>
                        <a:pt x="752" y="1500"/>
                      </a:lnTo>
                      <a:lnTo>
                        <a:pt x="770" y="1476"/>
                      </a:lnTo>
                      <a:lnTo>
                        <a:pt x="770" y="1476"/>
                      </a:lnTo>
                      <a:lnTo>
                        <a:pt x="790" y="1446"/>
                      </a:lnTo>
                      <a:lnTo>
                        <a:pt x="812" y="1410"/>
                      </a:lnTo>
                      <a:lnTo>
                        <a:pt x="830" y="1374"/>
                      </a:lnTo>
                      <a:lnTo>
                        <a:pt x="836" y="1356"/>
                      </a:lnTo>
                      <a:lnTo>
                        <a:pt x="840" y="1342"/>
                      </a:lnTo>
                      <a:lnTo>
                        <a:pt x="840" y="1342"/>
                      </a:lnTo>
                      <a:lnTo>
                        <a:pt x="854" y="1266"/>
                      </a:lnTo>
                      <a:lnTo>
                        <a:pt x="878" y="1136"/>
                      </a:lnTo>
                      <a:lnTo>
                        <a:pt x="890" y="1070"/>
                      </a:lnTo>
                      <a:lnTo>
                        <a:pt x="904" y="1014"/>
                      </a:lnTo>
                      <a:lnTo>
                        <a:pt x="910" y="992"/>
                      </a:lnTo>
                      <a:lnTo>
                        <a:pt x="916" y="974"/>
                      </a:lnTo>
                      <a:lnTo>
                        <a:pt x="922" y="964"/>
                      </a:lnTo>
                      <a:lnTo>
                        <a:pt x="924" y="960"/>
                      </a:lnTo>
                      <a:lnTo>
                        <a:pt x="926" y="960"/>
                      </a:lnTo>
                      <a:lnTo>
                        <a:pt x="926" y="960"/>
                      </a:lnTo>
                      <a:lnTo>
                        <a:pt x="932" y="958"/>
                      </a:lnTo>
                      <a:lnTo>
                        <a:pt x="938" y="954"/>
                      </a:lnTo>
                      <a:lnTo>
                        <a:pt x="950" y="942"/>
                      </a:lnTo>
                      <a:lnTo>
                        <a:pt x="964" y="926"/>
                      </a:lnTo>
                      <a:lnTo>
                        <a:pt x="976" y="908"/>
                      </a:lnTo>
                      <a:lnTo>
                        <a:pt x="968" y="972"/>
                      </a:lnTo>
                      <a:lnTo>
                        <a:pt x="972" y="994"/>
                      </a:lnTo>
                      <a:lnTo>
                        <a:pt x="962" y="1022"/>
                      </a:lnTo>
                      <a:lnTo>
                        <a:pt x="962" y="1068"/>
                      </a:lnTo>
                      <a:lnTo>
                        <a:pt x="962" y="1080"/>
                      </a:lnTo>
                      <a:lnTo>
                        <a:pt x="962" y="1146"/>
                      </a:lnTo>
                      <a:lnTo>
                        <a:pt x="972" y="1150"/>
                      </a:lnTo>
                      <a:lnTo>
                        <a:pt x="972" y="1160"/>
                      </a:lnTo>
                      <a:lnTo>
                        <a:pt x="962" y="1170"/>
                      </a:lnTo>
                      <a:lnTo>
                        <a:pt x="964" y="1202"/>
                      </a:lnTo>
                      <a:lnTo>
                        <a:pt x="964" y="1252"/>
                      </a:lnTo>
                      <a:lnTo>
                        <a:pt x="984" y="1294"/>
                      </a:lnTo>
                      <a:lnTo>
                        <a:pt x="1016" y="1320"/>
                      </a:lnTo>
                      <a:lnTo>
                        <a:pt x="1018" y="1292"/>
                      </a:lnTo>
                      <a:lnTo>
                        <a:pt x="1022" y="1320"/>
                      </a:lnTo>
                      <a:lnTo>
                        <a:pt x="1054" y="1294"/>
                      </a:lnTo>
                      <a:lnTo>
                        <a:pt x="1074" y="1252"/>
                      </a:lnTo>
                      <a:lnTo>
                        <a:pt x="1074" y="1202"/>
                      </a:lnTo>
                      <a:lnTo>
                        <a:pt x="1076" y="1170"/>
                      </a:lnTo>
                      <a:lnTo>
                        <a:pt x="1066" y="1160"/>
                      </a:lnTo>
                      <a:lnTo>
                        <a:pt x="1066" y="1150"/>
                      </a:lnTo>
                      <a:lnTo>
                        <a:pt x="1076" y="1146"/>
                      </a:lnTo>
                      <a:lnTo>
                        <a:pt x="1076" y="1080"/>
                      </a:lnTo>
                      <a:lnTo>
                        <a:pt x="1076" y="1068"/>
                      </a:lnTo>
                      <a:lnTo>
                        <a:pt x="1076" y="1022"/>
                      </a:lnTo>
                      <a:lnTo>
                        <a:pt x="1066" y="994"/>
                      </a:lnTo>
                      <a:lnTo>
                        <a:pt x="1068" y="972"/>
                      </a:lnTo>
                      <a:lnTo>
                        <a:pt x="1062" y="908"/>
                      </a:lnTo>
                      <a:lnTo>
                        <a:pt x="1062" y="908"/>
                      </a:lnTo>
                      <a:lnTo>
                        <a:pt x="1074" y="926"/>
                      </a:lnTo>
                      <a:lnTo>
                        <a:pt x="1088" y="942"/>
                      </a:lnTo>
                      <a:lnTo>
                        <a:pt x="1100" y="954"/>
                      </a:lnTo>
                      <a:lnTo>
                        <a:pt x="1106" y="958"/>
                      </a:lnTo>
                      <a:lnTo>
                        <a:pt x="1112" y="960"/>
                      </a:lnTo>
                      <a:lnTo>
                        <a:pt x="1112" y="960"/>
                      </a:lnTo>
                      <a:lnTo>
                        <a:pt x="1114" y="960"/>
                      </a:lnTo>
                      <a:lnTo>
                        <a:pt x="1116" y="964"/>
                      </a:lnTo>
                      <a:lnTo>
                        <a:pt x="1122" y="974"/>
                      </a:lnTo>
                      <a:lnTo>
                        <a:pt x="1128" y="992"/>
                      </a:lnTo>
                      <a:lnTo>
                        <a:pt x="1134" y="1014"/>
                      </a:lnTo>
                      <a:lnTo>
                        <a:pt x="1148" y="1070"/>
                      </a:lnTo>
                      <a:lnTo>
                        <a:pt x="1160" y="1136"/>
                      </a:lnTo>
                      <a:lnTo>
                        <a:pt x="1184" y="1266"/>
                      </a:lnTo>
                      <a:lnTo>
                        <a:pt x="1198" y="1342"/>
                      </a:lnTo>
                      <a:lnTo>
                        <a:pt x="1198" y="1342"/>
                      </a:lnTo>
                      <a:lnTo>
                        <a:pt x="1202" y="1356"/>
                      </a:lnTo>
                      <a:lnTo>
                        <a:pt x="1208" y="1374"/>
                      </a:lnTo>
                      <a:lnTo>
                        <a:pt x="1226" y="1410"/>
                      </a:lnTo>
                      <a:lnTo>
                        <a:pt x="1248" y="1446"/>
                      </a:lnTo>
                      <a:lnTo>
                        <a:pt x="1268" y="1476"/>
                      </a:lnTo>
                      <a:lnTo>
                        <a:pt x="1268" y="1476"/>
                      </a:lnTo>
                      <a:lnTo>
                        <a:pt x="1286" y="1500"/>
                      </a:lnTo>
                      <a:lnTo>
                        <a:pt x="1304" y="1520"/>
                      </a:lnTo>
                      <a:lnTo>
                        <a:pt x="1326" y="1538"/>
                      </a:lnTo>
                      <a:lnTo>
                        <a:pt x="1326" y="1538"/>
                      </a:lnTo>
                      <a:lnTo>
                        <a:pt x="1340" y="1562"/>
                      </a:lnTo>
                      <a:lnTo>
                        <a:pt x="1354" y="1578"/>
                      </a:lnTo>
                      <a:lnTo>
                        <a:pt x="1360" y="1582"/>
                      </a:lnTo>
                      <a:lnTo>
                        <a:pt x="1366" y="1586"/>
                      </a:lnTo>
                      <a:lnTo>
                        <a:pt x="1366" y="1586"/>
                      </a:lnTo>
                      <a:lnTo>
                        <a:pt x="1374" y="1588"/>
                      </a:lnTo>
                      <a:lnTo>
                        <a:pt x="1380" y="1590"/>
                      </a:lnTo>
                      <a:lnTo>
                        <a:pt x="1390" y="1598"/>
                      </a:lnTo>
                      <a:lnTo>
                        <a:pt x="1402" y="1610"/>
                      </a:lnTo>
                      <a:lnTo>
                        <a:pt x="1398" y="1640"/>
                      </a:lnTo>
                      <a:lnTo>
                        <a:pt x="1480" y="1732"/>
                      </a:lnTo>
                      <a:lnTo>
                        <a:pt x="1480" y="1732"/>
                      </a:lnTo>
                      <a:lnTo>
                        <a:pt x="1484" y="1734"/>
                      </a:lnTo>
                      <a:lnTo>
                        <a:pt x="1494" y="1738"/>
                      </a:lnTo>
                      <a:lnTo>
                        <a:pt x="1500" y="1738"/>
                      </a:lnTo>
                      <a:lnTo>
                        <a:pt x="1506" y="1738"/>
                      </a:lnTo>
                      <a:lnTo>
                        <a:pt x="1512" y="1736"/>
                      </a:lnTo>
                      <a:lnTo>
                        <a:pt x="1516" y="1732"/>
                      </a:lnTo>
                      <a:lnTo>
                        <a:pt x="1516" y="1732"/>
                      </a:lnTo>
                      <a:lnTo>
                        <a:pt x="1518" y="1724"/>
                      </a:lnTo>
                      <a:lnTo>
                        <a:pt x="1520" y="1716"/>
                      </a:lnTo>
                      <a:lnTo>
                        <a:pt x="1522" y="1698"/>
                      </a:lnTo>
                      <a:lnTo>
                        <a:pt x="1520" y="1676"/>
                      </a:lnTo>
                      <a:lnTo>
                        <a:pt x="1516" y="1652"/>
                      </a:lnTo>
                      <a:lnTo>
                        <a:pt x="1516" y="1652"/>
                      </a:lnTo>
                      <a:lnTo>
                        <a:pt x="1508" y="1632"/>
                      </a:lnTo>
                      <a:lnTo>
                        <a:pt x="1500" y="1616"/>
                      </a:lnTo>
                      <a:lnTo>
                        <a:pt x="1490" y="1602"/>
                      </a:lnTo>
                      <a:lnTo>
                        <a:pt x="1490" y="1602"/>
                      </a:lnTo>
                      <a:lnTo>
                        <a:pt x="1486" y="1596"/>
                      </a:lnTo>
                      <a:lnTo>
                        <a:pt x="1476" y="1580"/>
                      </a:lnTo>
                      <a:lnTo>
                        <a:pt x="1456" y="1558"/>
                      </a:lnTo>
                      <a:lnTo>
                        <a:pt x="1442" y="1544"/>
                      </a:lnTo>
                      <a:lnTo>
                        <a:pt x="1424" y="1528"/>
                      </a:lnTo>
                      <a:lnTo>
                        <a:pt x="1424" y="1528"/>
                      </a:lnTo>
                      <a:lnTo>
                        <a:pt x="1416" y="1518"/>
                      </a:lnTo>
                      <a:lnTo>
                        <a:pt x="1408" y="1508"/>
                      </a:lnTo>
                      <a:lnTo>
                        <a:pt x="1402" y="1498"/>
                      </a:lnTo>
                      <a:lnTo>
                        <a:pt x="1396" y="1486"/>
                      </a:lnTo>
                      <a:lnTo>
                        <a:pt x="1386" y="1464"/>
                      </a:lnTo>
                      <a:lnTo>
                        <a:pt x="1382" y="1442"/>
                      </a:lnTo>
                      <a:lnTo>
                        <a:pt x="1378" y="1420"/>
                      </a:lnTo>
                      <a:lnTo>
                        <a:pt x="1376" y="1404"/>
                      </a:lnTo>
                      <a:lnTo>
                        <a:pt x="1376" y="1388"/>
                      </a:lnTo>
                      <a:lnTo>
                        <a:pt x="1376" y="1388"/>
                      </a:lnTo>
                      <a:lnTo>
                        <a:pt x="1378" y="1374"/>
                      </a:lnTo>
                      <a:lnTo>
                        <a:pt x="1382" y="1340"/>
                      </a:lnTo>
                      <a:lnTo>
                        <a:pt x="1386" y="1322"/>
                      </a:lnTo>
                      <a:lnTo>
                        <a:pt x="1392" y="1306"/>
                      </a:lnTo>
                      <a:lnTo>
                        <a:pt x="1396" y="1300"/>
                      </a:lnTo>
                      <a:lnTo>
                        <a:pt x="1400" y="1294"/>
                      </a:lnTo>
                      <a:lnTo>
                        <a:pt x="1406" y="1290"/>
                      </a:lnTo>
                      <a:lnTo>
                        <a:pt x="1410" y="1288"/>
                      </a:lnTo>
                      <a:lnTo>
                        <a:pt x="1410" y="1288"/>
                      </a:lnTo>
                      <a:lnTo>
                        <a:pt x="1422" y="1284"/>
                      </a:lnTo>
                      <a:lnTo>
                        <a:pt x="1432" y="1278"/>
                      </a:lnTo>
                      <a:lnTo>
                        <a:pt x="1442" y="1268"/>
                      </a:lnTo>
                      <a:lnTo>
                        <a:pt x="1450" y="1256"/>
                      </a:lnTo>
                      <a:lnTo>
                        <a:pt x="1460" y="1236"/>
                      </a:lnTo>
                      <a:lnTo>
                        <a:pt x="1464" y="1228"/>
                      </a:lnTo>
                      <a:lnTo>
                        <a:pt x="1464" y="1228"/>
                      </a:lnTo>
                      <a:lnTo>
                        <a:pt x="1464" y="1222"/>
                      </a:lnTo>
                      <a:lnTo>
                        <a:pt x="1464" y="1214"/>
                      </a:lnTo>
                      <a:lnTo>
                        <a:pt x="1466" y="1204"/>
                      </a:lnTo>
                      <a:lnTo>
                        <a:pt x="1470" y="1194"/>
                      </a:lnTo>
                      <a:lnTo>
                        <a:pt x="1478" y="1184"/>
                      </a:lnTo>
                      <a:lnTo>
                        <a:pt x="1490" y="1174"/>
                      </a:lnTo>
                      <a:lnTo>
                        <a:pt x="1508" y="1166"/>
                      </a:lnTo>
                      <a:lnTo>
                        <a:pt x="1508" y="1166"/>
                      </a:lnTo>
                      <a:lnTo>
                        <a:pt x="1518" y="1160"/>
                      </a:lnTo>
                      <a:lnTo>
                        <a:pt x="1528" y="1152"/>
                      </a:lnTo>
                      <a:lnTo>
                        <a:pt x="1538" y="1142"/>
                      </a:lnTo>
                      <a:lnTo>
                        <a:pt x="1548" y="1130"/>
                      </a:lnTo>
                      <a:lnTo>
                        <a:pt x="1564" y="1102"/>
                      </a:lnTo>
                      <a:lnTo>
                        <a:pt x="1580" y="1074"/>
                      </a:lnTo>
                      <a:lnTo>
                        <a:pt x="1592" y="1044"/>
                      </a:lnTo>
                      <a:lnTo>
                        <a:pt x="1600" y="1020"/>
                      </a:lnTo>
                      <a:lnTo>
                        <a:pt x="1608" y="996"/>
                      </a:lnTo>
                      <a:lnTo>
                        <a:pt x="1618" y="962"/>
                      </a:lnTo>
                      <a:lnTo>
                        <a:pt x="1618" y="962"/>
                      </a:lnTo>
                      <a:lnTo>
                        <a:pt x="1620" y="962"/>
                      </a:lnTo>
                      <a:lnTo>
                        <a:pt x="1622" y="962"/>
                      </a:lnTo>
                      <a:lnTo>
                        <a:pt x="1626" y="958"/>
                      </a:lnTo>
                      <a:lnTo>
                        <a:pt x="1624" y="952"/>
                      </a:lnTo>
                      <a:lnTo>
                        <a:pt x="1614" y="938"/>
                      </a:lnTo>
                      <a:lnTo>
                        <a:pt x="1596" y="918"/>
                      </a:lnTo>
                      <a:lnTo>
                        <a:pt x="1566" y="890"/>
                      </a:lnTo>
                      <a:lnTo>
                        <a:pt x="1520" y="850"/>
                      </a:lnTo>
                      <a:lnTo>
                        <a:pt x="1520" y="850"/>
                      </a:lnTo>
                      <a:lnTo>
                        <a:pt x="1496" y="832"/>
                      </a:lnTo>
                      <a:lnTo>
                        <a:pt x="1470" y="814"/>
                      </a:lnTo>
                      <a:lnTo>
                        <a:pt x="1440" y="796"/>
                      </a:lnTo>
                      <a:lnTo>
                        <a:pt x="1410" y="780"/>
                      </a:lnTo>
                      <a:lnTo>
                        <a:pt x="1412" y="778"/>
                      </a:lnTo>
                      <a:lnTo>
                        <a:pt x="1454" y="772"/>
                      </a:lnTo>
                      <a:lnTo>
                        <a:pt x="1522" y="768"/>
                      </a:lnTo>
                      <a:lnTo>
                        <a:pt x="1570" y="768"/>
                      </a:lnTo>
                      <a:lnTo>
                        <a:pt x="1624" y="768"/>
                      </a:lnTo>
                      <a:lnTo>
                        <a:pt x="1674" y="760"/>
                      </a:lnTo>
                      <a:lnTo>
                        <a:pt x="1674" y="760"/>
                      </a:lnTo>
                      <a:lnTo>
                        <a:pt x="1694" y="752"/>
                      </a:lnTo>
                      <a:lnTo>
                        <a:pt x="1710" y="744"/>
                      </a:lnTo>
                      <a:lnTo>
                        <a:pt x="1718" y="740"/>
                      </a:lnTo>
                      <a:lnTo>
                        <a:pt x="1722" y="734"/>
                      </a:lnTo>
                      <a:lnTo>
                        <a:pt x="1722" y="734"/>
                      </a:lnTo>
                      <a:lnTo>
                        <a:pt x="1734" y="712"/>
                      </a:lnTo>
                      <a:lnTo>
                        <a:pt x="1744" y="698"/>
                      </a:lnTo>
                      <a:lnTo>
                        <a:pt x="1760" y="678"/>
                      </a:lnTo>
                      <a:lnTo>
                        <a:pt x="1760" y="678"/>
                      </a:lnTo>
                      <a:lnTo>
                        <a:pt x="1774" y="656"/>
                      </a:lnTo>
                      <a:lnTo>
                        <a:pt x="1782" y="642"/>
                      </a:lnTo>
                      <a:lnTo>
                        <a:pt x="1786" y="632"/>
                      </a:lnTo>
                      <a:lnTo>
                        <a:pt x="1788" y="628"/>
                      </a:lnTo>
                      <a:lnTo>
                        <a:pt x="1788" y="628"/>
                      </a:lnTo>
                      <a:lnTo>
                        <a:pt x="1792" y="612"/>
                      </a:lnTo>
                      <a:lnTo>
                        <a:pt x="1796" y="598"/>
                      </a:lnTo>
                      <a:lnTo>
                        <a:pt x="1798" y="594"/>
                      </a:lnTo>
                      <a:lnTo>
                        <a:pt x="1802" y="590"/>
                      </a:lnTo>
                      <a:lnTo>
                        <a:pt x="1802" y="590"/>
                      </a:lnTo>
                      <a:lnTo>
                        <a:pt x="1806" y="586"/>
                      </a:lnTo>
                      <a:lnTo>
                        <a:pt x="1810" y="580"/>
                      </a:lnTo>
                      <a:lnTo>
                        <a:pt x="1820" y="562"/>
                      </a:lnTo>
                      <a:lnTo>
                        <a:pt x="1824" y="552"/>
                      </a:lnTo>
                      <a:lnTo>
                        <a:pt x="1826" y="542"/>
                      </a:lnTo>
                      <a:lnTo>
                        <a:pt x="1826" y="532"/>
                      </a:lnTo>
                      <a:lnTo>
                        <a:pt x="1822" y="526"/>
                      </a:lnTo>
                      <a:lnTo>
                        <a:pt x="1822" y="526"/>
                      </a:lnTo>
                      <a:lnTo>
                        <a:pt x="1820" y="518"/>
                      </a:lnTo>
                      <a:lnTo>
                        <a:pt x="1820" y="512"/>
                      </a:lnTo>
                      <a:lnTo>
                        <a:pt x="1820" y="506"/>
                      </a:lnTo>
                      <a:lnTo>
                        <a:pt x="1824" y="498"/>
                      </a:lnTo>
                      <a:lnTo>
                        <a:pt x="1828" y="488"/>
                      </a:lnTo>
                      <a:lnTo>
                        <a:pt x="1832" y="484"/>
                      </a:lnTo>
                      <a:lnTo>
                        <a:pt x="1832" y="484"/>
                      </a:lnTo>
                      <a:lnTo>
                        <a:pt x="1842" y="474"/>
                      </a:lnTo>
                      <a:lnTo>
                        <a:pt x="1850" y="466"/>
                      </a:lnTo>
                      <a:lnTo>
                        <a:pt x="1850" y="462"/>
                      </a:lnTo>
                      <a:lnTo>
                        <a:pt x="1848" y="458"/>
                      </a:lnTo>
                      <a:lnTo>
                        <a:pt x="1848" y="458"/>
                      </a:lnTo>
                      <a:lnTo>
                        <a:pt x="1846" y="452"/>
                      </a:lnTo>
                      <a:lnTo>
                        <a:pt x="1846" y="446"/>
                      </a:lnTo>
                      <a:lnTo>
                        <a:pt x="1848" y="428"/>
                      </a:lnTo>
                      <a:lnTo>
                        <a:pt x="1852" y="404"/>
                      </a:lnTo>
                      <a:lnTo>
                        <a:pt x="1852" y="404"/>
                      </a:lnTo>
                      <a:lnTo>
                        <a:pt x="1868" y="384"/>
                      </a:lnTo>
                      <a:lnTo>
                        <a:pt x="1880" y="370"/>
                      </a:lnTo>
                      <a:lnTo>
                        <a:pt x="1882" y="364"/>
                      </a:lnTo>
                      <a:lnTo>
                        <a:pt x="1884" y="358"/>
                      </a:lnTo>
                      <a:lnTo>
                        <a:pt x="1884" y="358"/>
                      </a:lnTo>
                      <a:lnTo>
                        <a:pt x="1888" y="348"/>
                      </a:lnTo>
                      <a:lnTo>
                        <a:pt x="1896" y="332"/>
                      </a:lnTo>
                      <a:lnTo>
                        <a:pt x="1910" y="318"/>
                      </a:lnTo>
                      <a:lnTo>
                        <a:pt x="1916" y="312"/>
                      </a:lnTo>
                      <a:lnTo>
                        <a:pt x="1924" y="308"/>
                      </a:lnTo>
                      <a:lnTo>
                        <a:pt x="1924" y="308"/>
                      </a:lnTo>
                      <a:lnTo>
                        <a:pt x="1930" y="302"/>
                      </a:lnTo>
                      <a:lnTo>
                        <a:pt x="1936" y="298"/>
                      </a:lnTo>
                      <a:lnTo>
                        <a:pt x="1946" y="286"/>
                      </a:lnTo>
                      <a:lnTo>
                        <a:pt x="1956" y="272"/>
                      </a:lnTo>
                      <a:lnTo>
                        <a:pt x="1956" y="272"/>
                      </a:lnTo>
                      <a:lnTo>
                        <a:pt x="1960" y="258"/>
                      </a:lnTo>
                      <a:lnTo>
                        <a:pt x="1966" y="246"/>
                      </a:lnTo>
                      <a:lnTo>
                        <a:pt x="1970" y="242"/>
                      </a:lnTo>
                      <a:lnTo>
                        <a:pt x="1974" y="240"/>
                      </a:lnTo>
                      <a:lnTo>
                        <a:pt x="1974" y="240"/>
                      </a:lnTo>
                      <a:lnTo>
                        <a:pt x="1980" y="236"/>
                      </a:lnTo>
                      <a:lnTo>
                        <a:pt x="1984" y="232"/>
                      </a:lnTo>
                      <a:lnTo>
                        <a:pt x="1994" y="218"/>
                      </a:lnTo>
                      <a:lnTo>
                        <a:pt x="2006" y="202"/>
                      </a:lnTo>
                      <a:lnTo>
                        <a:pt x="2028" y="156"/>
                      </a:lnTo>
                      <a:lnTo>
                        <a:pt x="2038" y="114"/>
                      </a:lnTo>
                      <a:lnTo>
                        <a:pt x="2036" y="78"/>
                      </a:lnTo>
                      <a:close/>
                      <a:moveTo>
                        <a:pt x="1014" y="582"/>
                      </a:moveTo>
                      <a:lnTo>
                        <a:pt x="1014" y="584"/>
                      </a:lnTo>
                      <a:lnTo>
                        <a:pt x="1014" y="582"/>
                      </a:lnTo>
                      <a:lnTo>
                        <a:pt x="1014" y="582"/>
                      </a:lnTo>
                      <a:lnTo>
                        <a:pt x="1014" y="582"/>
                      </a:lnTo>
                      <a:close/>
                    </a:path>
                  </a:pathLst>
                </a:custGeom>
                <a:grpFill/>
                <a:ln w="9525">
                  <a:noFill/>
                  <a:round/>
                  <a:headEnd/>
                  <a:tailEnd/>
                </a:ln>
                <a:effectLst>
                  <a:glow rad="190500">
                    <a:schemeClr val="bg2">
                      <a:lumMod val="60000"/>
                      <a:lumOff val="40000"/>
                      <a:alpha val="11000"/>
                    </a:schemeClr>
                  </a:glow>
                  <a:softEdge rad="12700"/>
                </a:effectLst>
              </p:spPr>
              <p:txBody>
                <a:bodyPr vert="horz" wrap="square" lIns="91440" tIns="45720" rIns="91440" bIns="45720" numCol="1" anchor="t" anchorCtr="0" compatLnSpc="1">
                  <a:prstTxWarp prst="textNoShape">
                    <a:avLst/>
                  </a:prstTxWarp>
                </a:bodyPr>
                <a:lstStyle/>
                <a:p>
                  <a:endParaRPr lang="en-US" sz="1800"/>
                </a:p>
              </p:txBody>
            </p:sp>
          </p:grpSp>
          <p:grpSp>
            <p:nvGrpSpPr>
              <p:cNvPr id="227" name="Group 172"/>
              <p:cNvGrpSpPr>
                <a:grpSpLocks noChangeAspect="1"/>
              </p:cNvGrpSpPr>
              <p:nvPr/>
            </p:nvGrpSpPr>
            <p:grpSpPr>
              <a:xfrm rot="19711069">
                <a:off x="7705128" y="419213"/>
                <a:ext cx="1376651" cy="1173997"/>
                <a:chOff x="5181600" y="457200"/>
                <a:chExt cx="3235325" cy="2759075"/>
              </a:xfrm>
              <a:solidFill>
                <a:schemeClr val="bg2">
                  <a:lumMod val="60000"/>
                  <a:lumOff val="40000"/>
                  <a:alpha val="1000"/>
                </a:schemeClr>
              </a:solidFill>
            </p:grpSpPr>
            <p:sp>
              <p:nvSpPr>
                <p:cNvPr id="238" name="Freeform 86"/>
                <p:cNvSpPr>
                  <a:spLocks/>
                </p:cNvSpPr>
                <p:nvPr/>
              </p:nvSpPr>
              <p:spPr bwMode="auto">
                <a:xfrm>
                  <a:off x="6400801" y="787399"/>
                  <a:ext cx="390524" cy="581026"/>
                </a:xfrm>
                <a:custGeom>
                  <a:avLst/>
                  <a:gdLst/>
                  <a:ahLst/>
                  <a:cxnLst>
                    <a:cxn ang="0">
                      <a:pos x="242" y="366"/>
                    </a:cxn>
                    <a:cxn ang="0">
                      <a:pos x="242" y="366"/>
                    </a:cxn>
                    <a:cxn ang="0">
                      <a:pos x="244" y="364"/>
                    </a:cxn>
                    <a:cxn ang="0">
                      <a:pos x="246" y="364"/>
                    </a:cxn>
                    <a:cxn ang="0">
                      <a:pos x="246" y="364"/>
                    </a:cxn>
                    <a:cxn ang="0">
                      <a:pos x="236" y="348"/>
                    </a:cxn>
                    <a:cxn ang="0">
                      <a:pos x="50" y="54"/>
                    </a:cxn>
                    <a:cxn ang="0">
                      <a:pos x="50" y="54"/>
                    </a:cxn>
                    <a:cxn ang="0">
                      <a:pos x="32" y="28"/>
                    </a:cxn>
                    <a:cxn ang="0">
                      <a:pos x="32" y="26"/>
                    </a:cxn>
                    <a:cxn ang="0">
                      <a:pos x="32" y="26"/>
                    </a:cxn>
                    <a:cxn ang="0">
                      <a:pos x="22" y="14"/>
                    </a:cxn>
                    <a:cxn ang="0">
                      <a:pos x="10" y="4"/>
                    </a:cxn>
                    <a:cxn ang="0">
                      <a:pos x="10" y="4"/>
                    </a:cxn>
                    <a:cxn ang="0">
                      <a:pos x="6" y="2"/>
                    </a:cxn>
                    <a:cxn ang="0">
                      <a:pos x="2" y="0"/>
                    </a:cxn>
                    <a:cxn ang="0">
                      <a:pos x="0" y="2"/>
                    </a:cxn>
                    <a:cxn ang="0">
                      <a:pos x="0" y="6"/>
                    </a:cxn>
                    <a:cxn ang="0">
                      <a:pos x="0" y="6"/>
                    </a:cxn>
                    <a:cxn ang="0">
                      <a:pos x="4" y="16"/>
                    </a:cxn>
                    <a:cxn ang="0">
                      <a:pos x="10" y="24"/>
                    </a:cxn>
                    <a:cxn ang="0">
                      <a:pos x="10" y="24"/>
                    </a:cxn>
                    <a:cxn ang="0">
                      <a:pos x="20" y="34"/>
                    </a:cxn>
                    <a:cxn ang="0">
                      <a:pos x="28" y="44"/>
                    </a:cxn>
                    <a:cxn ang="0">
                      <a:pos x="232" y="352"/>
                    </a:cxn>
                    <a:cxn ang="0">
                      <a:pos x="232" y="352"/>
                    </a:cxn>
                    <a:cxn ang="0">
                      <a:pos x="238" y="362"/>
                    </a:cxn>
                    <a:cxn ang="0">
                      <a:pos x="242" y="366"/>
                    </a:cxn>
                    <a:cxn ang="0">
                      <a:pos x="242" y="366"/>
                    </a:cxn>
                  </a:cxnLst>
                  <a:rect l="0" t="0" r="r" b="b"/>
                  <a:pathLst>
                    <a:path w="246" h="366">
                      <a:moveTo>
                        <a:pt x="242" y="366"/>
                      </a:moveTo>
                      <a:lnTo>
                        <a:pt x="242" y="366"/>
                      </a:lnTo>
                      <a:lnTo>
                        <a:pt x="244" y="364"/>
                      </a:lnTo>
                      <a:lnTo>
                        <a:pt x="246" y="364"/>
                      </a:lnTo>
                      <a:lnTo>
                        <a:pt x="246" y="364"/>
                      </a:lnTo>
                      <a:lnTo>
                        <a:pt x="236" y="348"/>
                      </a:lnTo>
                      <a:lnTo>
                        <a:pt x="50" y="54"/>
                      </a:lnTo>
                      <a:lnTo>
                        <a:pt x="50" y="54"/>
                      </a:lnTo>
                      <a:lnTo>
                        <a:pt x="32" y="28"/>
                      </a:lnTo>
                      <a:lnTo>
                        <a:pt x="32" y="26"/>
                      </a:lnTo>
                      <a:lnTo>
                        <a:pt x="32" y="26"/>
                      </a:lnTo>
                      <a:lnTo>
                        <a:pt x="22" y="14"/>
                      </a:lnTo>
                      <a:lnTo>
                        <a:pt x="10" y="4"/>
                      </a:lnTo>
                      <a:lnTo>
                        <a:pt x="10" y="4"/>
                      </a:lnTo>
                      <a:lnTo>
                        <a:pt x="6" y="2"/>
                      </a:lnTo>
                      <a:lnTo>
                        <a:pt x="2" y="0"/>
                      </a:lnTo>
                      <a:lnTo>
                        <a:pt x="0" y="2"/>
                      </a:lnTo>
                      <a:lnTo>
                        <a:pt x="0" y="6"/>
                      </a:lnTo>
                      <a:lnTo>
                        <a:pt x="0" y="6"/>
                      </a:lnTo>
                      <a:lnTo>
                        <a:pt x="4" y="16"/>
                      </a:lnTo>
                      <a:lnTo>
                        <a:pt x="10" y="24"/>
                      </a:lnTo>
                      <a:lnTo>
                        <a:pt x="10" y="24"/>
                      </a:lnTo>
                      <a:lnTo>
                        <a:pt x="20" y="34"/>
                      </a:lnTo>
                      <a:lnTo>
                        <a:pt x="28" y="44"/>
                      </a:lnTo>
                      <a:lnTo>
                        <a:pt x="232" y="352"/>
                      </a:lnTo>
                      <a:lnTo>
                        <a:pt x="232" y="352"/>
                      </a:lnTo>
                      <a:lnTo>
                        <a:pt x="238" y="362"/>
                      </a:lnTo>
                      <a:lnTo>
                        <a:pt x="242" y="366"/>
                      </a:lnTo>
                      <a:lnTo>
                        <a:pt x="242" y="366"/>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sz="1800"/>
                </a:p>
              </p:txBody>
            </p:sp>
            <p:sp>
              <p:nvSpPr>
                <p:cNvPr id="239" name="Freeform 87"/>
                <p:cNvSpPr>
                  <a:spLocks/>
                </p:cNvSpPr>
                <p:nvPr/>
              </p:nvSpPr>
              <p:spPr bwMode="auto">
                <a:xfrm>
                  <a:off x="6791325" y="1381124"/>
                  <a:ext cx="1588" cy="1588"/>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sz="1800"/>
                </a:p>
              </p:txBody>
            </p:sp>
            <p:sp>
              <p:nvSpPr>
                <p:cNvPr id="240" name="Freeform 88"/>
                <p:cNvSpPr>
                  <a:spLocks/>
                </p:cNvSpPr>
                <p:nvPr/>
              </p:nvSpPr>
              <p:spPr bwMode="auto">
                <a:xfrm>
                  <a:off x="6819900" y="787399"/>
                  <a:ext cx="387350" cy="581026"/>
                </a:xfrm>
                <a:custGeom>
                  <a:avLst/>
                  <a:gdLst/>
                  <a:ahLst/>
                  <a:cxnLst>
                    <a:cxn ang="0">
                      <a:pos x="2" y="366"/>
                    </a:cxn>
                    <a:cxn ang="0">
                      <a:pos x="2" y="366"/>
                    </a:cxn>
                    <a:cxn ang="0">
                      <a:pos x="6" y="362"/>
                    </a:cxn>
                    <a:cxn ang="0">
                      <a:pos x="14" y="352"/>
                    </a:cxn>
                    <a:cxn ang="0">
                      <a:pos x="216" y="44"/>
                    </a:cxn>
                    <a:cxn ang="0">
                      <a:pos x="216" y="44"/>
                    </a:cxn>
                    <a:cxn ang="0">
                      <a:pos x="226" y="34"/>
                    </a:cxn>
                    <a:cxn ang="0">
                      <a:pos x="234" y="24"/>
                    </a:cxn>
                    <a:cxn ang="0">
                      <a:pos x="234" y="24"/>
                    </a:cxn>
                    <a:cxn ang="0">
                      <a:pos x="240" y="16"/>
                    </a:cxn>
                    <a:cxn ang="0">
                      <a:pos x="244" y="6"/>
                    </a:cxn>
                    <a:cxn ang="0">
                      <a:pos x="244" y="6"/>
                    </a:cxn>
                    <a:cxn ang="0">
                      <a:pos x="244" y="2"/>
                    </a:cxn>
                    <a:cxn ang="0">
                      <a:pos x="242" y="0"/>
                    </a:cxn>
                    <a:cxn ang="0">
                      <a:pos x="238" y="2"/>
                    </a:cxn>
                    <a:cxn ang="0">
                      <a:pos x="234" y="4"/>
                    </a:cxn>
                    <a:cxn ang="0">
                      <a:pos x="234" y="4"/>
                    </a:cxn>
                    <a:cxn ang="0">
                      <a:pos x="222" y="14"/>
                    </a:cxn>
                    <a:cxn ang="0">
                      <a:pos x="212" y="26"/>
                    </a:cxn>
                    <a:cxn ang="0">
                      <a:pos x="212" y="28"/>
                    </a:cxn>
                    <a:cxn ang="0">
                      <a:pos x="212" y="28"/>
                    </a:cxn>
                    <a:cxn ang="0">
                      <a:pos x="194" y="54"/>
                    </a:cxn>
                    <a:cxn ang="0">
                      <a:pos x="8" y="348"/>
                    </a:cxn>
                    <a:cxn ang="0">
                      <a:pos x="8" y="348"/>
                    </a:cxn>
                    <a:cxn ang="0">
                      <a:pos x="0" y="364"/>
                    </a:cxn>
                    <a:cxn ang="0">
                      <a:pos x="0" y="364"/>
                    </a:cxn>
                    <a:cxn ang="0">
                      <a:pos x="0" y="366"/>
                    </a:cxn>
                    <a:cxn ang="0">
                      <a:pos x="0" y="366"/>
                    </a:cxn>
                    <a:cxn ang="0">
                      <a:pos x="2" y="366"/>
                    </a:cxn>
                    <a:cxn ang="0">
                      <a:pos x="2" y="366"/>
                    </a:cxn>
                  </a:cxnLst>
                  <a:rect l="0" t="0" r="r" b="b"/>
                  <a:pathLst>
                    <a:path w="244" h="366">
                      <a:moveTo>
                        <a:pt x="2" y="366"/>
                      </a:moveTo>
                      <a:lnTo>
                        <a:pt x="2" y="366"/>
                      </a:lnTo>
                      <a:lnTo>
                        <a:pt x="6" y="362"/>
                      </a:lnTo>
                      <a:lnTo>
                        <a:pt x="14" y="352"/>
                      </a:lnTo>
                      <a:lnTo>
                        <a:pt x="216" y="44"/>
                      </a:lnTo>
                      <a:lnTo>
                        <a:pt x="216" y="44"/>
                      </a:lnTo>
                      <a:lnTo>
                        <a:pt x="226" y="34"/>
                      </a:lnTo>
                      <a:lnTo>
                        <a:pt x="234" y="24"/>
                      </a:lnTo>
                      <a:lnTo>
                        <a:pt x="234" y="24"/>
                      </a:lnTo>
                      <a:lnTo>
                        <a:pt x="240" y="16"/>
                      </a:lnTo>
                      <a:lnTo>
                        <a:pt x="244" y="6"/>
                      </a:lnTo>
                      <a:lnTo>
                        <a:pt x="244" y="6"/>
                      </a:lnTo>
                      <a:lnTo>
                        <a:pt x="244" y="2"/>
                      </a:lnTo>
                      <a:lnTo>
                        <a:pt x="242" y="0"/>
                      </a:lnTo>
                      <a:lnTo>
                        <a:pt x="238" y="2"/>
                      </a:lnTo>
                      <a:lnTo>
                        <a:pt x="234" y="4"/>
                      </a:lnTo>
                      <a:lnTo>
                        <a:pt x="234" y="4"/>
                      </a:lnTo>
                      <a:lnTo>
                        <a:pt x="222" y="14"/>
                      </a:lnTo>
                      <a:lnTo>
                        <a:pt x="212" y="26"/>
                      </a:lnTo>
                      <a:lnTo>
                        <a:pt x="212" y="28"/>
                      </a:lnTo>
                      <a:lnTo>
                        <a:pt x="212" y="28"/>
                      </a:lnTo>
                      <a:lnTo>
                        <a:pt x="194" y="54"/>
                      </a:lnTo>
                      <a:lnTo>
                        <a:pt x="8" y="348"/>
                      </a:lnTo>
                      <a:lnTo>
                        <a:pt x="8" y="348"/>
                      </a:lnTo>
                      <a:lnTo>
                        <a:pt x="0" y="364"/>
                      </a:lnTo>
                      <a:lnTo>
                        <a:pt x="0" y="364"/>
                      </a:lnTo>
                      <a:lnTo>
                        <a:pt x="0" y="366"/>
                      </a:lnTo>
                      <a:lnTo>
                        <a:pt x="0" y="366"/>
                      </a:lnTo>
                      <a:lnTo>
                        <a:pt x="2" y="366"/>
                      </a:lnTo>
                      <a:lnTo>
                        <a:pt x="2" y="366"/>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sz="1800"/>
                </a:p>
              </p:txBody>
            </p:sp>
            <p:sp>
              <p:nvSpPr>
                <p:cNvPr id="241" name="Freeform 89"/>
                <p:cNvSpPr>
                  <a:spLocks noEditPoints="1"/>
                </p:cNvSpPr>
                <p:nvPr/>
              </p:nvSpPr>
              <p:spPr bwMode="auto">
                <a:xfrm>
                  <a:off x="5181600" y="457200"/>
                  <a:ext cx="3235325" cy="2759075"/>
                </a:xfrm>
                <a:custGeom>
                  <a:avLst/>
                  <a:gdLst/>
                  <a:ahLst/>
                  <a:cxnLst>
                    <a:cxn ang="0">
                      <a:pos x="1778" y="8"/>
                    </a:cxn>
                    <a:cxn ang="0">
                      <a:pos x="1424" y="184"/>
                    </a:cxn>
                    <a:cxn ang="0">
                      <a:pos x="1152" y="514"/>
                    </a:cxn>
                    <a:cxn ang="0">
                      <a:pos x="1064" y="610"/>
                    </a:cxn>
                    <a:cxn ang="0">
                      <a:pos x="1042" y="574"/>
                    </a:cxn>
                    <a:cxn ang="0">
                      <a:pos x="1014" y="574"/>
                    </a:cxn>
                    <a:cxn ang="0">
                      <a:pos x="982" y="586"/>
                    </a:cxn>
                    <a:cxn ang="0">
                      <a:pos x="964" y="644"/>
                    </a:cxn>
                    <a:cxn ang="0">
                      <a:pos x="774" y="350"/>
                    </a:cxn>
                    <a:cxn ang="0">
                      <a:pos x="432" y="66"/>
                    </a:cxn>
                    <a:cxn ang="0">
                      <a:pos x="60" y="14"/>
                    </a:cxn>
                    <a:cxn ang="0">
                      <a:pos x="58" y="236"/>
                    </a:cxn>
                    <a:cxn ang="0">
                      <a:pos x="100" y="298"/>
                    </a:cxn>
                    <a:cxn ang="0">
                      <a:pos x="154" y="358"/>
                    </a:cxn>
                    <a:cxn ang="0">
                      <a:pos x="190" y="458"/>
                    </a:cxn>
                    <a:cxn ang="0">
                      <a:pos x="216" y="506"/>
                    </a:cxn>
                    <a:cxn ang="0">
                      <a:pos x="228" y="580"/>
                    </a:cxn>
                    <a:cxn ang="0">
                      <a:pos x="252" y="632"/>
                    </a:cxn>
                    <a:cxn ang="0">
                      <a:pos x="320" y="740"/>
                    </a:cxn>
                    <a:cxn ang="0">
                      <a:pos x="628" y="780"/>
                    </a:cxn>
                    <a:cxn ang="0">
                      <a:pos x="422" y="938"/>
                    </a:cxn>
                    <a:cxn ang="0">
                      <a:pos x="446" y="1044"/>
                    </a:cxn>
                    <a:cxn ang="0">
                      <a:pos x="548" y="1174"/>
                    </a:cxn>
                    <a:cxn ang="0">
                      <a:pos x="588" y="1256"/>
                    </a:cxn>
                    <a:cxn ang="0">
                      <a:pos x="646" y="1306"/>
                    </a:cxn>
                    <a:cxn ang="0">
                      <a:pos x="650" y="1464"/>
                    </a:cxn>
                    <a:cxn ang="0">
                      <a:pos x="562" y="1580"/>
                    </a:cxn>
                    <a:cxn ang="0">
                      <a:pos x="516" y="1698"/>
                    </a:cxn>
                    <a:cxn ang="0">
                      <a:pos x="554" y="1734"/>
                    </a:cxn>
                    <a:cxn ang="0">
                      <a:pos x="670" y="1586"/>
                    </a:cxn>
                    <a:cxn ang="0">
                      <a:pos x="770" y="1476"/>
                    </a:cxn>
                    <a:cxn ang="0">
                      <a:pos x="890" y="1070"/>
                    </a:cxn>
                    <a:cxn ang="0">
                      <a:pos x="938" y="954"/>
                    </a:cxn>
                    <a:cxn ang="0">
                      <a:pos x="962" y="1146"/>
                    </a:cxn>
                    <a:cxn ang="0">
                      <a:pos x="1022" y="1320"/>
                    </a:cxn>
                    <a:cxn ang="0">
                      <a:pos x="1076" y="1068"/>
                    </a:cxn>
                    <a:cxn ang="0">
                      <a:pos x="1106" y="958"/>
                    </a:cxn>
                    <a:cxn ang="0">
                      <a:pos x="1160" y="1136"/>
                    </a:cxn>
                    <a:cxn ang="0">
                      <a:pos x="1268" y="1476"/>
                    </a:cxn>
                    <a:cxn ang="0">
                      <a:pos x="1366" y="1586"/>
                    </a:cxn>
                    <a:cxn ang="0">
                      <a:pos x="1494" y="1738"/>
                    </a:cxn>
                    <a:cxn ang="0">
                      <a:pos x="1520" y="1676"/>
                    </a:cxn>
                    <a:cxn ang="0">
                      <a:pos x="1456" y="1558"/>
                    </a:cxn>
                    <a:cxn ang="0">
                      <a:pos x="1382" y="1442"/>
                    </a:cxn>
                    <a:cxn ang="0">
                      <a:pos x="1396" y="1300"/>
                    </a:cxn>
                    <a:cxn ang="0">
                      <a:pos x="1460" y="1236"/>
                    </a:cxn>
                    <a:cxn ang="0">
                      <a:pos x="1508" y="1166"/>
                    </a:cxn>
                    <a:cxn ang="0">
                      <a:pos x="1600" y="1020"/>
                    </a:cxn>
                    <a:cxn ang="0">
                      <a:pos x="1596" y="918"/>
                    </a:cxn>
                    <a:cxn ang="0">
                      <a:pos x="1454" y="772"/>
                    </a:cxn>
                    <a:cxn ang="0">
                      <a:pos x="1722" y="734"/>
                    </a:cxn>
                    <a:cxn ang="0">
                      <a:pos x="1788" y="628"/>
                    </a:cxn>
                    <a:cxn ang="0">
                      <a:pos x="1820" y="562"/>
                    </a:cxn>
                    <a:cxn ang="0">
                      <a:pos x="1824" y="498"/>
                    </a:cxn>
                    <a:cxn ang="0">
                      <a:pos x="1846" y="452"/>
                    </a:cxn>
                    <a:cxn ang="0">
                      <a:pos x="1884" y="358"/>
                    </a:cxn>
                    <a:cxn ang="0">
                      <a:pos x="1946" y="286"/>
                    </a:cxn>
                    <a:cxn ang="0">
                      <a:pos x="1984" y="232"/>
                    </a:cxn>
                    <a:cxn ang="0">
                      <a:pos x="1014" y="582"/>
                    </a:cxn>
                  </a:cxnLst>
                  <a:rect l="0" t="0" r="r" b="b"/>
                  <a:pathLst>
                    <a:path w="2038" h="1738">
                      <a:moveTo>
                        <a:pt x="2036" y="78"/>
                      </a:moveTo>
                      <a:lnTo>
                        <a:pt x="2018" y="44"/>
                      </a:lnTo>
                      <a:lnTo>
                        <a:pt x="1978" y="14"/>
                      </a:lnTo>
                      <a:lnTo>
                        <a:pt x="1916" y="2"/>
                      </a:lnTo>
                      <a:lnTo>
                        <a:pt x="1850" y="0"/>
                      </a:lnTo>
                      <a:lnTo>
                        <a:pt x="1850" y="0"/>
                      </a:lnTo>
                      <a:lnTo>
                        <a:pt x="1832" y="0"/>
                      </a:lnTo>
                      <a:lnTo>
                        <a:pt x="1808" y="4"/>
                      </a:lnTo>
                      <a:lnTo>
                        <a:pt x="1778" y="8"/>
                      </a:lnTo>
                      <a:lnTo>
                        <a:pt x="1742" y="16"/>
                      </a:lnTo>
                      <a:lnTo>
                        <a:pt x="1702" y="28"/>
                      </a:lnTo>
                      <a:lnTo>
                        <a:pt x="1656" y="46"/>
                      </a:lnTo>
                      <a:lnTo>
                        <a:pt x="1606" y="66"/>
                      </a:lnTo>
                      <a:lnTo>
                        <a:pt x="1606" y="66"/>
                      </a:lnTo>
                      <a:lnTo>
                        <a:pt x="1558" y="92"/>
                      </a:lnTo>
                      <a:lnTo>
                        <a:pt x="1510" y="120"/>
                      </a:lnTo>
                      <a:lnTo>
                        <a:pt x="1466" y="152"/>
                      </a:lnTo>
                      <a:lnTo>
                        <a:pt x="1424" y="184"/>
                      </a:lnTo>
                      <a:lnTo>
                        <a:pt x="1382" y="222"/>
                      </a:lnTo>
                      <a:lnTo>
                        <a:pt x="1342" y="260"/>
                      </a:lnTo>
                      <a:lnTo>
                        <a:pt x="1302" y="304"/>
                      </a:lnTo>
                      <a:lnTo>
                        <a:pt x="1264" y="350"/>
                      </a:lnTo>
                      <a:lnTo>
                        <a:pt x="1264" y="350"/>
                      </a:lnTo>
                      <a:lnTo>
                        <a:pt x="1234" y="388"/>
                      </a:lnTo>
                      <a:lnTo>
                        <a:pt x="1204" y="430"/>
                      </a:lnTo>
                      <a:lnTo>
                        <a:pt x="1176" y="472"/>
                      </a:lnTo>
                      <a:lnTo>
                        <a:pt x="1152" y="514"/>
                      </a:lnTo>
                      <a:lnTo>
                        <a:pt x="1110" y="590"/>
                      </a:lnTo>
                      <a:lnTo>
                        <a:pt x="1080" y="646"/>
                      </a:lnTo>
                      <a:lnTo>
                        <a:pt x="1080" y="646"/>
                      </a:lnTo>
                      <a:lnTo>
                        <a:pt x="1074" y="644"/>
                      </a:lnTo>
                      <a:lnTo>
                        <a:pt x="1074" y="644"/>
                      </a:lnTo>
                      <a:lnTo>
                        <a:pt x="1068" y="632"/>
                      </a:lnTo>
                      <a:lnTo>
                        <a:pt x="1060" y="618"/>
                      </a:lnTo>
                      <a:lnTo>
                        <a:pt x="1060" y="618"/>
                      </a:lnTo>
                      <a:lnTo>
                        <a:pt x="1064" y="610"/>
                      </a:lnTo>
                      <a:lnTo>
                        <a:pt x="1066" y="602"/>
                      </a:lnTo>
                      <a:lnTo>
                        <a:pt x="1066" y="602"/>
                      </a:lnTo>
                      <a:lnTo>
                        <a:pt x="1064" y="592"/>
                      </a:lnTo>
                      <a:lnTo>
                        <a:pt x="1060" y="586"/>
                      </a:lnTo>
                      <a:lnTo>
                        <a:pt x="1052" y="580"/>
                      </a:lnTo>
                      <a:lnTo>
                        <a:pt x="1042" y="578"/>
                      </a:lnTo>
                      <a:lnTo>
                        <a:pt x="1042" y="578"/>
                      </a:lnTo>
                      <a:lnTo>
                        <a:pt x="1040" y="580"/>
                      </a:lnTo>
                      <a:lnTo>
                        <a:pt x="1042" y="574"/>
                      </a:lnTo>
                      <a:lnTo>
                        <a:pt x="1036" y="574"/>
                      </a:lnTo>
                      <a:lnTo>
                        <a:pt x="1032" y="574"/>
                      </a:lnTo>
                      <a:lnTo>
                        <a:pt x="1032" y="574"/>
                      </a:lnTo>
                      <a:lnTo>
                        <a:pt x="1024" y="568"/>
                      </a:lnTo>
                      <a:lnTo>
                        <a:pt x="1024" y="568"/>
                      </a:lnTo>
                      <a:lnTo>
                        <a:pt x="1022" y="568"/>
                      </a:lnTo>
                      <a:lnTo>
                        <a:pt x="1018" y="570"/>
                      </a:lnTo>
                      <a:lnTo>
                        <a:pt x="1012" y="570"/>
                      </a:lnTo>
                      <a:lnTo>
                        <a:pt x="1014" y="574"/>
                      </a:lnTo>
                      <a:lnTo>
                        <a:pt x="1008" y="574"/>
                      </a:lnTo>
                      <a:lnTo>
                        <a:pt x="1004" y="574"/>
                      </a:lnTo>
                      <a:lnTo>
                        <a:pt x="1008" y="580"/>
                      </a:lnTo>
                      <a:lnTo>
                        <a:pt x="1008" y="580"/>
                      </a:lnTo>
                      <a:lnTo>
                        <a:pt x="1008" y="580"/>
                      </a:lnTo>
                      <a:lnTo>
                        <a:pt x="1000" y="578"/>
                      </a:lnTo>
                      <a:lnTo>
                        <a:pt x="1000" y="578"/>
                      </a:lnTo>
                      <a:lnTo>
                        <a:pt x="990" y="580"/>
                      </a:lnTo>
                      <a:lnTo>
                        <a:pt x="982" y="586"/>
                      </a:lnTo>
                      <a:lnTo>
                        <a:pt x="978" y="592"/>
                      </a:lnTo>
                      <a:lnTo>
                        <a:pt x="976" y="602"/>
                      </a:lnTo>
                      <a:lnTo>
                        <a:pt x="976" y="602"/>
                      </a:lnTo>
                      <a:lnTo>
                        <a:pt x="978" y="608"/>
                      </a:lnTo>
                      <a:lnTo>
                        <a:pt x="980" y="616"/>
                      </a:lnTo>
                      <a:lnTo>
                        <a:pt x="980" y="616"/>
                      </a:lnTo>
                      <a:lnTo>
                        <a:pt x="970" y="632"/>
                      </a:lnTo>
                      <a:lnTo>
                        <a:pt x="964" y="644"/>
                      </a:lnTo>
                      <a:lnTo>
                        <a:pt x="964" y="644"/>
                      </a:lnTo>
                      <a:lnTo>
                        <a:pt x="958" y="646"/>
                      </a:lnTo>
                      <a:lnTo>
                        <a:pt x="958" y="646"/>
                      </a:lnTo>
                      <a:lnTo>
                        <a:pt x="928" y="590"/>
                      </a:lnTo>
                      <a:lnTo>
                        <a:pt x="886" y="514"/>
                      </a:lnTo>
                      <a:lnTo>
                        <a:pt x="860" y="472"/>
                      </a:lnTo>
                      <a:lnTo>
                        <a:pt x="834" y="430"/>
                      </a:lnTo>
                      <a:lnTo>
                        <a:pt x="804" y="388"/>
                      </a:lnTo>
                      <a:lnTo>
                        <a:pt x="774" y="350"/>
                      </a:lnTo>
                      <a:lnTo>
                        <a:pt x="774" y="350"/>
                      </a:lnTo>
                      <a:lnTo>
                        <a:pt x="736" y="304"/>
                      </a:lnTo>
                      <a:lnTo>
                        <a:pt x="696" y="260"/>
                      </a:lnTo>
                      <a:lnTo>
                        <a:pt x="656" y="222"/>
                      </a:lnTo>
                      <a:lnTo>
                        <a:pt x="614" y="184"/>
                      </a:lnTo>
                      <a:lnTo>
                        <a:pt x="572" y="152"/>
                      </a:lnTo>
                      <a:lnTo>
                        <a:pt x="528" y="120"/>
                      </a:lnTo>
                      <a:lnTo>
                        <a:pt x="480" y="92"/>
                      </a:lnTo>
                      <a:lnTo>
                        <a:pt x="432" y="66"/>
                      </a:lnTo>
                      <a:lnTo>
                        <a:pt x="432" y="66"/>
                      </a:lnTo>
                      <a:lnTo>
                        <a:pt x="382" y="46"/>
                      </a:lnTo>
                      <a:lnTo>
                        <a:pt x="336" y="28"/>
                      </a:lnTo>
                      <a:lnTo>
                        <a:pt x="296" y="16"/>
                      </a:lnTo>
                      <a:lnTo>
                        <a:pt x="260" y="8"/>
                      </a:lnTo>
                      <a:lnTo>
                        <a:pt x="230" y="4"/>
                      </a:lnTo>
                      <a:lnTo>
                        <a:pt x="206" y="0"/>
                      </a:lnTo>
                      <a:lnTo>
                        <a:pt x="188" y="0"/>
                      </a:lnTo>
                      <a:lnTo>
                        <a:pt x="122" y="2"/>
                      </a:lnTo>
                      <a:lnTo>
                        <a:pt x="60" y="14"/>
                      </a:lnTo>
                      <a:lnTo>
                        <a:pt x="20" y="44"/>
                      </a:lnTo>
                      <a:lnTo>
                        <a:pt x="2" y="78"/>
                      </a:lnTo>
                      <a:lnTo>
                        <a:pt x="0" y="114"/>
                      </a:lnTo>
                      <a:lnTo>
                        <a:pt x="10" y="156"/>
                      </a:lnTo>
                      <a:lnTo>
                        <a:pt x="32" y="202"/>
                      </a:lnTo>
                      <a:lnTo>
                        <a:pt x="32" y="202"/>
                      </a:lnTo>
                      <a:lnTo>
                        <a:pt x="42" y="218"/>
                      </a:lnTo>
                      <a:lnTo>
                        <a:pt x="54" y="232"/>
                      </a:lnTo>
                      <a:lnTo>
                        <a:pt x="58" y="236"/>
                      </a:lnTo>
                      <a:lnTo>
                        <a:pt x="64" y="240"/>
                      </a:lnTo>
                      <a:lnTo>
                        <a:pt x="64" y="240"/>
                      </a:lnTo>
                      <a:lnTo>
                        <a:pt x="68" y="242"/>
                      </a:lnTo>
                      <a:lnTo>
                        <a:pt x="72" y="246"/>
                      </a:lnTo>
                      <a:lnTo>
                        <a:pt x="78" y="258"/>
                      </a:lnTo>
                      <a:lnTo>
                        <a:pt x="82" y="272"/>
                      </a:lnTo>
                      <a:lnTo>
                        <a:pt x="82" y="272"/>
                      </a:lnTo>
                      <a:lnTo>
                        <a:pt x="90" y="286"/>
                      </a:lnTo>
                      <a:lnTo>
                        <a:pt x="100" y="298"/>
                      </a:lnTo>
                      <a:lnTo>
                        <a:pt x="108" y="302"/>
                      </a:lnTo>
                      <a:lnTo>
                        <a:pt x="114" y="308"/>
                      </a:lnTo>
                      <a:lnTo>
                        <a:pt x="114" y="308"/>
                      </a:lnTo>
                      <a:lnTo>
                        <a:pt x="122" y="312"/>
                      </a:lnTo>
                      <a:lnTo>
                        <a:pt x="128" y="318"/>
                      </a:lnTo>
                      <a:lnTo>
                        <a:pt x="140" y="332"/>
                      </a:lnTo>
                      <a:lnTo>
                        <a:pt x="150" y="348"/>
                      </a:lnTo>
                      <a:lnTo>
                        <a:pt x="154" y="358"/>
                      </a:lnTo>
                      <a:lnTo>
                        <a:pt x="154" y="358"/>
                      </a:lnTo>
                      <a:lnTo>
                        <a:pt x="156" y="364"/>
                      </a:lnTo>
                      <a:lnTo>
                        <a:pt x="158" y="370"/>
                      </a:lnTo>
                      <a:lnTo>
                        <a:pt x="170" y="384"/>
                      </a:lnTo>
                      <a:lnTo>
                        <a:pt x="186" y="404"/>
                      </a:lnTo>
                      <a:lnTo>
                        <a:pt x="186" y="404"/>
                      </a:lnTo>
                      <a:lnTo>
                        <a:pt x="190" y="428"/>
                      </a:lnTo>
                      <a:lnTo>
                        <a:pt x="192" y="446"/>
                      </a:lnTo>
                      <a:lnTo>
                        <a:pt x="192" y="452"/>
                      </a:lnTo>
                      <a:lnTo>
                        <a:pt x="190" y="458"/>
                      </a:lnTo>
                      <a:lnTo>
                        <a:pt x="190" y="458"/>
                      </a:lnTo>
                      <a:lnTo>
                        <a:pt x="188" y="462"/>
                      </a:lnTo>
                      <a:lnTo>
                        <a:pt x="188" y="466"/>
                      </a:lnTo>
                      <a:lnTo>
                        <a:pt x="194" y="474"/>
                      </a:lnTo>
                      <a:lnTo>
                        <a:pt x="206" y="484"/>
                      </a:lnTo>
                      <a:lnTo>
                        <a:pt x="206" y="484"/>
                      </a:lnTo>
                      <a:lnTo>
                        <a:pt x="210" y="488"/>
                      </a:lnTo>
                      <a:lnTo>
                        <a:pt x="214" y="498"/>
                      </a:lnTo>
                      <a:lnTo>
                        <a:pt x="216" y="506"/>
                      </a:lnTo>
                      <a:lnTo>
                        <a:pt x="218" y="512"/>
                      </a:lnTo>
                      <a:lnTo>
                        <a:pt x="218" y="518"/>
                      </a:lnTo>
                      <a:lnTo>
                        <a:pt x="214" y="526"/>
                      </a:lnTo>
                      <a:lnTo>
                        <a:pt x="214" y="526"/>
                      </a:lnTo>
                      <a:lnTo>
                        <a:pt x="212" y="532"/>
                      </a:lnTo>
                      <a:lnTo>
                        <a:pt x="212" y="542"/>
                      </a:lnTo>
                      <a:lnTo>
                        <a:pt x="214" y="552"/>
                      </a:lnTo>
                      <a:lnTo>
                        <a:pt x="218" y="562"/>
                      </a:lnTo>
                      <a:lnTo>
                        <a:pt x="228" y="580"/>
                      </a:lnTo>
                      <a:lnTo>
                        <a:pt x="232" y="586"/>
                      </a:lnTo>
                      <a:lnTo>
                        <a:pt x="236" y="590"/>
                      </a:lnTo>
                      <a:lnTo>
                        <a:pt x="236" y="590"/>
                      </a:lnTo>
                      <a:lnTo>
                        <a:pt x="238" y="594"/>
                      </a:lnTo>
                      <a:lnTo>
                        <a:pt x="242" y="598"/>
                      </a:lnTo>
                      <a:lnTo>
                        <a:pt x="246" y="612"/>
                      </a:lnTo>
                      <a:lnTo>
                        <a:pt x="250" y="628"/>
                      </a:lnTo>
                      <a:lnTo>
                        <a:pt x="250" y="628"/>
                      </a:lnTo>
                      <a:lnTo>
                        <a:pt x="252" y="632"/>
                      </a:lnTo>
                      <a:lnTo>
                        <a:pt x="254" y="642"/>
                      </a:lnTo>
                      <a:lnTo>
                        <a:pt x="264" y="656"/>
                      </a:lnTo>
                      <a:lnTo>
                        <a:pt x="278" y="678"/>
                      </a:lnTo>
                      <a:lnTo>
                        <a:pt x="278" y="678"/>
                      </a:lnTo>
                      <a:lnTo>
                        <a:pt x="294" y="698"/>
                      </a:lnTo>
                      <a:lnTo>
                        <a:pt x="304" y="712"/>
                      </a:lnTo>
                      <a:lnTo>
                        <a:pt x="316" y="734"/>
                      </a:lnTo>
                      <a:lnTo>
                        <a:pt x="316" y="734"/>
                      </a:lnTo>
                      <a:lnTo>
                        <a:pt x="320" y="740"/>
                      </a:lnTo>
                      <a:lnTo>
                        <a:pt x="326" y="744"/>
                      </a:lnTo>
                      <a:lnTo>
                        <a:pt x="344" y="752"/>
                      </a:lnTo>
                      <a:lnTo>
                        <a:pt x="364" y="760"/>
                      </a:lnTo>
                      <a:lnTo>
                        <a:pt x="414" y="768"/>
                      </a:lnTo>
                      <a:lnTo>
                        <a:pt x="468" y="768"/>
                      </a:lnTo>
                      <a:lnTo>
                        <a:pt x="516" y="768"/>
                      </a:lnTo>
                      <a:lnTo>
                        <a:pt x="584" y="772"/>
                      </a:lnTo>
                      <a:lnTo>
                        <a:pt x="626" y="778"/>
                      </a:lnTo>
                      <a:lnTo>
                        <a:pt x="628" y="780"/>
                      </a:lnTo>
                      <a:lnTo>
                        <a:pt x="628" y="780"/>
                      </a:lnTo>
                      <a:lnTo>
                        <a:pt x="596" y="796"/>
                      </a:lnTo>
                      <a:lnTo>
                        <a:pt x="568" y="814"/>
                      </a:lnTo>
                      <a:lnTo>
                        <a:pt x="542" y="832"/>
                      </a:lnTo>
                      <a:lnTo>
                        <a:pt x="518" y="850"/>
                      </a:lnTo>
                      <a:lnTo>
                        <a:pt x="518" y="850"/>
                      </a:lnTo>
                      <a:lnTo>
                        <a:pt x="472" y="890"/>
                      </a:lnTo>
                      <a:lnTo>
                        <a:pt x="442" y="918"/>
                      </a:lnTo>
                      <a:lnTo>
                        <a:pt x="422" y="938"/>
                      </a:lnTo>
                      <a:lnTo>
                        <a:pt x="414" y="952"/>
                      </a:lnTo>
                      <a:lnTo>
                        <a:pt x="412" y="958"/>
                      </a:lnTo>
                      <a:lnTo>
                        <a:pt x="416" y="962"/>
                      </a:lnTo>
                      <a:lnTo>
                        <a:pt x="418" y="962"/>
                      </a:lnTo>
                      <a:lnTo>
                        <a:pt x="420" y="962"/>
                      </a:lnTo>
                      <a:lnTo>
                        <a:pt x="430" y="996"/>
                      </a:lnTo>
                      <a:lnTo>
                        <a:pt x="430" y="996"/>
                      </a:lnTo>
                      <a:lnTo>
                        <a:pt x="438" y="1020"/>
                      </a:lnTo>
                      <a:lnTo>
                        <a:pt x="446" y="1044"/>
                      </a:lnTo>
                      <a:lnTo>
                        <a:pt x="458" y="1074"/>
                      </a:lnTo>
                      <a:lnTo>
                        <a:pt x="474" y="1102"/>
                      </a:lnTo>
                      <a:lnTo>
                        <a:pt x="490" y="1130"/>
                      </a:lnTo>
                      <a:lnTo>
                        <a:pt x="500" y="1142"/>
                      </a:lnTo>
                      <a:lnTo>
                        <a:pt x="510" y="1152"/>
                      </a:lnTo>
                      <a:lnTo>
                        <a:pt x="520" y="1160"/>
                      </a:lnTo>
                      <a:lnTo>
                        <a:pt x="530" y="1166"/>
                      </a:lnTo>
                      <a:lnTo>
                        <a:pt x="530" y="1166"/>
                      </a:lnTo>
                      <a:lnTo>
                        <a:pt x="548" y="1174"/>
                      </a:lnTo>
                      <a:lnTo>
                        <a:pt x="560" y="1184"/>
                      </a:lnTo>
                      <a:lnTo>
                        <a:pt x="568" y="1194"/>
                      </a:lnTo>
                      <a:lnTo>
                        <a:pt x="572" y="1204"/>
                      </a:lnTo>
                      <a:lnTo>
                        <a:pt x="574" y="1214"/>
                      </a:lnTo>
                      <a:lnTo>
                        <a:pt x="574" y="1222"/>
                      </a:lnTo>
                      <a:lnTo>
                        <a:pt x="574" y="1228"/>
                      </a:lnTo>
                      <a:lnTo>
                        <a:pt x="574" y="1228"/>
                      </a:lnTo>
                      <a:lnTo>
                        <a:pt x="578" y="1236"/>
                      </a:lnTo>
                      <a:lnTo>
                        <a:pt x="588" y="1256"/>
                      </a:lnTo>
                      <a:lnTo>
                        <a:pt x="596" y="1268"/>
                      </a:lnTo>
                      <a:lnTo>
                        <a:pt x="604" y="1278"/>
                      </a:lnTo>
                      <a:lnTo>
                        <a:pt x="616" y="1284"/>
                      </a:lnTo>
                      <a:lnTo>
                        <a:pt x="626" y="1288"/>
                      </a:lnTo>
                      <a:lnTo>
                        <a:pt x="626" y="1288"/>
                      </a:lnTo>
                      <a:lnTo>
                        <a:pt x="632" y="1290"/>
                      </a:lnTo>
                      <a:lnTo>
                        <a:pt x="638" y="1294"/>
                      </a:lnTo>
                      <a:lnTo>
                        <a:pt x="642" y="1300"/>
                      </a:lnTo>
                      <a:lnTo>
                        <a:pt x="646" y="1306"/>
                      </a:lnTo>
                      <a:lnTo>
                        <a:pt x="652" y="1322"/>
                      </a:lnTo>
                      <a:lnTo>
                        <a:pt x="656" y="1340"/>
                      </a:lnTo>
                      <a:lnTo>
                        <a:pt x="660" y="1374"/>
                      </a:lnTo>
                      <a:lnTo>
                        <a:pt x="662" y="1388"/>
                      </a:lnTo>
                      <a:lnTo>
                        <a:pt x="662" y="1388"/>
                      </a:lnTo>
                      <a:lnTo>
                        <a:pt x="662" y="1404"/>
                      </a:lnTo>
                      <a:lnTo>
                        <a:pt x="660" y="1420"/>
                      </a:lnTo>
                      <a:lnTo>
                        <a:pt x="656" y="1442"/>
                      </a:lnTo>
                      <a:lnTo>
                        <a:pt x="650" y="1464"/>
                      </a:lnTo>
                      <a:lnTo>
                        <a:pt x="642" y="1486"/>
                      </a:lnTo>
                      <a:lnTo>
                        <a:pt x="636" y="1498"/>
                      </a:lnTo>
                      <a:lnTo>
                        <a:pt x="630" y="1508"/>
                      </a:lnTo>
                      <a:lnTo>
                        <a:pt x="622" y="1518"/>
                      </a:lnTo>
                      <a:lnTo>
                        <a:pt x="612" y="1528"/>
                      </a:lnTo>
                      <a:lnTo>
                        <a:pt x="612" y="1528"/>
                      </a:lnTo>
                      <a:lnTo>
                        <a:pt x="596" y="1544"/>
                      </a:lnTo>
                      <a:lnTo>
                        <a:pt x="582" y="1558"/>
                      </a:lnTo>
                      <a:lnTo>
                        <a:pt x="562" y="1580"/>
                      </a:lnTo>
                      <a:lnTo>
                        <a:pt x="550" y="1596"/>
                      </a:lnTo>
                      <a:lnTo>
                        <a:pt x="548" y="1602"/>
                      </a:lnTo>
                      <a:lnTo>
                        <a:pt x="548" y="1602"/>
                      </a:lnTo>
                      <a:lnTo>
                        <a:pt x="538" y="1616"/>
                      </a:lnTo>
                      <a:lnTo>
                        <a:pt x="530" y="1632"/>
                      </a:lnTo>
                      <a:lnTo>
                        <a:pt x="522" y="1652"/>
                      </a:lnTo>
                      <a:lnTo>
                        <a:pt x="522" y="1652"/>
                      </a:lnTo>
                      <a:lnTo>
                        <a:pt x="518" y="1676"/>
                      </a:lnTo>
                      <a:lnTo>
                        <a:pt x="516" y="1698"/>
                      </a:lnTo>
                      <a:lnTo>
                        <a:pt x="518" y="1716"/>
                      </a:lnTo>
                      <a:lnTo>
                        <a:pt x="520" y="1724"/>
                      </a:lnTo>
                      <a:lnTo>
                        <a:pt x="522" y="1732"/>
                      </a:lnTo>
                      <a:lnTo>
                        <a:pt x="522" y="1732"/>
                      </a:lnTo>
                      <a:lnTo>
                        <a:pt x="526" y="1736"/>
                      </a:lnTo>
                      <a:lnTo>
                        <a:pt x="532" y="1738"/>
                      </a:lnTo>
                      <a:lnTo>
                        <a:pt x="538" y="1738"/>
                      </a:lnTo>
                      <a:lnTo>
                        <a:pt x="544" y="1738"/>
                      </a:lnTo>
                      <a:lnTo>
                        <a:pt x="554" y="1734"/>
                      </a:lnTo>
                      <a:lnTo>
                        <a:pt x="558" y="1732"/>
                      </a:lnTo>
                      <a:lnTo>
                        <a:pt x="640" y="1640"/>
                      </a:lnTo>
                      <a:lnTo>
                        <a:pt x="636" y="1610"/>
                      </a:lnTo>
                      <a:lnTo>
                        <a:pt x="636" y="1610"/>
                      </a:lnTo>
                      <a:lnTo>
                        <a:pt x="648" y="1598"/>
                      </a:lnTo>
                      <a:lnTo>
                        <a:pt x="658" y="1590"/>
                      </a:lnTo>
                      <a:lnTo>
                        <a:pt x="664" y="1588"/>
                      </a:lnTo>
                      <a:lnTo>
                        <a:pt x="670" y="1586"/>
                      </a:lnTo>
                      <a:lnTo>
                        <a:pt x="670" y="1586"/>
                      </a:lnTo>
                      <a:lnTo>
                        <a:pt x="678" y="1582"/>
                      </a:lnTo>
                      <a:lnTo>
                        <a:pt x="684" y="1578"/>
                      </a:lnTo>
                      <a:lnTo>
                        <a:pt x="698" y="1562"/>
                      </a:lnTo>
                      <a:lnTo>
                        <a:pt x="712" y="1538"/>
                      </a:lnTo>
                      <a:lnTo>
                        <a:pt x="712" y="1538"/>
                      </a:lnTo>
                      <a:lnTo>
                        <a:pt x="732" y="1520"/>
                      </a:lnTo>
                      <a:lnTo>
                        <a:pt x="752" y="1500"/>
                      </a:lnTo>
                      <a:lnTo>
                        <a:pt x="770" y="1476"/>
                      </a:lnTo>
                      <a:lnTo>
                        <a:pt x="770" y="1476"/>
                      </a:lnTo>
                      <a:lnTo>
                        <a:pt x="790" y="1446"/>
                      </a:lnTo>
                      <a:lnTo>
                        <a:pt x="812" y="1410"/>
                      </a:lnTo>
                      <a:lnTo>
                        <a:pt x="830" y="1374"/>
                      </a:lnTo>
                      <a:lnTo>
                        <a:pt x="836" y="1356"/>
                      </a:lnTo>
                      <a:lnTo>
                        <a:pt x="840" y="1342"/>
                      </a:lnTo>
                      <a:lnTo>
                        <a:pt x="840" y="1342"/>
                      </a:lnTo>
                      <a:lnTo>
                        <a:pt x="854" y="1266"/>
                      </a:lnTo>
                      <a:lnTo>
                        <a:pt x="878" y="1136"/>
                      </a:lnTo>
                      <a:lnTo>
                        <a:pt x="890" y="1070"/>
                      </a:lnTo>
                      <a:lnTo>
                        <a:pt x="904" y="1014"/>
                      </a:lnTo>
                      <a:lnTo>
                        <a:pt x="910" y="992"/>
                      </a:lnTo>
                      <a:lnTo>
                        <a:pt x="916" y="974"/>
                      </a:lnTo>
                      <a:lnTo>
                        <a:pt x="922" y="964"/>
                      </a:lnTo>
                      <a:lnTo>
                        <a:pt x="924" y="960"/>
                      </a:lnTo>
                      <a:lnTo>
                        <a:pt x="926" y="960"/>
                      </a:lnTo>
                      <a:lnTo>
                        <a:pt x="926" y="960"/>
                      </a:lnTo>
                      <a:lnTo>
                        <a:pt x="932" y="958"/>
                      </a:lnTo>
                      <a:lnTo>
                        <a:pt x="938" y="954"/>
                      </a:lnTo>
                      <a:lnTo>
                        <a:pt x="950" y="942"/>
                      </a:lnTo>
                      <a:lnTo>
                        <a:pt x="964" y="926"/>
                      </a:lnTo>
                      <a:lnTo>
                        <a:pt x="976" y="908"/>
                      </a:lnTo>
                      <a:lnTo>
                        <a:pt x="968" y="972"/>
                      </a:lnTo>
                      <a:lnTo>
                        <a:pt x="972" y="994"/>
                      </a:lnTo>
                      <a:lnTo>
                        <a:pt x="962" y="1022"/>
                      </a:lnTo>
                      <a:lnTo>
                        <a:pt x="962" y="1068"/>
                      </a:lnTo>
                      <a:lnTo>
                        <a:pt x="962" y="1080"/>
                      </a:lnTo>
                      <a:lnTo>
                        <a:pt x="962" y="1146"/>
                      </a:lnTo>
                      <a:lnTo>
                        <a:pt x="972" y="1150"/>
                      </a:lnTo>
                      <a:lnTo>
                        <a:pt x="972" y="1160"/>
                      </a:lnTo>
                      <a:lnTo>
                        <a:pt x="962" y="1170"/>
                      </a:lnTo>
                      <a:lnTo>
                        <a:pt x="964" y="1202"/>
                      </a:lnTo>
                      <a:lnTo>
                        <a:pt x="964" y="1252"/>
                      </a:lnTo>
                      <a:lnTo>
                        <a:pt x="984" y="1294"/>
                      </a:lnTo>
                      <a:lnTo>
                        <a:pt x="1016" y="1320"/>
                      </a:lnTo>
                      <a:lnTo>
                        <a:pt x="1018" y="1292"/>
                      </a:lnTo>
                      <a:lnTo>
                        <a:pt x="1022" y="1320"/>
                      </a:lnTo>
                      <a:lnTo>
                        <a:pt x="1054" y="1294"/>
                      </a:lnTo>
                      <a:lnTo>
                        <a:pt x="1074" y="1252"/>
                      </a:lnTo>
                      <a:lnTo>
                        <a:pt x="1074" y="1202"/>
                      </a:lnTo>
                      <a:lnTo>
                        <a:pt x="1076" y="1170"/>
                      </a:lnTo>
                      <a:lnTo>
                        <a:pt x="1066" y="1160"/>
                      </a:lnTo>
                      <a:lnTo>
                        <a:pt x="1066" y="1150"/>
                      </a:lnTo>
                      <a:lnTo>
                        <a:pt x="1076" y="1146"/>
                      </a:lnTo>
                      <a:lnTo>
                        <a:pt x="1076" y="1080"/>
                      </a:lnTo>
                      <a:lnTo>
                        <a:pt x="1076" y="1068"/>
                      </a:lnTo>
                      <a:lnTo>
                        <a:pt x="1076" y="1022"/>
                      </a:lnTo>
                      <a:lnTo>
                        <a:pt x="1066" y="994"/>
                      </a:lnTo>
                      <a:lnTo>
                        <a:pt x="1068" y="972"/>
                      </a:lnTo>
                      <a:lnTo>
                        <a:pt x="1062" y="908"/>
                      </a:lnTo>
                      <a:lnTo>
                        <a:pt x="1062" y="908"/>
                      </a:lnTo>
                      <a:lnTo>
                        <a:pt x="1074" y="926"/>
                      </a:lnTo>
                      <a:lnTo>
                        <a:pt x="1088" y="942"/>
                      </a:lnTo>
                      <a:lnTo>
                        <a:pt x="1100" y="954"/>
                      </a:lnTo>
                      <a:lnTo>
                        <a:pt x="1106" y="958"/>
                      </a:lnTo>
                      <a:lnTo>
                        <a:pt x="1112" y="960"/>
                      </a:lnTo>
                      <a:lnTo>
                        <a:pt x="1112" y="960"/>
                      </a:lnTo>
                      <a:lnTo>
                        <a:pt x="1114" y="960"/>
                      </a:lnTo>
                      <a:lnTo>
                        <a:pt x="1116" y="964"/>
                      </a:lnTo>
                      <a:lnTo>
                        <a:pt x="1122" y="974"/>
                      </a:lnTo>
                      <a:lnTo>
                        <a:pt x="1128" y="992"/>
                      </a:lnTo>
                      <a:lnTo>
                        <a:pt x="1134" y="1014"/>
                      </a:lnTo>
                      <a:lnTo>
                        <a:pt x="1148" y="1070"/>
                      </a:lnTo>
                      <a:lnTo>
                        <a:pt x="1160" y="1136"/>
                      </a:lnTo>
                      <a:lnTo>
                        <a:pt x="1184" y="1266"/>
                      </a:lnTo>
                      <a:lnTo>
                        <a:pt x="1198" y="1342"/>
                      </a:lnTo>
                      <a:lnTo>
                        <a:pt x="1198" y="1342"/>
                      </a:lnTo>
                      <a:lnTo>
                        <a:pt x="1202" y="1356"/>
                      </a:lnTo>
                      <a:lnTo>
                        <a:pt x="1208" y="1374"/>
                      </a:lnTo>
                      <a:lnTo>
                        <a:pt x="1226" y="1410"/>
                      </a:lnTo>
                      <a:lnTo>
                        <a:pt x="1248" y="1446"/>
                      </a:lnTo>
                      <a:lnTo>
                        <a:pt x="1268" y="1476"/>
                      </a:lnTo>
                      <a:lnTo>
                        <a:pt x="1268" y="1476"/>
                      </a:lnTo>
                      <a:lnTo>
                        <a:pt x="1286" y="1500"/>
                      </a:lnTo>
                      <a:lnTo>
                        <a:pt x="1304" y="1520"/>
                      </a:lnTo>
                      <a:lnTo>
                        <a:pt x="1326" y="1538"/>
                      </a:lnTo>
                      <a:lnTo>
                        <a:pt x="1326" y="1538"/>
                      </a:lnTo>
                      <a:lnTo>
                        <a:pt x="1340" y="1562"/>
                      </a:lnTo>
                      <a:lnTo>
                        <a:pt x="1354" y="1578"/>
                      </a:lnTo>
                      <a:lnTo>
                        <a:pt x="1360" y="1582"/>
                      </a:lnTo>
                      <a:lnTo>
                        <a:pt x="1366" y="1586"/>
                      </a:lnTo>
                      <a:lnTo>
                        <a:pt x="1366" y="1586"/>
                      </a:lnTo>
                      <a:lnTo>
                        <a:pt x="1374" y="1588"/>
                      </a:lnTo>
                      <a:lnTo>
                        <a:pt x="1380" y="1590"/>
                      </a:lnTo>
                      <a:lnTo>
                        <a:pt x="1390" y="1598"/>
                      </a:lnTo>
                      <a:lnTo>
                        <a:pt x="1402" y="1610"/>
                      </a:lnTo>
                      <a:lnTo>
                        <a:pt x="1398" y="1640"/>
                      </a:lnTo>
                      <a:lnTo>
                        <a:pt x="1480" y="1732"/>
                      </a:lnTo>
                      <a:lnTo>
                        <a:pt x="1480" y="1732"/>
                      </a:lnTo>
                      <a:lnTo>
                        <a:pt x="1484" y="1734"/>
                      </a:lnTo>
                      <a:lnTo>
                        <a:pt x="1494" y="1738"/>
                      </a:lnTo>
                      <a:lnTo>
                        <a:pt x="1500" y="1738"/>
                      </a:lnTo>
                      <a:lnTo>
                        <a:pt x="1506" y="1738"/>
                      </a:lnTo>
                      <a:lnTo>
                        <a:pt x="1512" y="1736"/>
                      </a:lnTo>
                      <a:lnTo>
                        <a:pt x="1516" y="1732"/>
                      </a:lnTo>
                      <a:lnTo>
                        <a:pt x="1516" y="1732"/>
                      </a:lnTo>
                      <a:lnTo>
                        <a:pt x="1518" y="1724"/>
                      </a:lnTo>
                      <a:lnTo>
                        <a:pt x="1520" y="1716"/>
                      </a:lnTo>
                      <a:lnTo>
                        <a:pt x="1522" y="1698"/>
                      </a:lnTo>
                      <a:lnTo>
                        <a:pt x="1520" y="1676"/>
                      </a:lnTo>
                      <a:lnTo>
                        <a:pt x="1516" y="1652"/>
                      </a:lnTo>
                      <a:lnTo>
                        <a:pt x="1516" y="1652"/>
                      </a:lnTo>
                      <a:lnTo>
                        <a:pt x="1508" y="1632"/>
                      </a:lnTo>
                      <a:lnTo>
                        <a:pt x="1500" y="1616"/>
                      </a:lnTo>
                      <a:lnTo>
                        <a:pt x="1490" y="1602"/>
                      </a:lnTo>
                      <a:lnTo>
                        <a:pt x="1490" y="1602"/>
                      </a:lnTo>
                      <a:lnTo>
                        <a:pt x="1486" y="1596"/>
                      </a:lnTo>
                      <a:lnTo>
                        <a:pt x="1476" y="1580"/>
                      </a:lnTo>
                      <a:lnTo>
                        <a:pt x="1456" y="1558"/>
                      </a:lnTo>
                      <a:lnTo>
                        <a:pt x="1442" y="1544"/>
                      </a:lnTo>
                      <a:lnTo>
                        <a:pt x="1424" y="1528"/>
                      </a:lnTo>
                      <a:lnTo>
                        <a:pt x="1424" y="1528"/>
                      </a:lnTo>
                      <a:lnTo>
                        <a:pt x="1416" y="1518"/>
                      </a:lnTo>
                      <a:lnTo>
                        <a:pt x="1408" y="1508"/>
                      </a:lnTo>
                      <a:lnTo>
                        <a:pt x="1402" y="1498"/>
                      </a:lnTo>
                      <a:lnTo>
                        <a:pt x="1396" y="1486"/>
                      </a:lnTo>
                      <a:lnTo>
                        <a:pt x="1386" y="1464"/>
                      </a:lnTo>
                      <a:lnTo>
                        <a:pt x="1382" y="1442"/>
                      </a:lnTo>
                      <a:lnTo>
                        <a:pt x="1378" y="1420"/>
                      </a:lnTo>
                      <a:lnTo>
                        <a:pt x="1376" y="1404"/>
                      </a:lnTo>
                      <a:lnTo>
                        <a:pt x="1376" y="1388"/>
                      </a:lnTo>
                      <a:lnTo>
                        <a:pt x="1376" y="1388"/>
                      </a:lnTo>
                      <a:lnTo>
                        <a:pt x="1378" y="1374"/>
                      </a:lnTo>
                      <a:lnTo>
                        <a:pt x="1382" y="1340"/>
                      </a:lnTo>
                      <a:lnTo>
                        <a:pt x="1386" y="1322"/>
                      </a:lnTo>
                      <a:lnTo>
                        <a:pt x="1392" y="1306"/>
                      </a:lnTo>
                      <a:lnTo>
                        <a:pt x="1396" y="1300"/>
                      </a:lnTo>
                      <a:lnTo>
                        <a:pt x="1400" y="1294"/>
                      </a:lnTo>
                      <a:lnTo>
                        <a:pt x="1406" y="1290"/>
                      </a:lnTo>
                      <a:lnTo>
                        <a:pt x="1410" y="1288"/>
                      </a:lnTo>
                      <a:lnTo>
                        <a:pt x="1410" y="1288"/>
                      </a:lnTo>
                      <a:lnTo>
                        <a:pt x="1422" y="1284"/>
                      </a:lnTo>
                      <a:lnTo>
                        <a:pt x="1432" y="1278"/>
                      </a:lnTo>
                      <a:lnTo>
                        <a:pt x="1442" y="1268"/>
                      </a:lnTo>
                      <a:lnTo>
                        <a:pt x="1450" y="1256"/>
                      </a:lnTo>
                      <a:lnTo>
                        <a:pt x="1460" y="1236"/>
                      </a:lnTo>
                      <a:lnTo>
                        <a:pt x="1464" y="1228"/>
                      </a:lnTo>
                      <a:lnTo>
                        <a:pt x="1464" y="1228"/>
                      </a:lnTo>
                      <a:lnTo>
                        <a:pt x="1464" y="1222"/>
                      </a:lnTo>
                      <a:lnTo>
                        <a:pt x="1464" y="1214"/>
                      </a:lnTo>
                      <a:lnTo>
                        <a:pt x="1466" y="1204"/>
                      </a:lnTo>
                      <a:lnTo>
                        <a:pt x="1470" y="1194"/>
                      </a:lnTo>
                      <a:lnTo>
                        <a:pt x="1478" y="1184"/>
                      </a:lnTo>
                      <a:lnTo>
                        <a:pt x="1490" y="1174"/>
                      </a:lnTo>
                      <a:lnTo>
                        <a:pt x="1508" y="1166"/>
                      </a:lnTo>
                      <a:lnTo>
                        <a:pt x="1508" y="1166"/>
                      </a:lnTo>
                      <a:lnTo>
                        <a:pt x="1518" y="1160"/>
                      </a:lnTo>
                      <a:lnTo>
                        <a:pt x="1528" y="1152"/>
                      </a:lnTo>
                      <a:lnTo>
                        <a:pt x="1538" y="1142"/>
                      </a:lnTo>
                      <a:lnTo>
                        <a:pt x="1548" y="1130"/>
                      </a:lnTo>
                      <a:lnTo>
                        <a:pt x="1564" y="1102"/>
                      </a:lnTo>
                      <a:lnTo>
                        <a:pt x="1580" y="1074"/>
                      </a:lnTo>
                      <a:lnTo>
                        <a:pt x="1592" y="1044"/>
                      </a:lnTo>
                      <a:lnTo>
                        <a:pt x="1600" y="1020"/>
                      </a:lnTo>
                      <a:lnTo>
                        <a:pt x="1608" y="996"/>
                      </a:lnTo>
                      <a:lnTo>
                        <a:pt x="1618" y="962"/>
                      </a:lnTo>
                      <a:lnTo>
                        <a:pt x="1618" y="962"/>
                      </a:lnTo>
                      <a:lnTo>
                        <a:pt x="1620" y="962"/>
                      </a:lnTo>
                      <a:lnTo>
                        <a:pt x="1622" y="962"/>
                      </a:lnTo>
                      <a:lnTo>
                        <a:pt x="1626" y="958"/>
                      </a:lnTo>
                      <a:lnTo>
                        <a:pt x="1624" y="952"/>
                      </a:lnTo>
                      <a:lnTo>
                        <a:pt x="1614" y="938"/>
                      </a:lnTo>
                      <a:lnTo>
                        <a:pt x="1596" y="918"/>
                      </a:lnTo>
                      <a:lnTo>
                        <a:pt x="1566" y="890"/>
                      </a:lnTo>
                      <a:lnTo>
                        <a:pt x="1520" y="850"/>
                      </a:lnTo>
                      <a:lnTo>
                        <a:pt x="1520" y="850"/>
                      </a:lnTo>
                      <a:lnTo>
                        <a:pt x="1496" y="832"/>
                      </a:lnTo>
                      <a:lnTo>
                        <a:pt x="1470" y="814"/>
                      </a:lnTo>
                      <a:lnTo>
                        <a:pt x="1440" y="796"/>
                      </a:lnTo>
                      <a:lnTo>
                        <a:pt x="1410" y="780"/>
                      </a:lnTo>
                      <a:lnTo>
                        <a:pt x="1412" y="778"/>
                      </a:lnTo>
                      <a:lnTo>
                        <a:pt x="1454" y="772"/>
                      </a:lnTo>
                      <a:lnTo>
                        <a:pt x="1522" y="768"/>
                      </a:lnTo>
                      <a:lnTo>
                        <a:pt x="1570" y="768"/>
                      </a:lnTo>
                      <a:lnTo>
                        <a:pt x="1624" y="768"/>
                      </a:lnTo>
                      <a:lnTo>
                        <a:pt x="1674" y="760"/>
                      </a:lnTo>
                      <a:lnTo>
                        <a:pt x="1674" y="760"/>
                      </a:lnTo>
                      <a:lnTo>
                        <a:pt x="1694" y="752"/>
                      </a:lnTo>
                      <a:lnTo>
                        <a:pt x="1710" y="744"/>
                      </a:lnTo>
                      <a:lnTo>
                        <a:pt x="1718" y="740"/>
                      </a:lnTo>
                      <a:lnTo>
                        <a:pt x="1722" y="734"/>
                      </a:lnTo>
                      <a:lnTo>
                        <a:pt x="1722" y="734"/>
                      </a:lnTo>
                      <a:lnTo>
                        <a:pt x="1734" y="712"/>
                      </a:lnTo>
                      <a:lnTo>
                        <a:pt x="1744" y="698"/>
                      </a:lnTo>
                      <a:lnTo>
                        <a:pt x="1760" y="678"/>
                      </a:lnTo>
                      <a:lnTo>
                        <a:pt x="1760" y="678"/>
                      </a:lnTo>
                      <a:lnTo>
                        <a:pt x="1774" y="656"/>
                      </a:lnTo>
                      <a:lnTo>
                        <a:pt x="1782" y="642"/>
                      </a:lnTo>
                      <a:lnTo>
                        <a:pt x="1786" y="632"/>
                      </a:lnTo>
                      <a:lnTo>
                        <a:pt x="1788" y="628"/>
                      </a:lnTo>
                      <a:lnTo>
                        <a:pt x="1788" y="628"/>
                      </a:lnTo>
                      <a:lnTo>
                        <a:pt x="1792" y="612"/>
                      </a:lnTo>
                      <a:lnTo>
                        <a:pt x="1796" y="598"/>
                      </a:lnTo>
                      <a:lnTo>
                        <a:pt x="1798" y="594"/>
                      </a:lnTo>
                      <a:lnTo>
                        <a:pt x="1802" y="590"/>
                      </a:lnTo>
                      <a:lnTo>
                        <a:pt x="1802" y="590"/>
                      </a:lnTo>
                      <a:lnTo>
                        <a:pt x="1806" y="586"/>
                      </a:lnTo>
                      <a:lnTo>
                        <a:pt x="1810" y="580"/>
                      </a:lnTo>
                      <a:lnTo>
                        <a:pt x="1820" y="562"/>
                      </a:lnTo>
                      <a:lnTo>
                        <a:pt x="1824" y="552"/>
                      </a:lnTo>
                      <a:lnTo>
                        <a:pt x="1826" y="542"/>
                      </a:lnTo>
                      <a:lnTo>
                        <a:pt x="1826" y="532"/>
                      </a:lnTo>
                      <a:lnTo>
                        <a:pt x="1822" y="526"/>
                      </a:lnTo>
                      <a:lnTo>
                        <a:pt x="1822" y="526"/>
                      </a:lnTo>
                      <a:lnTo>
                        <a:pt x="1820" y="518"/>
                      </a:lnTo>
                      <a:lnTo>
                        <a:pt x="1820" y="512"/>
                      </a:lnTo>
                      <a:lnTo>
                        <a:pt x="1820" y="506"/>
                      </a:lnTo>
                      <a:lnTo>
                        <a:pt x="1824" y="498"/>
                      </a:lnTo>
                      <a:lnTo>
                        <a:pt x="1828" y="488"/>
                      </a:lnTo>
                      <a:lnTo>
                        <a:pt x="1832" y="484"/>
                      </a:lnTo>
                      <a:lnTo>
                        <a:pt x="1832" y="484"/>
                      </a:lnTo>
                      <a:lnTo>
                        <a:pt x="1842" y="474"/>
                      </a:lnTo>
                      <a:lnTo>
                        <a:pt x="1850" y="466"/>
                      </a:lnTo>
                      <a:lnTo>
                        <a:pt x="1850" y="462"/>
                      </a:lnTo>
                      <a:lnTo>
                        <a:pt x="1848" y="458"/>
                      </a:lnTo>
                      <a:lnTo>
                        <a:pt x="1848" y="458"/>
                      </a:lnTo>
                      <a:lnTo>
                        <a:pt x="1846" y="452"/>
                      </a:lnTo>
                      <a:lnTo>
                        <a:pt x="1846" y="446"/>
                      </a:lnTo>
                      <a:lnTo>
                        <a:pt x="1848" y="428"/>
                      </a:lnTo>
                      <a:lnTo>
                        <a:pt x="1852" y="404"/>
                      </a:lnTo>
                      <a:lnTo>
                        <a:pt x="1852" y="404"/>
                      </a:lnTo>
                      <a:lnTo>
                        <a:pt x="1868" y="384"/>
                      </a:lnTo>
                      <a:lnTo>
                        <a:pt x="1880" y="370"/>
                      </a:lnTo>
                      <a:lnTo>
                        <a:pt x="1882" y="364"/>
                      </a:lnTo>
                      <a:lnTo>
                        <a:pt x="1884" y="358"/>
                      </a:lnTo>
                      <a:lnTo>
                        <a:pt x="1884" y="358"/>
                      </a:lnTo>
                      <a:lnTo>
                        <a:pt x="1888" y="348"/>
                      </a:lnTo>
                      <a:lnTo>
                        <a:pt x="1896" y="332"/>
                      </a:lnTo>
                      <a:lnTo>
                        <a:pt x="1910" y="318"/>
                      </a:lnTo>
                      <a:lnTo>
                        <a:pt x="1916" y="312"/>
                      </a:lnTo>
                      <a:lnTo>
                        <a:pt x="1924" y="308"/>
                      </a:lnTo>
                      <a:lnTo>
                        <a:pt x="1924" y="308"/>
                      </a:lnTo>
                      <a:lnTo>
                        <a:pt x="1930" y="302"/>
                      </a:lnTo>
                      <a:lnTo>
                        <a:pt x="1936" y="298"/>
                      </a:lnTo>
                      <a:lnTo>
                        <a:pt x="1946" y="286"/>
                      </a:lnTo>
                      <a:lnTo>
                        <a:pt x="1956" y="272"/>
                      </a:lnTo>
                      <a:lnTo>
                        <a:pt x="1956" y="272"/>
                      </a:lnTo>
                      <a:lnTo>
                        <a:pt x="1960" y="258"/>
                      </a:lnTo>
                      <a:lnTo>
                        <a:pt x="1966" y="246"/>
                      </a:lnTo>
                      <a:lnTo>
                        <a:pt x="1970" y="242"/>
                      </a:lnTo>
                      <a:lnTo>
                        <a:pt x="1974" y="240"/>
                      </a:lnTo>
                      <a:lnTo>
                        <a:pt x="1974" y="240"/>
                      </a:lnTo>
                      <a:lnTo>
                        <a:pt x="1980" y="236"/>
                      </a:lnTo>
                      <a:lnTo>
                        <a:pt x="1984" y="232"/>
                      </a:lnTo>
                      <a:lnTo>
                        <a:pt x="1994" y="218"/>
                      </a:lnTo>
                      <a:lnTo>
                        <a:pt x="2006" y="202"/>
                      </a:lnTo>
                      <a:lnTo>
                        <a:pt x="2028" y="156"/>
                      </a:lnTo>
                      <a:lnTo>
                        <a:pt x="2038" y="114"/>
                      </a:lnTo>
                      <a:lnTo>
                        <a:pt x="2036" y="78"/>
                      </a:lnTo>
                      <a:close/>
                      <a:moveTo>
                        <a:pt x="1014" y="582"/>
                      </a:moveTo>
                      <a:lnTo>
                        <a:pt x="1014" y="584"/>
                      </a:lnTo>
                      <a:lnTo>
                        <a:pt x="1014" y="582"/>
                      </a:lnTo>
                      <a:lnTo>
                        <a:pt x="1014" y="582"/>
                      </a:lnTo>
                      <a:lnTo>
                        <a:pt x="1014" y="582"/>
                      </a:lnTo>
                      <a:close/>
                    </a:path>
                  </a:pathLst>
                </a:custGeom>
                <a:grpFill/>
                <a:ln w="9525">
                  <a:noFill/>
                  <a:round/>
                  <a:headEnd/>
                  <a:tailEnd/>
                </a:ln>
                <a:effectLst>
                  <a:glow rad="190500">
                    <a:schemeClr val="bg2">
                      <a:lumMod val="60000"/>
                      <a:lumOff val="40000"/>
                      <a:alpha val="11000"/>
                    </a:schemeClr>
                  </a:glow>
                  <a:softEdge rad="12700"/>
                </a:effectLst>
              </p:spPr>
              <p:txBody>
                <a:bodyPr vert="horz" wrap="square" lIns="91440" tIns="45720" rIns="91440" bIns="45720" numCol="1" anchor="t" anchorCtr="0" compatLnSpc="1">
                  <a:prstTxWarp prst="textNoShape">
                    <a:avLst/>
                  </a:prstTxWarp>
                </a:bodyPr>
                <a:lstStyle/>
                <a:p>
                  <a:endParaRPr lang="en-US" sz="1800"/>
                </a:p>
              </p:txBody>
            </p:sp>
          </p:grpSp>
          <p:grpSp>
            <p:nvGrpSpPr>
              <p:cNvPr id="228" name="Group 177"/>
              <p:cNvGrpSpPr>
                <a:grpSpLocks noChangeAspect="1"/>
              </p:cNvGrpSpPr>
              <p:nvPr/>
            </p:nvGrpSpPr>
            <p:grpSpPr>
              <a:xfrm rot="2429339">
                <a:off x="7324516" y="3846323"/>
                <a:ext cx="1472288" cy="1142999"/>
                <a:chOff x="381000" y="3581400"/>
                <a:chExt cx="3435350" cy="2667000"/>
              </a:xfrm>
              <a:solidFill>
                <a:schemeClr val="bg2">
                  <a:lumMod val="60000"/>
                  <a:lumOff val="40000"/>
                  <a:alpha val="1000"/>
                </a:schemeClr>
              </a:solidFill>
            </p:grpSpPr>
            <p:sp>
              <p:nvSpPr>
                <p:cNvPr id="234" name="Freeform 72"/>
                <p:cNvSpPr>
                  <a:spLocks/>
                </p:cNvSpPr>
                <p:nvPr/>
              </p:nvSpPr>
              <p:spPr bwMode="auto">
                <a:xfrm>
                  <a:off x="1644650" y="4162425"/>
                  <a:ext cx="441325" cy="657225"/>
                </a:xfrm>
                <a:custGeom>
                  <a:avLst/>
                  <a:gdLst/>
                  <a:ahLst/>
                  <a:cxnLst>
                    <a:cxn ang="0">
                      <a:pos x="276" y="414"/>
                    </a:cxn>
                    <a:cxn ang="0">
                      <a:pos x="276" y="414"/>
                    </a:cxn>
                    <a:cxn ang="0">
                      <a:pos x="278" y="414"/>
                    </a:cxn>
                    <a:cxn ang="0">
                      <a:pos x="278" y="412"/>
                    </a:cxn>
                    <a:cxn ang="0">
                      <a:pos x="278" y="412"/>
                    </a:cxn>
                    <a:cxn ang="0">
                      <a:pos x="270" y="396"/>
                    </a:cxn>
                    <a:cxn ang="0">
                      <a:pos x="54" y="60"/>
                    </a:cxn>
                    <a:cxn ang="0">
                      <a:pos x="54" y="60"/>
                    </a:cxn>
                    <a:cxn ang="0">
                      <a:pos x="38" y="32"/>
                    </a:cxn>
                    <a:cxn ang="0">
                      <a:pos x="36" y="28"/>
                    </a:cxn>
                    <a:cxn ang="0">
                      <a:pos x="36" y="28"/>
                    </a:cxn>
                    <a:cxn ang="0">
                      <a:pos x="26" y="14"/>
                    </a:cxn>
                    <a:cxn ang="0">
                      <a:pos x="14" y="4"/>
                    </a:cxn>
                    <a:cxn ang="0">
                      <a:pos x="10" y="2"/>
                    </a:cxn>
                    <a:cxn ang="0">
                      <a:pos x="10" y="2"/>
                    </a:cxn>
                    <a:cxn ang="0">
                      <a:pos x="6" y="0"/>
                    </a:cxn>
                    <a:cxn ang="0">
                      <a:pos x="2" y="0"/>
                    </a:cxn>
                    <a:cxn ang="0">
                      <a:pos x="0" y="2"/>
                    </a:cxn>
                    <a:cxn ang="0">
                      <a:pos x="0" y="6"/>
                    </a:cxn>
                    <a:cxn ang="0">
                      <a:pos x="0" y="6"/>
                    </a:cxn>
                    <a:cxn ang="0">
                      <a:pos x="4" y="18"/>
                    </a:cxn>
                    <a:cxn ang="0">
                      <a:pos x="12" y="28"/>
                    </a:cxn>
                    <a:cxn ang="0">
                      <a:pos x="12" y="28"/>
                    </a:cxn>
                    <a:cxn ang="0">
                      <a:pos x="22" y="36"/>
                    </a:cxn>
                    <a:cxn ang="0">
                      <a:pos x="30" y="48"/>
                    </a:cxn>
                    <a:cxn ang="0">
                      <a:pos x="264" y="402"/>
                    </a:cxn>
                    <a:cxn ang="0">
                      <a:pos x="264" y="402"/>
                    </a:cxn>
                    <a:cxn ang="0">
                      <a:pos x="270" y="410"/>
                    </a:cxn>
                    <a:cxn ang="0">
                      <a:pos x="276" y="414"/>
                    </a:cxn>
                    <a:cxn ang="0">
                      <a:pos x="276" y="414"/>
                    </a:cxn>
                  </a:cxnLst>
                  <a:rect l="0" t="0" r="r" b="b"/>
                  <a:pathLst>
                    <a:path w="278" h="414">
                      <a:moveTo>
                        <a:pt x="276" y="414"/>
                      </a:moveTo>
                      <a:lnTo>
                        <a:pt x="276" y="414"/>
                      </a:lnTo>
                      <a:lnTo>
                        <a:pt x="278" y="414"/>
                      </a:lnTo>
                      <a:lnTo>
                        <a:pt x="278" y="412"/>
                      </a:lnTo>
                      <a:lnTo>
                        <a:pt x="278" y="412"/>
                      </a:lnTo>
                      <a:lnTo>
                        <a:pt x="270" y="396"/>
                      </a:lnTo>
                      <a:lnTo>
                        <a:pt x="54" y="60"/>
                      </a:lnTo>
                      <a:lnTo>
                        <a:pt x="54" y="60"/>
                      </a:lnTo>
                      <a:lnTo>
                        <a:pt x="38" y="32"/>
                      </a:lnTo>
                      <a:lnTo>
                        <a:pt x="36" y="28"/>
                      </a:lnTo>
                      <a:lnTo>
                        <a:pt x="36" y="28"/>
                      </a:lnTo>
                      <a:lnTo>
                        <a:pt x="26" y="14"/>
                      </a:lnTo>
                      <a:lnTo>
                        <a:pt x="14" y="4"/>
                      </a:lnTo>
                      <a:lnTo>
                        <a:pt x="10" y="2"/>
                      </a:lnTo>
                      <a:lnTo>
                        <a:pt x="10" y="2"/>
                      </a:lnTo>
                      <a:lnTo>
                        <a:pt x="6" y="0"/>
                      </a:lnTo>
                      <a:lnTo>
                        <a:pt x="2" y="0"/>
                      </a:lnTo>
                      <a:lnTo>
                        <a:pt x="0" y="2"/>
                      </a:lnTo>
                      <a:lnTo>
                        <a:pt x="0" y="6"/>
                      </a:lnTo>
                      <a:lnTo>
                        <a:pt x="0" y="6"/>
                      </a:lnTo>
                      <a:lnTo>
                        <a:pt x="4" y="18"/>
                      </a:lnTo>
                      <a:lnTo>
                        <a:pt x="12" y="28"/>
                      </a:lnTo>
                      <a:lnTo>
                        <a:pt x="12" y="28"/>
                      </a:lnTo>
                      <a:lnTo>
                        <a:pt x="22" y="36"/>
                      </a:lnTo>
                      <a:lnTo>
                        <a:pt x="30" y="48"/>
                      </a:lnTo>
                      <a:lnTo>
                        <a:pt x="264" y="402"/>
                      </a:lnTo>
                      <a:lnTo>
                        <a:pt x="264" y="402"/>
                      </a:lnTo>
                      <a:lnTo>
                        <a:pt x="270" y="410"/>
                      </a:lnTo>
                      <a:lnTo>
                        <a:pt x="276" y="414"/>
                      </a:lnTo>
                      <a:lnTo>
                        <a:pt x="276" y="41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sz="1800"/>
                </a:p>
              </p:txBody>
            </p:sp>
            <p:sp>
              <p:nvSpPr>
                <p:cNvPr id="235" name="Freeform 73"/>
                <p:cNvSpPr>
                  <a:spLocks/>
                </p:cNvSpPr>
                <p:nvPr/>
              </p:nvSpPr>
              <p:spPr bwMode="auto">
                <a:xfrm>
                  <a:off x="2089150" y="4835525"/>
                  <a:ext cx="1588" cy="3175"/>
                </a:xfrm>
                <a:custGeom>
                  <a:avLst/>
                  <a:gdLst/>
                  <a:ahLst/>
                  <a:cxnLst>
                    <a:cxn ang="0">
                      <a:pos x="0" y="0"/>
                    </a:cxn>
                    <a:cxn ang="0">
                      <a:pos x="0" y="0"/>
                    </a:cxn>
                    <a:cxn ang="0">
                      <a:pos x="0" y="2"/>
                    </a:cxn>
                    <a:cxn ang="0">
                      <a:pos x="0" y="2"/>
                    </a:cxn>
                    <a:cxn ang="0">
                      <a:pos x="0" y="0"/>
                    </a:cxn>
                    <a:cxn ang="0">
                      <a:pos x="0" y="0"/>
                    </a:cxn>
                    <a:cxn ang="0">
                      <a:pos x="0" y="0"/>
                    </a:cxn>
                    <a:cxn ang="0">
                      <a:pos x="0" y="0"/>
                    </a:cxn>
                    <a:cxn ang="0">
                      <a:pos x="0" y="0"/>
                    </a:cxn>
                    <a:cxn ang="0">
                      <a:pos x="0" y="0"/>
                    </a:cxn>
                  </a:cxnLst>
                  <a:rect l="0" t="0" r="r" b="b"/>
                  <a:pathLst>
                    <a:path h="2">
                      <a:moveTo>
                        <a:pt x="0" y="0"/>
                      </a:moveTo>
                      <a:lnTo>
                        <a:pt x="0" y="0"/>
                      </a:lnTo>
                      <a:lnTo>
                        <a:pt x="0" y="2"/>
                      </a:lnTo>
                      <a:lnTo>
                        <a:pt x="0" y="2"/>
                      </a:lnTo>
                      <a:lnTo>
                        <a:pt x="0" y="0"/>
                      </a:lnTo>
                      <a:lnTo>
                        <a:pt x="0" y="0"/>
                      </a:lnTo>
                      <a:lnTo>
                        <a:pt x="0" y="0"/>
                      </a:lnTo>
                      <a:lnTo>
                        <a:pt x="0" y="0"/>
                      </a:lnTo>
                      <a:lnTo>
                        <a:pt x="0" y="0"/>
                      </a:lnTo>
                      <a:lnTo>
                        <a:pt x="0"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sz="1800"/>
                </a:p>
              </p:txBody>
            </p:sp>
            <p:sp>
              <p:nvSpPr>
                <p:cNvPr id="236" name="Freeform 74"/>
                <p:cNvSpPr>
                  <a:spLocks/>
                </p:cNvSpPr>
                <p:nvPr/>
              </p:nvSpPr>
              <p:spPr bwMode="auto">
                <a:xfrm>
                  <a:off x="2117725" y="4162425"/>
                  <a:ext cx="444500" cy="657225"/>
                </a:xfrm>
                <a:custGeom>
                  <a:avLst/>
                  <a:gdLst/>
                  <a:ahLst/>
                  <a:cxnLst>
                    <a:cxn ang="0">
                      <a:pos x="4" y="414"/>
                    </a:cxn>
                    <a:cxn ang="0">
                      <a:pos x="4" y="414"/>
                    </a:cxn>
                    <a:cxn ang="0">
                      <a:pos x="8" y="410"/>
                    </a:cxn>
                    <a:cxn ang="0">
                      <a:pos x="16" y="402"/>
                    </a:cxn>
                    <a:cxn ang="0">
                      <a:pos x="248" y="48"/>
                    </a:cxn>
                    <a:cxn ang="0">
                      <a:pos x="248" y="48"/>
                    </a:cxn>
                    <a:cxn ang="0">
                      <a:pos x="258" y="36"/>
                    </a:cxn>
                    <a:cxn ang="0">
                      <a:pos x="266" y="28"/>
                    </a:cxn>
                    <a:cxn ang="0">
                      <a:pos x="266" y="28"/>
                    </a:cxn>
                    <a:cxn ang="0">
                      <a:pos x="274" y="18"/>
                    </a:cxn>
                    <a:cxn ang="0">
                      <a:pos x="280" y="6"/>
                    </a:cxn>
                    <a:cxn ang="0">
                      <a:pos x="280" y="6"/>
                    </a:cxn>
                    <a:cxn ang="0">
                      <a:pos x="280" y="2"/>
                    </a:cxn>
                    <a:cxn ang="0">
                      <a:pos x="278" y="0"/>
                    </a:cxn>
                    <a:cxn ang="0">
                      <a:pos x="274" y="0"/>
                    </a:cxn>
                    <a:cxn ang="0">
                      <a:pos x="268" y="2"/>
                    </a:cxn>
                    <a:cxn ang="0">
                      <a:pos x="266" y="4"/>
                    </a:cxn>
                    <a:cxn ang="0">
                      <a:pos x="266" y="4"/>
                    </a:cxn>
                    <a:cxn ang="0">
                      <a:pos x="254" y="14"/>
                    </a:cxn>
                    <a:cxn ang="0">
                      <a:pos x="244" y="28"/>
                    </a:cxn>
                    <a:cxn ang="0">
                      <a:pos x="240" y="32"/>
                    </a:cxn>
                    <a:cxn ang="0">
                      <a:pos x="240" y="32"/>
                    </a:cxn>
                    <a:cxn ang="0">
                      <a:pos x="224" y="60"/>
                    </a:cxn>
                    <a:cxn ang="0">
                      <a:pos x="10" y="396"/>
                    </a:cxn>
                    <a:cxn ang="0">
                      <a:pos x="10" y="396"/>
                    </a:cxn>
                    <a:cxn ang="0">
                      <a:pos x="0" y="412"/>
                    </a:cxn>
                    <a:cxn ang="0">
                      <a:pos x="0" y="412"/>
                    </a:cxn>
                    <a:cxn ang="0">
                      <a:pos x="0" y="414"/>
                    </a:cxn>
                    <a:cxn ang="0">
                      <a:pos x="0" y="414"/>
                    </a:cxn>
                    <a:cxn ang="0">
                      <a:pos x="4" y="414"/>
                    </a:cxn>
                    <a:cxn ang="0">
                      <a:pos x="4" y="414"/>
                    </a:cxn>
                  </a:cxnLst>
                  <a:rect l="0" t="0" r="r" b="b"/>
                  <a:pathLst>
                    <a:path w="280" h="414">
                      <a:moveTo>
                        <a:pt x="4" y="414"/>
                      </a:moveTo>
                      <a:lnTo>
                        <a:pt x="4" y="414"/>
                      </a:lnTo>
                      <a:lnTo>
                        <a:pt x="8" y="410"/>
                      </a:lnTo>
                      <a:lnTo>
                        <a:pt x="16" y="402"/>
                      </a:lnTo>
                      <a:lnTo>
                        <a:pt x="248" y="48"/>
                      </a:lnTo>
                      <a:lnTo>
                        <a:pt x="248" y="48"/>
                      </a:lnTo>
                      <a:lnTo>
                        <a:pt x="258" y="36"/>
                      </a:lnTo>
                      <a:lnTo>
                        <a:pt x="266" y="28"/>
                      </a:lnTo>
                      <a:lnTo>
                        <a:pt x="266" y="28"/>
                      </a:lnTo>
                      <a:lnTo>
                        <a:pt x="274" y="18"/>
                      </a:lnTo>
                      <a:lnTo>
                        <a:pt x="280" y="6"/>
                      </a:lnTo>
                      <a:lnTo>
                        <a:pt x="280" y="6"/>
                      </a:lnTo>
                      <a:lnTo>
                        <a:pt x="280" y="2"/>
                      </a:lnTo>
                      <a:lnTo>
                        <a:pt x="278" y="0"/>
                      </a:lnTo>
                      <a:lnTo>
                        <a:pt x="274" y="0"/>
                      </a:lnTo>
                      <a:lnTo>
                        <a:pt x="268" y="2"/>
                      </a:lnTo>
                      <a:lnTo>
                        <a:pt x="266" y="4"/>
                      </a:lnTo>
                      <a:lnTo>
                        <a:pt x="266" y="4"/>
                      </a:lnTo>
                      <a:lnTo>
                        <a:pt x="254" y="14"/>
                      </a:lnTo>
                      <a:lnTo>
                        <a:pt x="244" y="28"/>
                      </a:lnTo>
                      <a:lnTo>
                        <a:pt x="240" y="32"/>
                      </a:lnTo>
                      <a:lnTo>
                        <a:pt x="240" y="32"/>
                      </a:lnTo>
                      <a:lnTo>
                        <a:pt x="224" y="60"/>
                      </a:lnTo>
                      <a:lnTo>
                        <a:pt x="10" y="396"/>
                      </a:lnTo>
                      <a:lnTo>
                        <a:pt x="10" y="396"/>
                      </a:lnTo>
                      <a:lnTo>
                        <a:pt x="0" y="412"/>
                      </a:lnTo>
                      <a:lnTo>
                        <a:pt x="0" y="412"/>
                      </a:lnTo>
                      <a:lnTo>
                        <a:pt x="0" y="414"/>
                      </a:lnTo>
                      <a:lnTo>
                        <a:pt x="0" y="414"/>
                      </a:lnTo>
                      <a:lnTo>
                        <a:pt x="4" y="414"/>
                      </a:lnTo>
                      <a:lnTo>
                        <a:pt x="4" y="41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sz="1800"/>
                </a:p>
              </p:txBody>
            </p:sp>
            <p:sp>
              <p:nvSpPr>
                <p:cNvPr id="237" name="Freeform 75"/>
                <p:cNvSpPr>
                  <a:spLocks noEditPoints="1"/>
                </p:cNvSpPr>
                <p:nvPr/>
              </p:nvSpPr>
              <p:spPr bwMode="auto">
                <a:xfrm>
                  <a:off x="381000" y="3581400"/>
                  <a:ext cx="3435350" cy="2667000"/>
                </a:xfrm>
                <a:custGeom>
                  <a:avLst/>
                  <a:gdLst/>
                  <a:ahLst/>
                  <a:cxnLst>
                    <a:cxn ang="0">
                      <a:pos x="2160" y="44"/>
                    </a:cxn>
                    <a:cxn ang="0">
                      <a:pos x="2102" y="6"/>
                    </a:cxn>
                    <a:cxn ang="0">
                      <a:pos x="1752" y="118"/>
                    </a:cxn>
                    <a:cxn ang="0">
                      <a:pos x="1142" y="870"/>
                    </a:cxn>
                    <a:cxn ang="0">
                      <a:pos x="1126" y="832"/>
                    </a:cxn>
                    <a:cxn ang="0">
                      <a:pos x="1126" y="794"/>
                    </a:cxn>
                    <a:cxn ang="0">
                      <a:pos x="1100" y="780"/>
                    </a:cxn>
                    <a:cxn ang="0">
                      <a:pos x="1080" y="778"/>
                    </a:cxn>
                    <a:cxn ang="0">
                      <a:pos x="1068" y="788"/>
                    </a:cxn>
                    <a:cxn ang="0">
                      <a:pos x="1034" y="802"/>
                    </a:cxn>
                    <a:cxn ang="0">
                      <a:pos x="1024" y="846"/>
                    </a:cxn>
                    <a:cxn ang="0">
                      <a:pos x="690" y="370"/>
                    </a:cxn>
                    <a:cxn ang="0">
                      <a:pos x="118" y="0"/>
                    </a:cxn>
                    <a:cxn ang="0">
                      <a:pos x="32" y="18"/>
                    </a:cxn>
                    <a:cxn ang="0">
                      <a:pos x="2" y="64"/>
                    </a:cxn>
                    <a:cxn ang="0">
                      <a:pos x="108" y="686"/>
                    </a:cxn>
                    <a:cxn ang="0">
                      <a:pos x="348" y="952"/>
                    </a:cxn>
                    <a:cxn ang="0">
                      <a:pos x="504" y="1020"/>
                    </a:cxn>
                    <a:cxn ang="0">
                      <a:pos x="346" y="1198"/>
                    </a:cxn>
                    <a:cxn ang="0">
                      <a:pos x="330" y="1284"/>
                    </a:cxn>
                    <a:cxn ang="0">
                      <a:pos x="372" y="1442"/>
                    </a:cxn>
                    <a:cxn ang="0">
                      <a:pos x="406" y="1476"/>
                    </a:cxn>
                    <a:cxn ang="0">
                      <a:pos x="436" y="1500"/>
                    </a:cxn>
                    <a:cxn ang="0">
                      <a:pos x="478" y="1550"/>
                    </a:cxn>
                    <a:cxn ang="0">
                      <a:pos x="516" y="1562"/>
                    </a:cxn>
                    <a:cxn ang="0">
                      <a:pos x="558" y="1608"/>
                    </a:cxn>
                    <a:cxn ang="0">
                      <a:pos x="622" y="1636"/>
                    </a:cxn>
                    <a:cxn ang="0">
                      <a:pos x="708" y="1676"/>
                    </a:cxn>
                    <a:cxn ang="0">
                      <a:pos x="742" y="1660"/>
                    </a:cxn>
                    <a:cxn ang="0">
                      <a:pos x="836" y="1606"/>
                    </a:cxn>
                    <a:cxn ang="0">
                      <a:pos x="892" y="1528"/>
                    </a:cxn>
                    <a:cxn ang="0">
                      <a:pos x="1012" y="1188"/>
                    </a:cxn>
                    <a:cxn ang="0">
                      <a:pos x="1016" y="1342"/>
                    </a:cxn>
                    <a:cxn ang="0">
                      <a:pos x="1018" y="1494"/>
                    </a:cxn>
                    <a:cxn ang="0">
                      <a:pos x="1120" y="1598"/>
                    </a:cxn>
                    <a:cxn ang="0">
                      <a:pos x="1146" y="1430"/>
                    </a:cxn>
                    <a:cxn ang="0">
                      <a:pos x="1128" y="1158"/>
                    </a:cxn>
                    <a:cxn ang="0">
                      <a:pos x="1150" y="1176"/>
                    </a:cxn>
                    <a:cxn ang="0">
                      <a:pos x="1274" y="1528"/>
                    </a:cxn>
                    <a:cxn ang="0">
                      <a:pos x="1370" y="1646"/>
                    </a:cxn>
                    <a:cxn ang="0">
                      <a:pos x="1424" y="1660"/>
                    </a:cxn>
                    <a:cxn ang="0">
                      <a:pos x="1458" y="1676"/>
                    </a:cxn>
                    <a:cxn ang="0">
                      <a:pos x="1544" y="1636"/>
                    </a:cxn>
                    <a:cxn ang="0">
                      <a:pos x="1608" y="1608"/>
                    </a:cxn>
                    <a:cxn ang="0">
                      <a:pos x="1650" y="1562"/>
                    </a:cxn>
                    <a:cxn ang="0">
                      <a:pos x="1688" y="1550"/>
                    </a:cxn>
                    <a:cxn ang="0">
                      <a:pos x="1730" y="1500"/>
                    </a:cxn>
                    <a:cxn ang="0">
                      <a:pos x="1760" y="1476"/>
                    </a:cxn>
                    <a:cxn ang="0">
                      <a:pos x="1794" y="1442"/>
                    </a:cxn>
                    <a:cxn ang="0">
                      <a:pos x="1836" y="1284"/>
                    </a:cxn>
                    <a:cxn ang="0">
                      <a:pos x="1820" y="1198"/>
                    </a:cxn>
                    <a:cxn ang="0">
                      <a:pos x="1662" y="1020"/>
                    </a:cxn>
                    <a:cxn ang="0">
                      <a:pos x="1882" y="942"/>
                    </a:cxn>
                    <a:cxn ang="0">
                      <a:pos x="2086" y="544"/>
                    </a:cxn>
                    <a:cxn ang="0">
                      <a:pos x="1076" y="792"/>
                    </a:cxn>
                  </a:cxnLst>
                  <a:rect l="0" t="0" r="r" b="b"/>
                  <a:pathLst>
                    <a:path w="2164" h="1680">
                      <a:moveTo>
                        <a:pt x="2162" y="70"/>
                      </a:moveTo>
                      <a:lnTo>
                        <a:pt x="2162" y="70"/>
                      </a:lnTo>
                      <a:lnTo>
                        <a:pt x="2164" y="64"/>
                      </a:lnTo>
                      <a:lnTo>
                        <a:pt x="2164" y="60"/>
                      </a:lnTo>
                      <a:lnTo>
                        <a:pt x="2164" y="52"/>
                      </a:lnTo>
                      <a:lnTo>
                        <a:pt x="2160" y="44"/>
                      </a:lnTo>
                      <a:lnTo>
                        <a:pt x="2156" y="36"/>
                      </a:lnTo>
                      <a:lnTo>
                        <a:pt x="2146" y="28"/>
                      </a:lnTo>
                      <a:lnTo>
                        <a:pt x="2134" y="18"/>
                      </a:lnTo>
                      <a:lnTo>
                        <a:pt x="2134" y="18"/>
                      </a:lnTo>
                      <a:lnTo>
                        <a:pt x="2118" y="12"/>
                      </a:lnTo>
                      <a:lnTo>
                        <a:pt x="2102" y="6"/>
                      </a:lnTo>
                      <a:lnTo>
                        <a:pt x="2086" y="4"/>
                      </a:lnTo>
                      <a:lnTo>
                        <a:pt x="2072" y="2"/>
                      </a:lnTo>
                      <a:lnTo>
                        <a:pt x="2048" y="0"/>
                      </a:lnTo>
                      <a:lnTo>
                        <a:pt x="2038" y="0"/>
                      </a:lnTo>
                      <a:lnTo>
                        <a:pt x="1904" y="40"/>
                      </a:lnTo>
                      <a:lnTo>
                        <a:pt x="1752" y="118"/>
                      </a:lnTo>
                      <a:lnTo>
                        <a:pt x="1598" y="244"/>
                      </a:lnTo>
                      <a:lnTo>
                        <a:pt x="1476" y="370"/>
                      </a:lnTo>
                      <a:lnTo>
                        <a:pt x="1312" y="580"/>
                      </a:lnTo>
                      <a:lnTo>
                        <a:pt x="1216" y="732"/>
                      </a:lnTo>
                      <a:lnTo>
                        <a:pt x="1160" y="836"/>
                      </a:lnTo>
                      <a:lnTo>
                        <a:pt x="1142" y="870"/>
                      </a:lnTo>
                      <a:lnTo>
                        <a:pt x="1142" y="870"/>
                      </a:lnTo>
                      <a:lnTo>
                        <a:pt x="1142" y="860"/>
                      </a:lnTo>
                      <a:lnTo>
                        <a:pt x="1142" y="860"/>
                      </a:lnTo>
                      <a:lnTo>
                        <a:pt x="1142" y="856"/>
                      </a:lnTo>
                      <a:lnTo>
                        <a:pt x="1138" y="848"/>
                      </a:lnTo>
                      <a:lnTo>
                        <a:pt x="1126" y="832"/>
                      </a:lnTo>
                      <a:lnTo>
                        <a:pt x="1126" y="832"/>
                      </a:lnTo>
                      <a:lnTo>
                        <a:pt x="1132" y="822"/>
                      </a:lnTo>
                      <a:lnTo>
                        <a:pt x="1134" y="812"/>
                      </a:lnTo>
                      <a:lnTo>
                        <a:pt x="1134" y="812"/>
                      </a:lnTo>
                      <a:lnTo>
                        <a:pt x="1132" y="802"/>
                      </a:lnTo>
                      <a:lnTo>
                        <a:pt x="1126" y="794"/>
                      </a:lnTo>
                      <a:lnTo>
                        <a:pt x="1118" y="788"/>
                      </a:lnTo>
                      <a:lnTo>
                        <a:pt x="1108" y="786"/>
                      </a:lnTo>
                      <a:lnTo>
                        <a:pt x="1108" y="786"/>
                      </a:lnTo>
                      <a:lnTo>
                        <a:pt x="1104" y="786"/>
                      </a:lnTo>
                      <a:lnTo>
                        <a:pt x="1108" y="780"/>
                      </a:lnTo>
                      <a:lnTo>
                        <a:pt x="1100" y="780"/>
                      </a:lnTo>
                      <a:lnTo>
                        <a:pt x="1094" y="780"/>
                      </a:lnTo>
                      <a:lnTo>
                        <a:pt x="1094" y="780"/>
                      </a:lnTo>
                      <a:lnTo>
                        <a:pt x="1086" y="774"/>
                      </a:lnTo>
                      <a:lnTo>
                        <a:pt x="1086" y="776"/>
                      </a:lnTo>
                      <a:lnTo>
                        <a:pt x="1084" y="774"/>
                      </a:lnTo>
                      <a:lnTo>
                        <a:pt x="1080" y="778"/>
                      </a:lnTo>
                      <a:lnTo>
                        <a:pt x="1074" y="776"/>
                      </a:lnTo>
                      <a:lnTo>
                        <a:pt x="1074" y="780"/>
                      </a:lnTo>
                      <a:lnTo>
                        <a:pt x="1068" y="780"/>
                      </a:lnTo>
                      <a:lnTo>
                        <a:pt x="1064" y="780"/>
                      </a:lnTo>
                      <a:lnTo>
                        <a:pt x="1068" y="788"/>
                      </a:lnTo>
                      <a:lnTo>
                        <a:pt x="1068" y="788"/>
                      </a:lnTo>
                      <a:lnTo>
                        <a:pt x="1068" y="788"/>
                      </a:lnTo>
                      <a:lnTo>
                        <a:pt x="1058" y="786"/>
                      </a:lnTo>
                      <a:lnTo>
                        <a:pt x="1058" y="786"/>
                      </a:lnTo>
                      <a:lnTo>
                        <a:pt x="1048" y="788"/>
                      </a:lnTo>
                      <a:lnTo>
                        <a:pt x="1040" y="794"/>
                      </a:lnTo>
                      <a:lnTo>
                        <a:pt x="1034" y="802"/>
                      </a:lnTo>
                      <a:lnTo>
                        <a:pt x="1032" y="812"/>
                      </a:lnTo>
                      <a:lnTo>
                        <a:pt x="1032" y="812"/>
                      </a:lnTo>
                      <a:lnTo>
                        <a:pt x="1034" y="820"/>
                      </a:lnTo>
                      <a:lnTo>
                        <a:pt x="1036" y="828"/>
                      </a:lnTo>
                      <a:lnTo>
                        <a:pt x="1036" y="828"/>
                      </a:lnTo>
                      <a:lnTo>
                        <a:pt x="1024" y="846"/>
                      </a:lnTo>
                      <a:lnTo>
                        <a:pt x="1020" y="854"/>
                      </a:lnTo>
                      <a:lnTo>
                        <a:pt x="1018" y="860"/>
                      </a:lnTo>
                      <a:lnTo>
                        <a:pt x="1006" y="836"/>
                      </a:lnTo>
                      <a:lnTo>
                        <a:pt x="950" y="732"/>
                      </a:lnTo>
                      <a:lnTo>
                        <a:pt x="854" y="580"/>
                      </a:lnTo>
                      <a:lnTo>
                        <a:pt x="690" y="370"/>
                      </a:lnTo>
                      <a:lnTo>
                        <a:pt x="568" y="244"/>
                      </a:lnTo>
                      <a:lnTo>
                        <a:pt x="412" y="118"/>
                      </a:lnTo>
                      <a:lnTo>
                        <a:pt x="262" y="40"/>
                      </a:lnTo>
                      <a:lnTo>
                        <a:pt x="128" y="0"/>
                      </a:lnTo>
                      <a:lnTo>
                        <a:pt x="128" y="0"/>
                      </a:lnTo>
                      <a:lnTo>
                        <a:pt x="118" y="0"/>
                      </a:lnTo>
                      <a:lnTo>
                        <a:pt x="94" y="2"/>
                      </a:lnTo>
                      <a:lnTo>
                        <a:pt x="80" y="4"/>
                      </a:lnTo>
                      <a:lnTo>
                        <a:pt x="64" y="6"/>
                      </a:lnTo>
                      <a:lnTo>
                        <a:pt x="48" y="12"/>
                      </a:lnTo>
                      <a:lnTo>
                        <a:pt x="32" y="18"/>
                      </a:lnTo>
                      <a:lnTo>
                        <a:pt x="32" y="18"/>
                      </a:lnTo>
                      <a:lnTo>
                        <a:pt x="20" y="28"/>
                      </a:lnTo>
                      <a:lnTo>
                        <a:pt x="10" y="36"/>
                      </a:lnTo>
                      <a:lnTo>
                        <a:pt x="6" y="44"/>
                      </a:lnTo>
                      <a:lnTo>
                        <a:pt x="2" y="52"/>
                      </a:lnTo>
                      <a:lnTo>
                        <a:pt x="2" y="60"/>
                      </a:lnTo>
                      <a:lnTo>
                        <a:pt x="2" y="64"/>
                      </a:lnTo>
                      <a:lnTo>
                        <a:pt x="4" y="70"/>
                      </a:lnTo>
                      <a:lnTo>
                        <a:pt x="0" y="114"/>
                      </a:lnTo>
                      <a:lnTo>
                        <a:pt x="12" y="226"/>
                      </a:lnTo>
                      <a:lnTo>
                        <a:pt x="58" y="452"/>
                      </a:lnTo>
                      <a:lnTo>
                        <a:pt x="80" y="544"/>
                      </a:lnTo>
                      <a:lnTo>
                        <a:pt x="108" y="686"/>
                      </a:lnTo>
                      <a:lnTo>
                        <a:pt x="122" y="734"/>
                      </a:lnTo>
                      <a:lnTo>
                        <a:pt x="154" y="810"/>
                      </a:lnTo>
                      <a:lnTo>
                        <a:pt x="196" y="876"/>
                      </a:lnTo>
                      <a:lnTo>
                        <a:pt x="240" y="918"/>
                      </a:lnTo>
                      <a:lnTo>
                        <a:pt x="284" y="942"/>
                      </a:lnTo>
                      <a:lnTo>
                        <a:pt x="348" y="952"/>
                      </a:lnTo>
                      <a:lnTo>
                        <a:pt x="410" y="960"/>
                      </a:lnTo>
                      <a:lnTo>
                        <a:pt x="622" y="978"/>
                      </a:lnTo>
                      <a:lnTo>
                        <a:pt x="622" y="978"/>
                      </a:lnTo>
                      <a:lnTo>
                        <a:pt x="580" y="992"/>
                      </a:lnTo>
                      <a:lnTo>
                        <a:pt x="538" y="1006"/>
                      </a:lnTo>
                      <a:lnTo>
                        <a:pt x="504" y="1020"/>
                      </a:lnTo>
                      <a:lnTo>
                        <a:pt x="486" y="1028"/>
                      </a:lnTo>
                      <a:lnTo>
                        <a:pt x="486" y="1028"/>
                      </a:lnTo>
                      <a:lnTo>
                        <a:pt x="444" y="1066"/>
                      </a:lnTo>
                      <a:lnTo>
                        <a:pt x="410" y="1098"/>
                      </a:lnTo>
                      <a:lnTo>
                        <a:pt x="346" y="1198"/>
                      </a:lnTo>
                      <a:lnTo>
                        <a:pt x="346" y="1198"/>
                      </a:lnTo>
                      <a:lnTo>
                        <a:pt x="338" y="1222"/>
                      </a:lnTo>
                      <a:lnTo>
                        <a:pt x="330" y="1242"/>
                      </a:lnTo>
                      <a:lnTo>
                        <a:pt x="326" y="1256"/>
                      </a:lnTo>
                      <a:lnTo>
                        <a:pt x="326" y="1256"/>
                      </a:lnTo>
                      <a:lnTo>
                        <a:pt x="326" y="1270"/>
                      </a:lnTo>
                      <a:lnTo>
                        <a:pt x="330" y="1284"/>
                      </a:lnTo>
                      <a:lnTo>
                        <a:pt x="334" y="1302"/>
                      </a:lnTo>
                      <a:lnTo>
                        <a:pt x="334" y="1346"/>
                      </a:lnTo>
                      <a:lnTo>
                        <a:pt x="358" y="1386"/>
                      </a:lnTo>
                      <a:lnTo>
                        <a:pt x="370" y="1438"/>
                      </a:lnTo>
                      <a:lnTo>
                        <a:pt x="370" y="1438"/>
                      </a:lnTo>
                      <a:lnTo>
                        <a:pt x="372" y="1442"/>
                      </a:lnTo>
                      <a:lnTo>
                        <a:pt x="376" y="1454"/>
                      </a:lnTo>
                      <a:lnTo>
                        <a:pt x="380" y="1460"/>
                      </a:lnTo>
                      <a:lnTo>
                        <a:pt x="386" y="1466"/>
                      </a:lnTo>
                      <a:lnTo>
                        <a:pt x="396" y="1472"/>
                      </a:lnTo>
                      <a:lnTo>
                        <a:pt x="406" y="1476"/>
                      </a:lnTo>
                      <a:lnTo>
                        <a:pt x="406" y="1476"/>
                      </a:lnTo>
                      <a:lnTo>
                        <a:pt x="418" y="1480"/>
                      </a:lnTo>
                      <a:lnTo>
                        <a:pt x="424" y="1484"/>
                      </a:lnTo>
                      <a:lnTo>
                        <a:pt x="430" y="1488"/>
                      </a:lnTo>
                      <a:lnTo>
                        <a:pt x="434" y="1492"/>
                      </a:lnTo>
                      <a:lnTo>
                        <a:pt x="436" y="1498"/>
                      </a:lnTo>
                      <a:lnTo>
                        <a:pt x="436" y="1500"/>
                      </a:lnTo>
                      <a:lnTo>
                        <a:pt x="436" y="1500"/>
                      </a:lnTo>
                      <a:lnTo>
                        <a:pt x="444" y="1514"/>
                      </a:lnTo>
                      <a:lnTo>
                        <a:pt x="458" y="1534"/>
                      </a:lnTo>
                      <a:lnTo>
                        <a:pt x="458" y="1534"/>
                      </a:lnTo>
                      <a:lnTo>
                        <a:pt x="466" y="1540"/>
                      </a:lnTo>
                      <a:lnTo>
                        <a:pt x="478" y="1550"/>
                      </a:lnTo>
                      <a:lnTo>
                        <a:pt x="490" y="1556"/>
                      </a:lnTo>
                      <a:lnTo>
                        <a:pt x="498" y="1558"/>
                      </a:lnTo>
                      <a:lnTo>
                        <a:pt x="504" y="1558"/>
                      </a:lnTo>
                      <a:lnTo>
                        <a:pt x="504" y="1558"/>
                      </a:lnTo>
                      <a:lnTo>
                        <a:pt x="510" y="1558"/>
                      </a:lnTo>
                      <a:lnTo>
                        <a:pt x="516" y="1562"/>
                      </a:lnTo>
                      <a:lnTo>
                        <a:pt x="528" y="1572"/>
                      </a:lnTo>
                      <a:lnTo>
                        <a:pt x="536" y="1582"/>
                      </a:lnTo>
                      <a:lnTo>
                        <a:pt x="540" y="1588"/>
                      </a:lnTo>
                      <a:lnTo>
                        <a:pt x="540" y="1588"/>
                      </a:lnTo>
                      <a:lnTo>
                        <a:pt x="548" y="1598"/>
                      </a:lnTo>
                      <a:lnTo>
                        <a:pt x="558" y="1608"/>
                      </a:lnTo>
                      <a:lnTo>
                        <a:pt x="564" y="1612"/>
                      </a:lnTo>
                      <a:lnTo>
                        <a:pt x="570" y="1614"/>
                      </a:lnTo>
                      <a:lnTo>
                        <a:pt x="570" y="1614"/>
                      </a:lnTo>
                      <a:lnTo>
                        <a:pt x="586" y="1618"/>
                      </a:lnTo>
                      <a:lnTo>
                        <a:pt x="602" y="1626"/>
                      </a:lnTo>
                      <a:lnTo>
                        <a:pt x="622" y="1636"/>
                      </a:lnTo>
                      <a:lnTo>
                        <a:pt x="648" y="1656"/>
                      </a:lnTo>
                      <a:lnTo>
                        <a:pt x="676" y="1678"/>
                      </a:lnTo>
                      <a:lnTo>
                        <a:pt x="676" y="1678"/>
                      </a:lnTo>
                      <a:lnTo>
                        <a:pt x="682" y="1678"/>
                      </a:lnTo>
                      <a:lnTo>
                        <a:pt x="694" y="1680"/>
                      </a:lnTo>
                      <a:lnTo>
                        <a:pt x="708" y="1676"/>
                      </a:lnTo>
                      <a:lnTo>
                        <a:pt x="716" y="1674"/>
                      </a:lnTo>
                      <a:lnTo>
                        <a:pt x="724" y="1670"/>
                      </a:lnTo>
                      <a:lnTo>
                        <a:pt x="724" y="1670"/>
                      </a:lnTo>
                      <a:lnTo>
                        <a:pt x="730" y="1664"/>
                      </a:lnTo>
                      <a:lnTo>
                        <a:pt x="736" y="1662"/>
                      </a:lnTo>
                      <a:lnTo>
                        <a:pt x="742" y="1660"/>
                      </a:lnTo>
                      <a:lnTo>
                        <a:pt x="746" y="1660"/>
                      </a:lnTo>
                      <a:lnTo>
                        <a:pt x="754" y="1664"/>
                      </a:lnTo>
                      <a:lnTo>
                        <a:pt x="756" y="1664"/>
                      </a:lnTo>
                      <a:lnTo>
                        <a:pt x="772" y="1662"/>
                      </a:lnTo>
                      <a:lnTo>
                        <a:pt x="796" y="1646"/>
                      </a:lnTo>
                      <a:lnTo>
                        <a:pt x="836" y="1606"/>
                      </a:lnTo>
                      <a:lnTo>
                        <a:pt x="836" y="1606"/>
                      </a:lnTo>
                      <a:lnTo>
                        <a:pt x="840" y="1602"/>
                      </a:lnTo>
                      <a:lnTo>
                        <a:pt x="852" y="1588"/>
                      </a:lnTo>
                      <a:lnTo>
                        <a:pt x="870" y="1564"/>
                      </a:lnTo>
                      <a:lnTo>
                        <a:pt x="892" y="1528"/>
                      </a:lnTo>
                      <a:lnTo>
                        <a:pt x="892" y="1528"/>
                      </a:lnTo>
                      <a:lnTo>
                        <a:pt x="914" y="1478"/>
                      </a:lnTo>
                      <a:lnTo>
                        <a:pt x="938" y="1424"/>
                      </a:lnTo>
                      <a:lnTo>
                        <a:pt x="964" y="1362"/>
                      </a:lnTo>
                      <a:lnTo>
                        <a:pt x="964" y="1362"/>
                      </a:lnTo>
                      <a:lnTo>
                        <a:pt x="988" y="1268"/>
                      </a:lnTo>
                      <a:lnTo>
                        <a:pt x="1012" y="1188"/>
                      </a:lnTo>
                      <a:lnTo>
                        <a:pt x="1034" y="1116"/>
                      </a:lnTo>
                      <a:lnTo>
                        <a:pt x="1032" y="1158"/>
                      </a:lnTo>
                      <a:lnTo>
                        <a:pt x="1024" y="1232"/>
                      </a:lnTo>
                      <a:lnTo>
                        <a:pt x="1026" y="1256"/>
                      </a:lnTo>
                      <a:lnTo>
                        <a:pt x="1016" y="1290"/>
                      </a:lnTo>
                      <a:lnTo>
                        <a:pt x="1016" y="1342"/>
                      </a:lnTo>
                      <a:lnTo>
                        <a:pt x="1016" y="1356"/>
                      </a:lnTo>
                      <a:lnTo>
                        <a:pt x="1016" y="1430"/>
                      </a:lnTo>
                      <a:lnTo>
                        <a:pt x="1026" y="1436"/>
                      </a:lnTo>
                      <a:lnTo>
                        <a:pt x="1026" y="1446"/>
                      </a:lnTo>
                      <a:lnTo>
                        <a:pt x="1016" y="1458"/>
                      </a:lnTo>
                      <a:lnTo>
                        <a:pt x="1018" y="1494"/>
                      </a:lnTo>
                      <a:lnTo>
                        <a:pt x="1018" y="1552"/>
                      </a:lnTo>
                      <a:lnTo>
                        <a:pt x="1040" y="1598"/>
                      </a:lnTo>
                      <a:lnTo>
                        <a:pt x="1076" y="1628"/>
                      </a:lnTo>
                      <a:lnTo>
                        <a:pt x="1080" y="1596"/>
                      </a:lnTo>
                      <a:lnTo>
                        <a:pt x="1084" y="1628"/>
                      </a:lnTo>
                      <a:lnTo>
                        <a:pt x="1120" y="1598"/>
                      </a:lnTo>
                      <a:lnTo>
                        <a:pt x="1142" y="1552"/>
                      </a:lnTo>
                      <a:lnTo>
                        <a:pt x="1142" y="1494"/>
                      </a:lnTo>
                      <a:lnTo>
                        <a:pt x="1146" y="1458"/>
                      </a:lnTo>
                      <a:lnTo>
                        <a:pt x="1134" y="1446"/>
                      </a:lnTo>
                      <a:lnTo>
                        <a:pt x="1134" y="1436"/>
                      </a:lnTo>
                      <a:lnTo>
                        <a:pt x="1146" y="1430"/>
                      </a:lnTo>
                      <a:lnTo>
                        <a:pt x="1146" y="1356"/>
                      </a:lnTo>
                      <a:lnTo>
                        <a:pt x="1146" y="1342"/>
                      </a:lnTo>
                      <a:lnTo>
                        <a:pt x="1146" y="1290"/>
                      </a:lnTo>
                      <a:lnTo>
                        <a:pt x="1134" y="1256"/>
                      </a:lnTo>
                      <a:lnTo>
                        <a:pt x="1136" y="1232"/>
                      </a:lnTo>
                      <a:lnTo>
                        <a:pt x="1128" y="1158"/>
                      </a:lnTo>
                      <a:lnTo>
                        <a:pt x="1126" y="1116"/>
                      </a:lnTo>
                      <a:lnTo>
                        <a:pt x="1126" y="1116"/>
                      </a:lnTo>
                      <a:lnTo>
                        <a:pt x="1126" y="1106"/>
                      </a:lnTo>
                      <a:lnTo>
                        <a:pt x="1126" y="1106"/>
                      </a:lnTo>
                      <a:lnTo>
                        <a:pt x="1138" y="1136"/>
                      </a:lnTo>
                      <a:lnTo>
                        <a:pt x="1150" y="1176"/>
                      </a:lnTo>
                      <a:lnTo>
                        <a:pt x="1174" y="1260"/>
                      </a:lnTo>
                      <a:lnTo>
                        <a:pt x="1202" y="1362"/>
                      </a:lnTo>
                      <a:lnTo>
                        <a:pt x="1202" y="1362"/>
                      </a:lnTo>
                      <a:lnTo>
                        <a:pt x="1228" y="1424"/>
                      </a:lnTo>
                      <a:lnTo>
                        <a:pt x="1250" y="1478"/>
                      </a:lnTo>
                      <a:lnTo>
                        <a:pt x="1274" y="1528"/>
                      </a:lnTo>
                      <a:lnTo>
                        <a:pt x="1274" y="1528"/>
                      </a:lnTo>
                      <a:lnTo>
                        <a:pt x="1296" y="1564"/>
                      </a:lnTo>
                      <a:lnTo>
                        <a:pt x="1312" y="1588"/>
                      </a:lnTo>
                      <a:lnTo>
                        <a:pt x="1326" y="1602"/>
                      </a:lnTo>
                      <a:lnTo>
                        <a:pt x="1330" y="1606"/>
                      </a:lnTo>
                      <a:lnTo>
                        <a:pt x="1370" y="1646"/>
                      </a:lnTo>
                      <a:lnTo>
                        <a:pt x="1394" y="1662"/>
                      </a:lnTo>
                      <a:lnTo>
                        <a:pt x="1410" y="1664"/>
                      </a:lnTo>
                      <a:lnTo>
                        <a:pt x="1410" y="1664"/>
                      </a:lnTo>
                      <a:lnTo>
                        <a:pt x="1412" y="1664"/>
                      </a:lnTo>
                      <a:lnTo>
                        <a:pt x="1420" y="1660"/>
                      </a:lnTo>
                      <a:lnTo>
                        <a:pt x="1424" y="1660"/>
                      </a:lnTo>
                      <a:lnTo>
                        <a:pt x="1430" y="1662"/>
                      </a:lnTo>
                      <a:lnTo>
                        <a:pt x="1436" y="1664"/>
                      </a:lnTo>
                      <a:lnTo>
                        <a:pt x="1442" y="1670"/>
                      </a:lnTo>
                      <a:lnTo>
                        <a:pt x="1442" y="1670"/>
                      </a:lnTo>
                      <a:lnTo>
                        <a:pt x="1450" y="1674"/>
                      </a:lnTo>
                      <a:lnTo>
                        <a:pt x="1458" y="1676"/>
                      </a:lnTo>
                      <a:lnTo>
                        <a:pt x="1472" y="1680"/>
                      </a:lnTo>
                      <a:lnTo>
                        <a:pt x="1484" y="1678"/>
                      </a:lnTo>
                      <a:lnTo>
                        <a:pt x="1490" y="1678"/>
                      </a:lnTo>
                      <a:lnTo>
                        <a:pt x="1518" y="1656"/>
                      </a:lnTo>
                      <a:lnTo>
                        <a:pt x="1544" y="1636"/>
                      </a:lnTo>
                      <a:lnTo>
                        <a:pt x="1544" y="1636"/>
                      </a:lnTo>
                      <a:lnTo>
                        <a:pt x="1564" y="1626"/>
                      </a:lnTo>
                      <a:lnTo>
                        <a:pt x="1580" y="1618"/>
                      </a:lnTo>
                      <a:lnTo>
                        <a:pt x="1596" y="1614"/>
                      </a:lnTo>
                      <a:lnTo>
                        <a:pt x="1596" y="1614"/>
                      </a:lnTo>
                      <a:lnTo>
                        <a:pt x="1602" y="1612"/>
                      </a:lnTo>
                      <a:lnTo>
                        <a:pt x="1608" y="1608"/>
                      </a:lnTo>
                      <a:lnTo>
                        <a:pt x="1618" y="1598"/>
                      </a:lnTo>
                      <a:lnTo>
                        <a:pt x="1626" y="1588"/>
                      </a:lnTo>
                      <a:lnTo>
                        <a:pt x="1626" y="1588"/>
                      </a:lnTo>
                      <a:lnTo>
                        <a:pt x="1630" y="1582"/>
                      </a:lnTo>
                      <a:lnTo>
                        <a:pt x="1638" y="1572"/>
                      </a:lnTo>
                      <a:lnTo>
                        <a:pt x="1650" y="1562"/>
                      </a:lnTo>
                      <a:lnTo>
                        <a:pt x="1656" y="1558"/>
                      </a:lnTo>
                      <a:lnTo>
                        <a:pt x="1662" y="1558"/>
                      </a:lnTo>
                      <a:lnTo>
                        <a:pt x="1662" y="1558"/>
                      </a:lnTo>
                      <a:lnTo>
                        <a:pt x="1668" y="1558"/>
                      </a:lnTo>
                      <a:lnTo>
                        <a:pt x="1674" y="1556"/>
                      </a:lnTo>
                      <a:lnTo>
                        <a:pt x="1688" y="1550"/>
                      </a:lnTo>
                      <a:lnTo>
                        <a:pt x="1700" y="1540"/>
                      </a:lnTo>
                      <a:lnTo>
                        <a:pt x="1708" y="1534"/>
                      </a:lnTo>
                      <a:lnTo>
                        <a:pt x="1708" y="1534"/>
                      </a:lnTo>
                      <a:lnTo>
                        <a:pt x="1722" y="1514"/>
                      </a:lnTo>
                      <a:lnTo>
                        <a:pt x="1730" y="1500"/>
                      </a:lnTo>
                      <a:lnTo>
                        <a:pt x="1730" y="1500"/>
                      </a:lnTo>
                      <a:lnTo>
                        <a:pt x="1730" y="1498"/>
                      </a:lnTo>
                      <a:lnTo>
                        <a:pt x="1732" y="1492"/>
                      </a:lnTo>
                      <a:lnTo>
                        <a:pt x="1736" y="1488"/>
                      </a:lnTo>
                      <a:lnTo>
                        <a:pt x="1740" y="1484"/>
                      </a:lnTo>
                      <a:lnTo>
                        <a:pt x="1748" y="1480"/>
                      </a:lnTo>
                      <a:lnTo>
                        <a:pt x="1760" y="1476"/>
                      </a:lnTo>
                      <a:lnTo>
                        <a:pt x="1760" y="1476"/>
                      </a:lnTo>
                      <a:lnTo>
                        <a:pt x="1770" y="1472"/>
                      </a:lnTo>
                      <a:lnTo>
                        <a:pt x="1780" y="1466"/>
                      </a:lnTo>
                      <a:lnTo>
                        <a:pt x="1786" y="1460"/>
                      </a:lnTo>
                      <a:lnTo>
                        <a:pt x="1790" y="1454"/>
                      </a:lnTo>
                      <a:lnTo>
                        <a:pt x="1794" y="1442"/>
                      </a:lnTo>
                      <a:lnTo>
                        <a:pt x="1794" y="1438"/>
                      </a:lnTo>
                      <a:lnTo>
                        <a:pt x="1808" y="1386"/>
                      </a:lnTo>
                      <a:lnTo>
                        <a:pt x="1832" y="1346"/>
                      </a:lnTo>
                      <a:lnTo>
                        <a:pt x="1832" y="1302"/>
                      </a:lnTo>
                      <a:lnTo>
                        <a:pt x="1832" y="1302"/>
                      </a:lnTo>
                      <a:lnTo>
                        <a:pt x="1836" y="1284"/>
                      </a:lnTo>
                      <a:lnTo>
                        <a:pt x="1840" y="1270"/>
                      </a:lnTo>
                      <a:lnTo>
                        <a:pt x="1840" y="1256"/>
                      </a:lnTo>
                      <a:lnTo>
                        <a:pt x="1840" y="1256"/>
                      </a:lnTo>
                      <a:lnTo>
                        <a:pt x="1836" y="1242"/>
                      </a:lnTo>
                      <a:lnTo>
                        <a:pt x="1828" y="1222"/>
                      </a:lnTo>
                      <a:lnTo>
                        <a:pt x="1820" y="1198"/>
                      </a:lnTo>
                      <a:lnTo>
                        <a:pt x="1756" y="1098"/>
                      </a:lnTo>
                      <a:lnTo>
                        <a:pt x="1756" y="1098"/>
                      </a:lnTo>
                      <a:lnTo>
                        <a:pt x="1722" y="1066"/>
                      </a:lnTo>
                      <a:lnTo>
                        <a:pt x="1680" y="1028"/>
                      </a:lnTo>
                      <a:lnTo>
                        <a:pt x="1680" y="1028"/>
                      </a:lnTo>
                      <a:lnTo>
                        <a:pt x="1662" y="1020"/>
                      </a:lnTo>
                      <a:lnTo>
                        <a:pt x="1628" y="1006"/>
                      </a:lnTo>
                      <a:lnTo>
                        <a:pt x="1586" y="992"/>
                      </a:lnTo>
                      <a:lnTo>
                        <a:pt x="1544" y="978"/>
                      </a:lnTo>
                      <a:lnTo>
                        <a:pt x="1756" y="960"/>
                      </a:lnTo>
                      <a:lnTo>
                        <a:pt x="1818" y="952"/>
                      </a:lnTo>
                      <a:lnTo>
                        <a:pt x="1882" y="942"/>
                      </a:lnTo>
                      <a:lnTo>
                        <a:pt x="1926" y="918"/>
                      </a:lnTo>
                      <a:lnTo>
                        <a:pt x="1970" y="876"/>
                      </a:lnTo>
                      <a:lnTo>
                        <a:pt x="2012" y="810"/>
                      </a:lnTo>
                      <a:lnTo>
                        <a:pt x="2044" y="734"/>
                      </a:lnTo>
                      <a:lnTo>
                        <a:pt x="2058" y="686"/>
                      </a:lnTo>
                      <a:lnTo>
                        <a:pt x="2086" y="544"/>
                      </a:lnTo>
                      <a:lnTo>
                        <a:pt x="2108" y="452"/>
                      </a:lnTo>
                      <a:lnTo>
                        <a:pt x="2154" y="226"/>
                      </a:lnTo>
                      <a:lnTo>
                        <a:pt x="2164" y="114"/>
                      </a:lnTo>
                      <a:lnTo>
                        <a:pt x="2162" y="70"/>
                      </a:lnTo>
                      <a:close/>
                      <a:moveTo>
                        <a:pt x="1076" y="792"/>
                      </a:moveTo>
                      <a:lnTo>
                        <a:pt x="1076" y="792"/>
                      </a:lnTo>
                      <a:lnTo>
                        <a:pt x="1076" y="790"/>
                      </a:lnTo>
                      <a:lnTo>
                        <a:pt x="1076" y="790"/>
                      </a:lnTo>
                      <a:lnTo>
                        <a:pt x="1076" y="792"/>
                      </a:lnTo>
                      <a:close/>
                    </a:path>
                  </a:pathLst>
                </a:custGeom>
                <a:grpFill/>
                <a:ln w="9525">
                  <a:noFill/>
                  <a:round/>
                  <a:headEnd/>
                  <a:tailEnd/>
                </a:ln>
                <a:effectLst>
                  <a:glow rad="177800">
                    <a:schemeClr val="bg2">
                      <a:lumMod val="60000"/>
                      <a:lumOff val="40000"/>
                      <a:alpha val="11000"/>
                    </a:schemeClr>
                  </a:glow>
                  <a:softEdge rad="25400"/>
                </a:effectLst>
              </p:spPr>
              <p:txBody>
                <a:bodyPr vert="horz" wrap="square" lIns="91440" tIns="45720" rIns="91440" bIns="45720" numCol="1" anchor="t" anchorCtr="0" compatLnSpc="1">
                  <a:prstTxWarp prst="textNoShape">
                    <a:avLst/>
                  </a:prstTxWarp>
                </a:bodyPr>
                <a:lstStyle/>
                <a:p>
                  <a:endParaRPr lang="en-US" sz="1800"/>
                </a:p>
              </p:txBody>
            </p:sp>
          </p:grpSp>
          <p:grpSp>
            <p:nvGrpSpPr>
              <p:cNvPr id="229" name="Group 182"/>
              <p:cNvGrpSpPr>
                <a:grpSpLocks noChangeAspect="1"/>
              </p:cNvGrpSpPr>
              <p:nvPr/>
            </p:nvGrpSpPr>
            <p:grpSpPr>
              <a:xfrm rot="19493664">
                <a:off x="7783359" y="5358489"/>
                <a:ext cx="1188480" cy="974662"/>
                <a:chOff x="381000" y="304800"/>
                <a:chExt cx="3317876" cy="2720975"/>
              </a:xfrm>
              <a:solidFill>
                <a:schemeClr val="bg2">
                  <a:lumMod val="60000"/>
                  <a:lumOff val="40000"/>
                  <a:alpha val="1000"/>
                </a:schemeClr>
              </a:solidFill>
            </p:grpSpPr>
            <p:sp>
              <p:nvSpPr>
                <p:cNvPr id="230" name="Freeform 79"/>
                <p:cNvSpPr>
                  <a:spLocks/>
                </p:cNvSpPr>
                <p:nvPr/>
              </p:nvSpPr>
              <p:spPr bwMode="auto">
                <a:xfrm>
                  <a:off x="1660525" y="654050"/>
                  <a:ext cx="368300" cy="546100"/>
                </a:xfrm>
                <a:custGeom>
                  <a:avLst/>
                  <a:gdLst/>
                  <a:ahLst/>
                  <a:cxnLst>
                    <a:cxn ang="0">
                      <a:pos x="230" y="344"/>
                    </a:cxn>
                    <a:cxn ang="0">
                      <a:pos x="230" y="344"/>
                    </a:cxn>
                    <a:cxn ang="0">
                      <a:pos x="232" y="344"/>
                    </a:cxn>
                    <a:cxn ang="0">
                      <a:pos x="232" y="342"/>
                    </a:cxn>
                    <a:cxn ang="0">
                      <a:pos x="232" y="342"/>
                    </a:cxn>
                    <a:cxn ang="0">
                      <a:pos x="224" y="328"/>
                    </a:cxn>
                    <a:cxn ang="0">
                      <a:pos x="48" y="50"/>
                    </a:cxn>
                    <a:cxn ang="0">
                      <a:pos x="48" y="50"/>
                    </a:cxn>
                    <a:cxn ang="0">
                      <a:pos x="30" y="24"/>
                    </a:cxn>
                    <a:cxn ang="0">
                      <a:pos x="30" y="24"/>
                    </a:cxn>
                    <a:cxn ang="0">
                      <a:pos x="22" y="12"/>
                    </a:cxn>
                    <a:cxn ang="0">
                      <a:pos x="10" y="2"/>
                    </a:cxn>
                    <a:cxn ang="0">
                      <a:pos x="10" y="2"/>
                    </a:cxn>
                    <a:cxn ang="0">
                      <a:pos x="6" y="0"/>
                    </a:cxn>
                    <a:cxn ang="0">
                      <a:pos x="2" y="0"/>
                    </a:cxn>
                    <a:cxn ang="0">
                      <a:pos x="0" y="0"/>
                    </a:cxn>
                    <a:cxn ang="0">
                      <a:pos x="0" y="4"/>
                    </a:cxn>
                    <a:cxn ang="0">
                      <a:pos x="0" y="4"/>
                    </a:cxn>
                    <a:cxn ang="0">
                      <a:pos x="4" y="14"/>
                    </a:cxn>
                    <a:cxn ang="0">
                      <a:pos x="10" y="22"/>
                    </a:cxn>
                    <a:cxn ang="0">
                      <a:pos x="10" y="22"/>
                    </a:cxn>
                    <a:cxn ang="0">
                      <a:pos x="18" y="30"/>
                    </a:cxn>
                    <a:cxn ang="0">
                      <a:pos x="26" y="42"/>
                    </a:cxn>
                    <a:cxn ang="0">
                      <a:pos x="218" y="332"/>
                    </a:cxn>
                    <a:cxn ang="0">
                      <a:pos x="218" y="332"/>
                    </a:cxn>
                    <a:cxn ang="0">
                      <a:pos x="226" y="340"/>
                    </a:cxn>
                    <a:cxn ang="0">
                      <a:pos x="230" y="344"/>
                    </a:cxn>
                    <a:cxn ang="0">
                      <a:pos x="230" y="344"/>
                    </a:cxn>
                  </a:cxnLst>
                  <a:rect l="0" t="0" r="r" b="b"/>
                  <a:pathLst>
                    <a:path w="232" h="344">
                      <a:moveTo>
                        <a:pt x="230" y="344"/>
                      </a:moveTo>
                      <a:lnTo>
                        <a:pt x="230" y="344"/>
                      </a:lnTo>
                      <a:lnTo>
                        <a:pt x="232" y="344"/>
                      </a:lnTo>
                      <a:lnTo>
                        <a:pt x="232" y="342"/>
                      </a:lnTo>
                      <a:lnTo>
                        <a:pt x="232" y="342"/>
                      </a:lnTo>
                      <a:lnTo>
                        <a:pt x="224" y="328"/>
                      </a:lnTo>
                      <a:lnTo>
                        <a:pt x="48" y="50"/>
                      </a:lnTo>
                      <a:lnTo>
                        <a:pt x="48" y="50"/>
                      </a:lnTo>
                      <a:lnTo>
                        <a:pt x="30" y="24"/>
                      </a:lnTo>
                      <a:lnTo>
                        <a:pt x="30" y="24"/>
                      </a:lnTo>
                      <a:lnTo>
                        <a:pt x="22" y="12"/>
                      </a:lnTo>
                      <a:lnTo>
                        <a:pt x="10" y="2"/>
                      </a:lnTo>
                      <a:lnTo>
                        <a:pt x="10" y="2"/>
                      </a:lnTo>
                      <a:lnTo>
                        <a:pt x="6" y="0"/>
                      </a:lnTo>
                      <a:lnTo>
                        <a:pt x="2" y="0"/>
                      </a:lnTo>
                      <a:lnTo>
                        <a:pt x="0" y="0"/>
                      </a:lnTo>
                      <a:lnTo>
                        <a:pt x="0" y="4"/>
                      </a:lnTo>
                      <a:lnTo>
                        <a:pt x="0" y="4"/>
                      </a:lnTo>
                      <a:lnTo>
                        <a:pt x="4" y="14"/>
                      </a:lnTo>
                      <a:lnTo>
                        <a:pt x="10" y="22"/>
                      </a:lnTo>
                      <a:lnTo>
                        <a:pt x="10" y="22"/>
                      </a:lnTo>
                      <a:lnTo>
                        <a:pt x="18" y="30"/>
                      </a:lnTo>
                      <a:lnTo>
                        <a:pt x="26" y="42"/>
                      </a:lnTo>
                      <a:lnTo>
                        <a:pt x="218" y="332"/>
                      </a:lnTo>
                      <a:lnTo>
                        <a:pt x="218" y="332"/>
                      </a:lnTo>
                      <a:lnTo>
                        <a:pt x="226" y="340"/>
                      </a:lnTo>
                      <a:lnTo>
                        <a:pt x="230" y="344"/>
                      </a:lnTo>
                      <a:lnTo>
                        <a:pt x="230" y="34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sz="1800"/>
                </a:p>
              </p:txBody>
            </p:sp>
            <p:sp>
              <p:nvSpPr>
                <p:cNvPr id="231" name="Freeform 80"/>
                <p:cNvSpPr>
                  <a:spLocks/>
                </p:cNvSpPr>
                <p:nvPr/>
              </p:nvSpPr>
              <p:spPr bwMode="auto">
                <a:xfrm>
                  <a:off x="2032000" y="1216025"/>
                  <a:ext cx="1588" cy="1588"/>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sz="1800"/>
                </a:p>
              </p:txBody>
            </p:sp>
            <p:sp>
              <p:nvSpPr>
                <p:cNvPr id="232" name="Freeform 81"/>
                <p:cNvSpPr>
                  <a:spLocks/>
                </p:cNvSpPr>
                <p:nvPr/>
              </p:nvSpPr>
              <p:spPr bwMode="auto">
                <a:xfrm>
                  <a:off x="2057401" y="654050"/>
                  <a:ext cx="368300" cy="546100"/>
                </a:xfrm>
                <a:custGeom>
                  <a:avLst/>
                  <a:gdLst/>
                  <a:ahLst/>
                  <a:cxnLst>
                    <a:cxn ang="0">
                      <a:pos x="2" y="344"/>
                    </a:cxn>
                    <a:cxn ang="0">
                      <a:pos x="2" y="344"/>
                    </a:cxn>
                    <a:cxn ang="0">
                      <a:pos x="6" y="340"/>
                    </a:cxn>
                    <a:cxn ang="0">
                      <a:pos x="14" y="332"/>
                    </a:cxn>
                    <a:cxn ang="0">
                      <a:pos x="206" y="42"/>
                    </a:cxn>
                    <a:cxn ang="0">
                      <a:pos x="206" y="42"/>
                    </a:cxn>
                    <a:cxn ang="0">
                      <a:pos x="214" y="30"/>
                    </a:cxn>
                    <a:cxn ang="0">
                      <a:pos x="222" y="22"/>
                    </a:cxn>
                    <a:cxn ang="0">
                      <a:pos x="222" y="22"/>
                    </a:cxn>
                    <a:cxn ang="0">
                      <a:pos x="228" y="14"/>
                    </a:cxn>
                    <a:cxn ang="0">
                      <a:pos x="232" y="4"/>
                    </a:cxn>
                    <a:cxn ang="0">
                      <a:pos x="232" y="4"/>
                    </a:cxn>
                    <a:cxn ang="0">
                      <a:pos x="232" y="0"/>
                    </a:cxn>
                    <a:cxn ang="0">
                      <a:pos x="230" y="0"/>
                    </a:cxn>
                    <a:cxn ang="0">
                      <a:pos x="226" y="0"/>
                    </a:cxn>
                    <a:cxn ang="0">
                      <a:pos x="222" y="2"/>
                    </a:cxn>
                    <a:cxn ang="0">
                      <a:pos x="222" y="2"/>
                    </a:cxn>
                    <a:cxn ang="0">
                      <a:pos x="210" y="12"/>
                    </a:cxn>
                    <a:cxn ang="0">
                      <a:pos x="202" y="24"/>
                    </a:cxn>
                    <a:cxn ang="0">
                      <a:pos x="202" y="24"/>
                    </a:cxn>
                    <a:cxn ang="0">
                      <a:pos x="184" y="50"/>
                    </a:cxn>
                    <a:cxn ang="0">
                      <a:pos x="8" y="328"/>
                    </a:cxn>
                    <a:cxn ang="0">
                      <a:pos x="8" y="328"/>
                    </a:cxn>
                    <a:cxn ang="0">
                      <a:pos x="0" y="342"/>
                    </a:cxn>
                    <a:cxn ang="0">
                      <a:pos x="0" y="342"/>
                    </a:cxn>
                    <a:cxn ang="0">
                      <a:pos x="0" y="344"/>
                    </a:cxn>
                    <a:cxn ang="0">
                      <a:pos x="0" y="344"/>
                    </a:cxn>
                    <a:cxn ang="0">
                      <a:pos x="2" y="344"/>
                    </a:cxn>
                    <a:cxn ang="0">
                      <a:pos x="2" y="344"/>
                    </a:cxn>
                  </a:cxnLst>
                  <a:rect l="0" t="0" r="r" b="b"/>
                  <a:pathLst>
                    <a:path w="232" h="344">
                      <a:moveTo>
                        <a:pt x="2" y="344"/>
                      </a:moveTo>
                      <a:lnTo>
                        <a:pt x="2" y="344"/>
                      </a:lnTo>
                      <a:lnTo>
                        <a:pt x="6" y="340"/>
                      </a:lnTo>
                      <a:lnTo>
                        <a:pt x="14" y="332"/>
                      </a:lnTo>
                      <a:lnTo>
                        <a:pt x="206" y="42"/>
                      </a:lnTo>
                      <a:lnTo>
                        <a:pt x="206" y="42"/>
                      </a:lnTo>
                      <a:lnTo>
                        <a:pt x="214" y="30"/>
                      </a:lnTo>
                      <a:lnTo>
                        <a:pt x="222" y="22"/>
                      </a:lnTo>
                      <a:lnTo>
                        <a:pt x="222" y="22"/>
                      </a:lnTo>
                      <a:lnTo>
                        <a:pt x="228" y="14"/>
                      </a:lnTo>
                      <a:lnTo>
                        <a:pt x="232" y="4"/>
                      </a:lnTo>
                      <a:lnTo>
                        <a:pt x="232" y="4"/>
                      </a:lnTo>
                      <a:lnTo>
                        <a:pt x="232" y="0"/>
                      </a:lnTo>
                      <a:lnTo>
                        <a:pt x="230" y="0"/>
                      </a:lnTo>
                      <a:lnTo>
                        <a:pt x="226" y="0"/>
                      </a:lnTo>
                      <a:lnTo>
                        <a:pt x="222" y="2"/>
                      </a:lnTo>
                      <a:lnTo>
                        <a:pt x="222" y="2"/>
                      </a:lnTo>
                      <a:lnTo>
                        <a:pt x="210" y="12"/>
                      </a:lnTo>
                      <a:lnTo>
                        <a:pt x="202" y="24"/>
                      </a:lnTo>
                      <a:lnTo>
                        <a:pt x="202" y="24"/>
                      </a:lnTo>
                      <a:lnTo>
                        <a:pt x="184" y="50"/>
                      </a:lnTo>
                      <a:lnTo>
                        <a:pt x="8" y="328"/>
                      </a:lnTo>
                      <a:lnTo>
                        <a:pt x="8" y="328"/>
                      </a:lnTo>
                      <a:lnTo>
                        <a:pt x="0" y="342"/>
                      </a:lnTo>
                      <a:lnTo>
                        <a:pt x="0" y="342"/>
                      </a:lnTo>
                      <a:lnTo>
                        <a:pt x="0" y="344"/>
                      </a:lnTo>
                      <a:lnTo>
                        <a:pt x="0" y="344"/>
                      </a:lnTo>
                      <a:lnTo>
                        <a:pt x="2" y="344"/>
                      </a:lnTo>
                      <a:lnTo>
                        <a:pt x="2" y="34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sz="1800"/>
                </a:p>
              </p:txBody>
            </p:sp>
            <p:sp>
              <p:nvSpPr>
                <p:cNvPr id="233" name="Freeform 82"/>
                <p:cNvSpPr>
                  <a:spLocks noEditPoints="1"/>
                </p:cNvSpPr>
                <p:nvPr/>
              </p:nvSpPr>
              <p:spPr bwMode="auto">
                <a:xfrm>
                  <a:off x="381000" y="304800"/>
                  <a:ext cx="3317876" cy="2720975"/>
                </a:xfrm>
                <a:custGeom>
                  <a:avLst/>
                  <a:gdLst/>
                  <a:ahLst/>
                  <a:cxnLst>
                    <a:cxn ang="0">
                      <a:pos x="1784" y="18"/>
                    </a:cxn>
                    <a:cxn ang="0">
                      <a:pos x="1368" y="254"/>
                    </a:cxn>
                    <a:cxn ang="0">
                      <a:pos x="1096" y="632"/>
                    </a:cxn>
                    <a:cxn ang="0">
                      <a:pos x="1066" y="570"/>
                    </a:cxn>
                    <a:cxn ang="0">
                      <a:pos x="1044" y="562"/>
                    </a:cxn>
                    <a:cxn ang="0">
                      <a:pos x="1016" y="572"/>
                    </a:cxn>
                    <a:cxn ang="0">
                      <a:pos x="992" y="628"/>
                    </a:cxn>
                    <a:cxn ang="0">
                      <a:pos x="680" y="216"/>
                    </a:cxn>
                    <a:cxn ang="0">
                      <a:pos x="268" y="10"/>
                    </a:cxn>
                    <a:cxn ang="0">
                      <a:pos x="34" y="198"/>
                    </a:cxn>
                    <a:cxn ang="0">
                      <a:pos x="86" y="264"/>
                    </a:cxn>
                    <a:cxn ang="0">
                      <a:pos x="156" y="340"/>
                    </a:cxn>
                    <a:cxn ang="0">
                      <a:pos x="198" y="442"/>
                    </a:cxn>
                    <a:cxn ang="0">
                      <a:pos x="224" y="492"/>
                    </a:cxn>
                    <a:cxn ang="0">
                      <a:pos x="240" y="572"/>
                    </a:cxn>
                    <a:cxn ang="0">
                      <a:pos x="272" y="640"/>
                    </a:cxn>
                    <a:cxn ang="0">
                      <a:pos x="378" y="740"/>
                    </a:cxn>
                    <a:cxn ang="0">
                      <a:pos x="470" y="858"/>
                    </a:cxn>
                    <a:cxn ang="0">
                      <a:pos x="342" y="1124"/>
                    </a:cxn>
                    <a:cxn ang="0">
                      <a:pos x="376" y="1176"/>
                    </a:cxn>
                    <a:cxn ang="0">
                      <a:pos x="406" y="1268"/>
                    </a:cxn>
                    <a:cxn ang="0">
                      <a:pos x="458" y="1316"/>
                    </a:cxn>
                    <a:cxn ang="0">
                      <a:pos x="502" y="1380"/>
                    </a:cxn>
                    <a:cxn ang="0">
                      <a:pos x="536" y="1422"/>
                    </a:cxn>
                    <a:cxn ang="0">
                      <a:pos x="460" y="1554"/>
                    </a:cxn>
                    <a:cxn ang="0">
                      <a:pos x="414" y="1686"/>
                    </a:cxn>
                    <a:cxn ang="0">
                      <a:pos x="486" y="1704"/>
                    </a:cxn>
                    <a:cxn ang="0">
                      <a:pos x="586" y="1526"/>
                    </a:cxn>
                    <a:cxn ang="0">
                      <a:pos x="662" y="1528"/>
                    </a:cxn>
                    <a:cxn ang="0">
                      <a:pos x="700" y="1528"/>
                    </a:cxn>
                    <a:cxn ang="0">
                      <a:pos x="768" y="1532"/>
                    </a:cxn>
                    <a:cxn ang="0">
                      <a:pos x="816" y="1452"/>
                    </a:cxn>
                    <a:cxn ang="0">
                      <a:pos x="978" y="928"/>
                    </a:cxn>
                    <a:cxn ang="0">
                      <a:pos x="996" y="942"/>
                    </a:cxn>
                    <a:cxn ang="0">
                      <a:pos x="992" y="1208"/>
                    </a:cxn>
                    <a:cxn ang="0">
                      <a:pos x="1088" y="1112"/>
                    </a:cxn>
                    <a:cxn ang="0">
                      <a:pos x="1088" y="854"/>
                    </a:cxn>
                    <a:cxn ang="0">
                      <a:pos x="1138" y="1056"/>
                    </a:cxn>
                    <a:cxn ang="0">
                      <a:pos x="1284" y="1500"/>
                    </a:cxn>
                    <a:cxn ang="0">
                      <a:pos x="1334" y="1528"/>
                    </a:cxn>
                    <a:cxn ang="0">
                      <a:pos x="1406" y="1536"/>
                    </a:cxn>
                    <a:cxn ang="0">
                      <a:pos x="1458" y="1516"/>
                    </a:cxn>
                    <a:cxn ang="0">
                      <a:pos x="1542" y="1592"/>
                    </a:cxn>
                    <a:cxn ang="0">
                      <a:pos x="1626" y="1714"/>
                    </a:cxn>
                    <a:cxn ang="0">
                      <a:pos x="1680" y="1650"/>
                    </a:cxn>
                    <a:cxn ang="0">
                      <a:pos x="1618" y="1546"/>
                    </a:cxn>
                    <a:cxn ang="0">
                      <a:pos x="1560" y="1404"/>
                    </a:cxn>
                    <a:cxn ang="0">
                      <a:pos x="1616" y="1378"/>
                    </a:cxn>
                    <a:cxn ang="0">
                      <a:pos x="1634" y="1294"/>
                    </a:cxn>
                    <a:cxn ang="0">
                      <a:pos x="1706" y="1248"/>
                    </a:cxn>
                    <a:cxn ang="0">
                      <a:pos x="1726" y="1166"/>
                    </a:cxn>
                    <a:cxn ang="0">
                      <a:pos x="1702" y="1004"/>
                    </a:cxn>
                    <a:cxn ang="0">
                      <a:pos x="1528" y="790"/>
                    </a:cxn>
                    <a:cxn ang="0">
                      <a:pos x="1758" y="718"/>
                    </a:cxn>
                    <a:cxn ang="0">
                      <a:pos x="1830" y="612"/>
                    </a:cxn>
                    <a:cxn ang="0">
                      <a:pos x="1868" y="536"/>
                    </a:cxn>
                    <a:cxn ang="0">
                      <a:pos x="1876" y="472"/>
                    </a:cxn>
                    <a:cxn ang="0">
                      <a:pos x="1898" y="394"/>
                    </a:cxn>
                    <a:cxn ang="0">
                      <a:pos x="1964" y="304"/>
                    </a:cxn>
                    <a:cxn ang="0">
                      <a:pos x="2020" y="236"/>
                    </a:cxn>
                    <a:cxn ang="0">
                      <a:pos x="1040" y="574"/>
                    </a:cxn>
                  </a:cxnLst>
                  <a:rect l="0" t="0" r="r" b="b"/>
                  <a:pathLst>
                    <a:path w="2090" h="1714">
                      <a:moveTo>
                        <a:pt x="2088" y="78"/>
                      </a:moveTo>
                      <a:lnTo>
                        <a:pt x="2070" y="44"/>
                      </a:lnTo>
                      <a:lnTo>
                        <a:pt x="2028" y="16"/>
                      </a:lnTo>
                      <a:lnTo>
                        <a:pt x="1964" y="4"/>
                      </a:lnTo>
                      <a:lnTo>
                        <a:pt x="1896" y="0"/>
                      </a:lnTo>
                      <a:lnTo>
                        <a:pt x="1896" y="0"/>
                      </a:lnTo>
                      <a:lnTo>
                        <a:pt x="1876" y="2"/>
                      </a:lnTo>
                      <a:lnTo>
                        <a:pt x="1852" y="4"/>
                      </a:lnTo>
                      <a:lnTo>
                        <a:pt x="1822" y="10"/>
                      </a:lnTo>
                      <a:lnTo>
                        <a:pt x="1784" y="18"/>
                      </a:lnTo>
                      <a:lnTo>
                        <a:pt x="1740" y="30"/>
                      </a:lnTo>
                      <a:lnTo>
                        <a:pt x="1694" y="46"/>
                      </a:lnTo>
                      <a:lnTo>
                        <a:pt x="1642" y="66"/>
                      </a:lnTo>
                      <a:lnTo>
                        <a:pt x="1642" y="66"/>
                      </a:lnTo>
                      <a:lnTo>
                        <a:pt x="1592" y="92"/>
                      </a:lnTo>
                      <a:lnTo>
                        <a:pt x="1544" y="118"/>
                      </a:lnTo>
                      <a:lnTo>
                        <a:pt x="1498" y="148"/>
                      </a:lnTo>
                      <a:lnTo>
                        <a:pt x="1454" y="180"/>
                      </a:lnTo>
                      <a:lnTo>
                        <a:pt x="1410" y="216"/>
                      </a:lnTo>
                      <a:lnTo>
                        <a:pt x="1368" y="254"/>
                      </a:lnTo>
                      <a:lnTo>
                        <a:pt x="1328" y="296"/>
                      </a:lnTo>
                      <a:lnTo>
                        <a:pt x="1286" y="342"/>
                      </a:lnTo>
                      <a:lnTo>
                        <a:pt x="1286" y="342"/>
                      </a:lnTo>
                      <a:lnTo>
                        <a:pt x="1254" y="380"/>
                      </a:lnTo>
                      <a:lnTo>
                        <a:pt x="1224" y="420"/>
                      </a:lnTo>
                      <a:lnTo>
                        <a:pt x="1196" y="462"/>
                      </a:lnTo>
                      <a:lnTo>
                        <a:pt x="1170" y="504"/>
                      </a:lnTo>
                      <a:lnTo>
                        <a:pt x="1124" y="578"/>
                      </a:lnTo>
                      <a:lnTo>
                        <a:pt x="1096" y="632"/>
                      </a:lnTo>
                      <a:lnTo>
                        <a:pt x="1096" y="632"/>
                      </a:lnTo>
                      <a:lnTo>
                        <a:pt x="1092" y="622"/>
                      </a:lnTo>
                      <a:lnTo>
                        <a:pt x="1082" y="608"/>
                      </a:lnTo>
                      <a:lnTo>
                        <a:pt x="1082" y="608"/>
                      </a:lnTo>
                      <a:lnTo>
                        <a:pt x="1086" y="600"/>
                      </a:lnTo>
                      <a:lnTo>
                        <a:pt x="1088" y="592"/>
                      </a:lnTo>
                      <a:lnTo>
                        <a:pt x="1088" y="592"/>
                      </a:lnTo>
                      <a:lnTo>
                        <a:pt x="1086" y="584"/>
                      </a:lnTo>
                      <a:lnTo>
                        <a:pt x="1082" y="576"/>
                      </a:lnTo>
                      <a:lnTo>
                        <a:pt x="1074" y="572"/>
                      </a:lnTo>
                      <a:lnTo>
                        <a:pt x="1066" y="570"/>
                      </a:lnTo>
                      <a:lnTo>
                        <a:pt x="1066" y="570"/>
                      </a:lnTo>
                      <a:lnTo>
                        <a:pt x="1064" y="570"/>
                      </a:lnTo>
                      <a:lnTo>
                        <a:pt x="1066" y="564"/>
                      </a:lnTo>
                      <a:lnTo>
                        <a:pt x="1060" y="564"/>
                      </a:lnTo>
                      <a:lnTo>
                        <a:pt x="1056" y="564"/>
                      </a:lnTo>
                      <a:lnTo>
                        <a:pt x="1056" y="564"/>
                      </a:lnTo>
                      <a:lnTo>
                        <a:pt x="1050" y="558"/>
                      </a:lnTo>
                      <a:lnTo>
                        <a:pt x="1048" y="560"/>
                      </a:lnTo>
                      <a:lnTo>
                        <a:pt x="1048" y="558"/>
                      </a:lnTo>
                      <a:lnTo>
                        <a:pt x="1044" y="562"/>
                      </a:lnTo>
                      <a:lnTo>
                        <a:pt x="1038" y="560"/>
                      </a:lnTo>
                      <a:lnTo>
                        <a:pt x="1038" y="564"/>
                      </a:lnTo>
                      <a:lnTo>
                        <a:pt x="1034" y="564"/>
                      </a:lnTo>
                      <a:lnTo>
                        <a:pt x="1030" y="564"/>
                      </a:lnTo>
                      <a:lnTo>
                        <a:pt x="1034" y="572"/>
                      </a:lnTo>
                      <a:lnTo>
                        <a:pt x="1034" y="572"/>
                      </a:lnTo>
                      <a:lnTo>
                        <a:pt x="1034" y="572"/>
                      </a:lnTo>
                      <a:lnTo>
                        <a:pt x="1026" y="570"/>
                      </a:lnTo>
                      <a:lnTo>
                        <a:pt x="1026" y="570"/>
                      </a:lnTo>
                      <a:lnTo>
                        <a:pt x="1016" y="572"/>
                      </a:lnTo>
                      <a:lnTo>
                        <a:pt x="1010" y="576"/>
                      </a:lnTo>
                      <a:lnTo>
                        <a:pt x="1004" y="584"/>
                      </a:lnTo>
                      <a:lnTo>
                        <a:pt x="1004" y="592"/>
                      </a:lnTo>
                      <a:lnTo>
                        <a:pt x="1004" y="592"/>
                      </a:lnTo>
                      <a:lnTo>
                        <a:pt x="1004" y="598"/>
                      </a:lnTo>
                      <a:lnTo>
                        <a:pt x="1008" y="604"/>
                      </a:lnTo>
                      <a:lnTo>
                        <a:pt x="1008" y="604"/>
                      </a:lnTo>
                      <a:lnTo>
                        <a:pt x="998" y="618"/>
                      </a:lnTo>
                      <a:lnTo>
                        <a:pt x="992" y="628"/>
                      </a:lnTo>
                      <a:lnTo>
                        <a:pt x="992" y="628"/>
                      </a:lnTo>
                      <a:lnTo>
                        <a:pt x="962" y="574"/>
                      </a:lnTo>
                      <a:lnTo>
                        <a:pt x="918" y="500"/>
                      </a:lnTo>
                      <a:lnTo>
                        <a:pt x="892" y="460"/>
                      </a:lnTo>
                      <a:lnTo>
                        <a:pt x="864" y="420"/>
                      </a:lnTo>
                      <a:lnTo>
                        <a:pt x="834" y="378"/>
                      </a:lnTo>
                      <a:lnTo>
                        <a:pt x="802" y="342"/>
                      </a:lnTo>
                      <a:lnTo>
                        <a:pt x="802" y="342"/>
                      </a:lnTo>
                      <a:lnTo>
                        <a:pt x="762" y="296"/>
                      </a:lnTo>
                      <a:lnTo>
                        <a:pt x="720" y="254"/>
                      </a:lnTo>
                      <a:lnTo>
                        <a:pt x="680" y="216"/>
                      </a:lnTo>
                      <a:lnTo>
                        <a:pt x="636" y="180"/>
                      </a:lnTo>
                      <a:lnTo>
                        <a:pt x="592" y="148"/>
                      </a:lnTo>
                      <a:lnTo>
                        <a:pt x="546" y="118"/>
                      </a:lnTo>
                      <a:lnTo>
                        <a:pt x="498" y="92"/>
                      </a:lnTo>
                      <a:lnTo>
                        <a:pt x="448" y="66"/>
                      </a:lnTo>
                      <a:lnTo>
                        <a:pt x="448" y="66"/>
                      </a:lnTo>
                      <a:lnTo>
                        <a:pt x="396" y="46"/>
                      </a:lnTo>
                      <a:lnTo>
                        <a:pt x="348" y="30"/>
                      </a:lnTo>
                      <a:lnTo>
                        <a:pt x="306" y="18"/>
                      </a:lnTo>
                      <a:lnTo>
                        <a:pt x="268" y="10"/>
                      </a:lnTo>
                      <a:lnTo>
                        <a:pt x="238" y="4"/>
                      </a:lnTo>
                      <a:lnTo>
                        <a:pt x="214" y="2"/>
                      </a:lnTo>
                      <a:lnTo>
                        <a:pt x="194" y="0"/>
                      </a:lnTo>
                      <a:lnTo>
                        <a:pt x="126" y="4"/>
                      </a:lnTo>
                      <a:lnTo>
                        <a:pt x="62" y="16"/>
                      </a:lnTo>
                      <a:lnTo>
                        <a:pt x="20" y="44"/>
                      </a:lnTo>
                      <a:lnTo>
                        <a:pt x="2" y="78"/>
                      </a:lnTo>
                      <a:lnTo>
                        <a:pt x="0" y="112"/>
                      </a:lnTo>
                      <a:lnTo>
                        <a:pt x="12" y="154"/>
                      </a:lnTo>
                      <a:lnTo>
                        <a:pt x="34" y="198"/>
                      </a:lnTo>
                      <a:lnTo>
                        <a:pt x="34" y="198"/>
                      </a:lnTo>
                      <a:lnTo>
                        <a:pt x="44" y="214"/>
                      </a:lnTo>
                      <a:lnTo>
                        <a:pt x="56" y="226"/>
                      </a:lnTo>
                      <a:lnTo>
                        <a:pt x="60" y="232"/>
                      </a:lnTo>
                      <a:lnTo>
                        <a:pt x="66" y="234"/>
                      </a:lnTo>
                      <a:lnTo>
                        <a:pt x="66" y="234"/>
                      </a:lnTo>
                      <a:lnTo>
                        <a:pt x="70" y="236"/>
                      </a:lnTo>
                      <a:lnTo>
                        <a:pt x="74" y="240"/>
                      </a:lnTo>
                      <a:lnTo>
                        <a:pt x="80" y="252"/>
                      </a:lnTo>
                      <a:lnTo>
                        <a:pt x="86" y="264"/>
                      </a:lnTo>
                      <a:lnTo>
                        <a:pt x="86" y="264"/>
                      </a:lnTo>
                      <a:lnTo>
                        <a:pt x="94" y="278"/>
                      </a:lnTo>
                      <a:lnTo>
                        <a:pt x="104" y="290"/>
                      </a:lnTo>
                      <a:lnTo>
                        <a:pt x="112" y="296"/>
                      </a:lnTo>
                      <a:lnTo>
                        <a:pt x="118" y="300"/>
                      </a:lnTo>
                      <a:lnTo>
                        <a:pt x="118" y="300"/>
                      </a:lnTo>
                      <a:lnTo>
                        <a:pt x="126" y="304"/>
                      </a:lnTo>
                      <a:lnTo>
                        <a:pt x="132" y="310"/>
                      </a:lnTo>
                      <a:lnTo>
                        <a:pt x="146" y="324"/>
                      </a:lnTo>
                      <a:lnTo>
                        <a:pt x="156" y="340"/>
                      </a:lnTo>
                      <a:lnTo>
                        <a:pt x="160" y="350"/>
                      </a:lnTo>
                      <a:lnTo>
                        <a:pt x="160" y="350"/>
                      </a:lnTo>
                      <a:lnTo>
                        <a:pt x="160" y="354"/>
                      </a:lnTo>
                      <a:lnTo>
                        <a:pt x="164" y="360"/>
                      </a:lnTo>
                      <a:lnTo>
                        <a:pt x="176" y="374"/>
                      </a:lnTo>
                      <a:lnTo>
                        <a:pt x="192" y="394"/>
                      </a:lnTo>
                      <a:lnTo>
                        <a:pt x="192" y="394"/>
                      </a:lnTo>
                      <a:lnTo>
                        <a:pt x="198" y="416"/>
                      </a:lnTo>
                      <a:lnTo>
                        <a:pt x="200" y="434"/>
                      </a:lnTo>
                      <a:lnTo>
                        <a:pt x="198" y="442"/>
                      </a:lnTo>
                      <a:lnTo>
                        <a:pt x="196" y="446"/>
                      </a:lnTo>
                      <a:lnTo>
                        <a:pt x="196" y="446"/>
                      </a:lnTo>
                      <a:lnTo>
                        <a:pt x="194" y="450"/>
                      </a:lnTo>
                      <a:lnTo>
                        <a:pt x="196" y="454"/>
                      </a:lnTo>
                      <a:lnTo>
                        <a:pt x="202" y="462"/>
                      </a:lnTo>
                      <a:lnTo>
                        <a:pt x="214" y="472"/>
                      </a:lnTo>
                      <a:lnTo>
                        <a:pt x="214" y="472"/>
                      </a:lnTo>
                      <a:lnTo>
                        <a:pt x="216" y="476"/>
                      </a:lnTo>
                      <a:lnTo>
                        <a:pt x="222" y="486"/>
                      </a:lnTo>
                      <a:lnTo>
                        <a:pt x="224" y="492"/>
                      </a:lnTo>
                      <a:lnTo>
                        <a:pt x="226" y="498"/>
                      </a:lnTo>
                      <a:lnTo>
                        <a:pt x="226" y="506"/>
                      </a:lnTo>
                      <a:lnTo>
                        <a:pt x="222" y="512"/>
                      </a:lnTo>
                      <a:lnTo>
                        <a:pt x="222" y="512"/>
                      </a:lnTo>
                      <a:lnTo>
                        <a:pt x="220" y="518"/>
                      </a:lnTo>
                      <a:lnTo>
                        <a:pt x="220" y="526"/>
                      </a:lnTo>
                      <a:lnTo>
                        <a:pt x="222" y="536"/>
                      </a:lnTo>
                      <a:lnTo>
                        <a:pt x="226" y="546"/>
                      </a:lnTo>
                      <a:lnTo>
                        <a:pt x="236" y="564"/>
                      </a:lnTo>
                      <a:lnTo>
                        <a:pt x="240" y="572"/>
                      </a:lnTo>
                      <a:lnTo>
                        <a:pt x="244" y="574"/>
                      </a:lnTo>
                      <a:lnTo>
                        <a:pt x="244" y="574"/>
                      </a:lnTo>
                      <a:lnTo>
                        <a:pt x="248" y="578"/>
                      </a:lnTo>
                      <a:lnTo>
                        <a:pt x="250" y="582"/>
                      </a:lnTo>
                      <a:lnTo>
                        <a:pt x="256" y="594"/>
                      </a:lnTo>
                      <a:lnTo>
                        <a:pt x="260" y="612"/>
                      </a:lnTo>
                      <a:lnTo>
                        <a:pt x="260" y="612"/>
                      </a:lnTo>
                      <a:lnTo>
                        <a:pt x="260" y="614"/>
                      </a:lnTo>
                      <a:lnTo>
                        <a:pt x="264" y="624"/>
                      </a:lnTo>
                      <a:lnTo>
                        <a:pt x="272" y="640"/>
                      </a:lnTo>
                      <a:lnTo>
                        <a:pt x="288" y="660"/>
                      </a:lnTo>
                      <a:lnTo>
                        <a:pt x="288" y="660"/>
                      </a:lnTo>
                      <a:lnTo>
                        <a:pt x="304" y="680"/>
                      </a:lnTo>
                      <a:lnTo>
                        <a:pt x="314" y="694"/>
                      </a:lnTo>
                      <a:lnTo>
                        <a:pt x="328" y="714"/>
                      </a:lnTo>
                      <a:lnTo>
                        <a:pt x="328" y="714"/>
                      </a:lnTo>
                      <a:lnTo>
                        <a:pt x="332" y="718"/>
                      </a:lnTo>
                      <a:lnTo>
                        <a:pt x="338" y="724"/>
                      </a:lnTo>
                      <a:lnTo>
                        <a:pt x="356" y="732"/>
                      </a:lnTo>
                      <a:lnTo>
                        <a:pt x="378" y="740"/>
                      </a:lnTo>
                      <a:lnTo>
                        <a:pt x="430" y="746"/>
                      </a:lnTo>
                      <a:lnTo>
                        <a:pt x="484" y="746"/>
                      </a:lnTo>
                      <a:lnTo>
                        <a:pt x="534" y="746"/>
                      </a:lnTo>
                      <a:lnTo>
                        <a:pt x="604" y="752"/>
                      </a:lnTo>
                      <a:lnTo>
                        <a:pt x="622" y="754"/>
                      </a:lnTo>
                      <a:lnTo>
                        <a:pt x="622" y="754"/>
                      </a:lnTo>
                      <a:lnTo>
                        <a:pt x="562" y="790"/>
                      </a:lnTo>
                      <a:lnTo>
                        <a:pt x="518" y="820"/>
                      </a:lnTo>
                      <a:lnTo>
                        <a:pt x="488" y="842"/>
                      </a:lnTo>
                      <a:lnTo>
                        <a:pt x="470" y="858"/>
                      </a:lnTo>
                      <a:lnTo>
                        <a:pt x="462" y="868"/>
                      </a:lnTo>
                      <a:lnTo>
                        <a:pt x="458" y="874"/>
                      </a:lnTo>
                      <a:lnTo>
                        <a:pt x="458" y="876"/>
                      </a:lnTo>
                      <a:lnTo>
                        <a:pt x="458" y="878"/>
                      </a:lnTo>
                      <a:lnTo>
                        <a:pt x="384" y="988"/>
                      </a:lnTo>
                      <a:lnTo>
                        <a:pt x="388" y="1004"/>
                      </a:lnTo>
                      <a:lnTo>
                        <a:pt x="384" y="1022"/>
                      </a:lnTo>
                      <a:lnTo>
                        <a:pt x="366" y="1052"/>
                      </a:lnTo>
                      <a:lnTo>
                        <a:pt x="354" y="1078"/>
                      </a:lnTo>
                      <a:lnTo>
                        <a:pt x="342" y="1124"/>
                      </a:lnTo>
                      <a:lnTo>
                        <a:pt x="342" y="1124"/>
                      </a:lnTo>
                      <a:lnTo>
                        <a:pt x="342" y="1130"/>
                      </a:lnTo>
                      <a:lnTo>
                        <a:pt x="344" y="1142"/>
                      </a:lnTo>
                      <a:lnTo>
                        <a:pt x="348" y="1148"/>
                      </a:lnTo>
                      <a:lnTo>
                        <a:pt x="350" y="1156"/>
                      </a:lnTo>
                      <a:lnTo>
                        <a:pt x="356" y="1162"/>
                      </a:lnTo>
                      <a:lnTo>
                        <a:pt x="364" y="1166"/>
                      </a:lnTo>
                      <a:lnTo>
                        <a:pt x="364" y="1166"/>
                      </a:lnTo>
                      <a:lnTo>
                        <a:pt x="372" y="1170"/>
                      </a:lnTo>
                      <a:lnTo>
                        <a:pt x="376" y="1176"/>
                      </a:lnTo>
                      <a:lnTo>
                        <a:pt x="380" y="1184"/>
                      </a:lnTo>
                      <a:lnTo>
                        <a:pt x="382" y="1192"/>
                      </a:lnTo>
                      <a:lnTo>
                        <a:pt x="380" y="1206"/>
                      </a:lnTo>
                      <a:lnTo>
                        <a:pt x="380" y="1212"/>
                      </a:lnTo>
                      <a:lnTo>
                        <a:pt x="382" y="1244"/>
                      </a:lnTo>
                      <a:lnTo>
                        <a:pt x="382" y="1244"/>
                      </a:lnTo>
                      <a:lnTo>
                        <a:pt x="384" y="1248"/>
                      </a:lnTo>
                      <a:lnTo>
                        <a:pt x="392" y="1258"/>
                      </a:lnTo>
                      <a:lnTo>
                        <a:pt x="398" y="1264"/>
                      </a:lnTo>
                      <a:lnTo>
                        <a:pt x="406" y="1268"/>
                      </a:lnTo>
                      <a:lnTo>
                        <a:pt x="416" y="1272"/>
                      </a:lnTo>
                      <a:lnTo>
                        <a:pt x="428" y="1272"/>
                      </a:lnTo>
                      <a:lnTo>
                        <a:pt x="428" y="1272"/>
                      </a:lnTo>
                      <a:lnTo>
                        <a:pt x="440" y="1274"/>
                      </a:lnTo>
                      <a:lnTo>
                        <a:pt x="448" y="1280"/>
                      </a:lnTo>
                      <a:lnTo>
                        <a:pt x="452" y="1286"/>
                      </a:lnTo>
                      <a:lnTo>
                        <a:pt x="456" y="1294"/>
                      </a:lnTo>
                      <a:lnTo>
                        <a:pt x="458" y="1310"/>
                      </a:lnTo>
                      <a:lnTo>
                        <a:pt x="458" y="1316"/>
                      </a:lnTo>
                      <a:lnTo>
                        <a:pt x="458" y="1316"/>
                      </a:lnTo>
                      <a:lnTo>
                        <a:pt x="456" y="1338"/>
                      </a:lnTo>
                      <a:lnTo>
                        <a:pt x="458" y="1354"/>
                      </a:lnTo>
                      <a:lnTo>
                        <a:pt x="458" y="1360"/>
                      </a:lnTo>
                      <a:lnTo>
                        <a:pt x="460" y="1364"/>
                      </a:lnTo>
                      <a:lnTo>
                        <a:pt x="460" y="1364"/>
                      </a:lnTo>
                      <a:lnTo>
                        <a:pt x="468" y="1374"/>
                      </a:lnTo>
                      <a:lnTo>
                        <a:pt x="474" y="1378"/>
                      </a:lnTo>
                      <a:lnTo>
                        <a:pt x="486" y="1380"/>
                      </a:lnTo>
                      <a:lnTo>
                        <a:pt x="486" y="1380"/>
                      </a:lnTo>
                      <a:lnTo>
                        <a:pt x="502" y="1380"/>
                      </a:lnTo>
                      <a:lnTo>
                        <a:pt x="514" y="1384"/>
                      </a:lnTo>
                      <a:lnTo>
                        <a:pt x="522" y="1390"/>
                      </a:lnTo>
                      <a:lnTo>
                        <a:pt x="526" y="1394"/>
                      </a:lnTo>
                      <a:lnTo>
                        <a:pt x="526" y="1396"/>
                      </a:lnTo>
                      <a:lnTo>
                        <a:pt x="526" y="1396"/>
                      </a:lnTo>
                      <a:lnTo>
                        <a:pt x="526" y="1400"/>
                      </a:lnTo>
                      <a:lnTo>
                        <a:pt x="530" y="1404"/>
                      </a:lnTo>
                      <a:lnTo>
                        <a:pt x="532" y="1408"/>
                      </a:lnTo>
                      <a:lnTo>
                        <a:pt x="534" y="1414"/>
                      </a:lnTo>
                      <a:lnTo>
                        <a:pt x="536" y="1422"/>
                      </a:lnTo>
                      <a:lnTo>
                        <a:pt x="536" y="1432"/>
                      </a:lnTo>
                      <a:lnTo>
                        <a:pt x="532" y="1446"/>
                      </a:lnTo>
                      <a:lnTo>
                        <a:pt x="524" y="1462"/>
                      </a:lnTo>
                      <a:lnTo>
                        <a:pt x="524" y="1462"/>
                      </a:lnTo>
                      <a:lnTo>
                        <a:pt x="492" y="1522"/>
                      </a:lnTo>
                      <a:lnTo>
                        <a:pt x="478" y="1540"/>
                      </a:lnTo>
                      <a:lnTo>
                        <a:pt x="472" y="1546"/>
                      </a:lnTo>
                      <a:lnTo>
                        <a:pt x="466" y="1550"/>
                      </a:lnTo>
                      <a:lnTo>
                        <a:pt x="466" y="1550"/>
                      </a:lnTo>
                      <a:lnTo>
                        <a:pt x="460" y="1554"/>
                      </a:lnTo>
                      <a:lnTo>
                        <a:pt x="454" y="1560"/>
                      </a:lnTo>
                      <a:lnTo>
                        <a:pt x="440" y="1578"/>
                      </a:lnTo>
                      <a:lnTo>
                        <a:pt x="424" y="1604"/>
                      </a:lnTo>
                      <a:lnTo>
                        <a:pt x="424" y="1604"/>
                      </a:lnTo>
                      <a:lnTo>
                        <a:pt x="420" y="1614"/>
                      </a:lnTo>
                      <a:lnTo>
                        <a:pt x="412" y="1636"/>
                      </a:lnTo>
                      <a:lnTo>
                        <a:pt x="410" y="1650"/>
                      </a:lnTo>
                      <a:lnTo>
                        <a:pt x="408" y="1666"/>
                      </a:lnTo>
                      <a:lnTo>
                        <a:pt x="410" y="1680"/>
                      </a:lnTo>
                      <a:lnTo>
                        <a:pt x="414" y="1686"/>
                      </a:lnTo>
                      <a:lnTo>
                        <a:pt x="416" y="1692"/>
                      </a:lnTo>
                      <a:lnTo>
                        <a:pt x="416" y="1692"/>
                      </a:lnTo>
                      <a:lnTo>
                        <a:pt x="426" y="1702"/>
                      </a:lnTo>
                      <a:lnTo>
                        <a:pt x="438" y="1710"/>
                      </a:lnTo>
                      <a:lnTo>
                        <a:pt x="450" y="1714"/>
                      </a:lnTo>
                      <a:lnTo>
                        <a:pt x="456" y="1714"/>
                      </a:lnTo>
                      <a:lnTo>
                        <a:pt x="464" y="1714"/>
                      </a:lnTo>
                      <a:lnTo>
                        <a:pt x="470" y="1712"/>
                      </a:lnTo>
                      <a:lnTo>
                        <a:pt x="478" y="1710"/>
                      </a:lnTo>
                      <a:lnTo>
                        <a:pt x="486" y="1704"/>
                      </a:lnTo>
                      <a:lnTo>
                        <a:pt x="492" y="1698"/>
                      </a:lnTo>
                      <a:lnTo>
                        <a:pt x="500" y="1690"/>
                      </a:lnTo>
                      <a:lnTo>
                        <a:pt x="508" y="1678"/>
                      </a:lnTo>
                      <a:lnTo>
                        <a:pt x="514" y="1666"/>
                      </a:lnTo>
                      <a:lnTo>
                        <a:pt x="522" y="1650"/>
                      </a:lnTo>
                      <a:lnTo>
                        <a:pt x="522" y="1650"/>
                      </a:lnTo>
                      <a:lnTo>
                        <a:pt x="548" y="1592"/>
                      </a:lnTo>
                      <a:lnTo>
                        <a:pt x="568" y="1554"/>
                      </a:lnTo>
                      <a:lnTo>
                        <a:pt x="582" y="1532"/>
                      </a:lnTo>
                      <a:lnTo>
                        <a:pt x="586" y="1526"/>
                      </a:lnTo>
                      <a:lnTo>
                        <a:pt x="586" y="1526"/>
                      </a:lnTo>
                      <a:lnTo>
                        <a:pt x="590" y="1522"/>
                      </a:lnTo>
                      <a:lnTo>
                        <a:pt x="594" y="1518"/>
                      </a:lnTo>
                      <a:lnTo>
                        <a:pt x="600" y="1516"/>
                      </a:lnTo>
                      <a:lnTo>
                        <a:pt x="608" y="1514"/>
                      </a:lnTo>
                      <a:lnTo>
                        <a:pt x="620" y="1514"/>
                      </a:lnTo>
                      <a:lnTo>
                        <a:pt x="632" y="1516"/>
                      </a:lnTo>
                      <a:lnTo>
                        <a:pt x="648" y="1520"/>
                      </a:lnTo>
                      <a:lnTo>
                        <a:pt x="648" y="1520"/>
                      </a:lnTo>
                      <a:lnTo>
                        <a:pt x="662" y="1528"/>
                      </a:lnTo>
                      <a:lnTo>
                        <a:pt x="668" y="1532"/>
                      </a:lnTo>
                      <a:lnTo>
                        <a:pt x="670" y="1536"/>
                      </a:lnTo>
                      <a:lnTo>
                        <a:pt x="668" y="1536"/>
                      </a:lnTo>
                      <a:lnTo>
                        <a:pt x="664" y="1538"/>
                      </a:lnTo>
                      <a:lnTo>
                        <a:pt x="670" y="1538"/>
                      </a:lnTo>
                      <a:lnTo>
                        <a:pt x="670" y="1538"/>
                      </a:lnTo>
                      <a:lnTo>
                        <a:pt x="682" y="1536"/>
                      </a:lnTo>
                      <a:lnTo>
                        <a:pt x="692" y="1532"/>
                      </a:lnTo>
                      <a:lnTo>
                        <a:pt x="700" y="1528"/>
                      </a:lnTo>
                      <a:lnTo>
                        <a:pt x="700" y="1528"/>
                      </a:lnTo>
                      <a:lnTo>
                        <a:pt x="708" y="1522"/>
                      </a:lnTo>
                      <a:lnTo>
                        <a:pt x="716" y="1518"/>
                      </a:lnTo>
                      <a:lnTo>
                        <a:pt x="724" y="1516"/>
                      </a:lnTo>
                      <a:lnTo>
                        <a:pt x="724" y="1516"/>
                      </a:lnTo>
                      <a:lnTo>
                        <a:pt x="734" y="1518"/>
                      </a:lnTo>
                      <a:lnTo>
                        <a:pt x="744" y="1522"/>
                      </a:lnTo>
                      <a:lnTo>
                        <a:pt x="754" y="1528"/>
                      </a:lnTo>
                      <a:lnTo>
                        <a:pt x="754" y="1528"/>
                      </a:lnTo>
                      <a:lnTo>
                        <a:pt x="758" y="1530"/>
                      </a:lnTo>
                      <a:lnTo>
                        <a:pt x="768" y="1532"/>
                      </a:lnTo>
                      <a:lnTo>
                        <a:pt x="774" y="1532"/>
                      </a:lnTo>
                      <a:lnTo>
                        <a:pt x="780" y="1532"/>
                      </a:lnTo>
                      <a:lnTo>
                        <a:pt x="786" y="1528"/>
                      </a:lnTo>
                      <a:lnTo>
                        <a:pt x="794" y="1520"/>
                      </a:lnTo>
                      <a:lnTo>
                        <a:pt x="794" y="1520"/>
                      </a:lnTo>
                      <a:lnTo>
                        <a:pt x="800" y="1512"/>
                      </a:lnTo>
                      <a:lnTo>
                        <a:pt x="806" y="1500"/>
                      </a:lnTo>
                      <a:lnTo>
                        <a:pt x="812" y="1478"/>
                      </a:lnTo>
                      <a:lnTo>
                        <a:pt x="816" y="1458"/>
                      </a:lnTo>
                      <a:lnTo>
                        <a:pt x="816" y="1452"/>
                      </a:lnTo>
                      <a:lnTo>
                        <a:pt x="840" y="1406"/>
                      </a:lnTo>
                      <a:lnTo>
                        <a:pt x="844" y="1388"/>
                      </a:lnTo>
                      <a:lnTo>
                        <a:pt x="870" y="1386"/>
                      </a:lnTo>
                      <a:lnTo>
                        <a:pt x="894" y="1318"/>
                      </a:lnTo>
                      <a:lnTo>
                        <a:pt x="922" y="1204"/>
                      </a:lnTo>
                      <a:lnTo>
                        <a:pt x="952" y="1056"/>
                      </a:lnTo>
                      <a:lnTo>
                        <a:pt x="970" y="942"/>
                      </a:lnTo>
                      <a:lnTo>
                        <a:pt x="970" y="942"/>
                      </a:lnTo>
                      <a:lnTo>
                        <a:pt x="974" y="940"/>
                      </a:lnTo>
                      <a:lnTo>
                        <a:pt x="978" y="928"/>
                      </a:lnTo>
                      <a:lnTo>
                        <a:pt x="984" y="908"/>
                      </a:lnTo>
                      <a:lnTo>
                        <a:pt x="986" y="894"/>
                      </a:lnTo>
                      <a:lnTo>
                        <a:pt x="988" y="880"/>
                      </a:lnTo>
                      <a:lnTo>
                        <a:pt x="988" y="880"/>
                      </a:lnTo>
                      <a:lnTo>
                        <a:pt x="990" y="866"/>
                      </a:lnTo>
                      <a:lnTo>
                        <a:pt x="994" y="858"/>
                      </a:lnTo>
                      <a:lnTo>
                        <a:pt x="1000" y="856"/>
                      </a:lnTo>
                      <a:lnTo>
                        <a:pt x="1004" y="854"/>
                      </a:lnTo>
                      <a:lnTo>
                        <a:pt x="1004" y="880"/>
                      </a:lnTo>
                      <a:lnTo>
                        <a:pt x="996" y="942"/>
                      </a:lnTo>
                      <a:lnTo>
                        <a:pt x="998" y="962"/>
                      </a:lnTo>
                      <a:lnTo>
                        <a:pt x="990" y="990"/>
                      </a:lnTo>
                      <a:lnTo>
                        <a:pt x="990" y="1034"/>
                      </a:lnTo>
                      <a:lnTo>
                        <a:pt x="990" y="1046"/>
                      </a:lnTo>
                      <a:lnTo>
                        <a:pt x="990" y="1108"/>
                      </a:lnTo>
                      <a:lnTo>
                        <a:pt x="998" y="1112"/>
                      </a:lnTo>
                      <a:lnTo>
                        <a:pt x="998" y="1122"/>
                      </a:lnTo>
                      <a:lnTo>
                        <a:pt x="990" y="1130"/>
                      </a:lnTo>
                      <a:lnTo>
                        <a:pt x="992" y="1160"/>
                      </a:lnTo>
                      <a:lnTo>
                        <a:pt x="992" y="1208"/>
                      </a:lnTo>
                      <a:lnTo>
                        <a:pt x="1010" y="1248"/>
                      </a:lnTo>
                      <a:lnTo>
                        <a:pt x="1040" y="1274"/>
                      </a:lnTo>
                      <a:lnTo>
                        <a:pt x="1044" y="1246"/>
                      </a:lnTo>
                      <a:lnTo>
                        <a:pt x="1048" y="1274"/>
                      </a:lnTo>
                      <a:lnTo>
                        <a:pt x="1078" y="1248"/>
                      </a:lnTo>
                      <a:lnTo>
                        <a:pt x="1096" y="1208"/>
                      </a:lnTo>
                      <a:lnTo>
                        <a:pt x="1096" y="1160"/>
                      </a:lnTo>
                      <a:lnTo>
                        <a:pt x="1098" y="1130"/>
                      </a:lnTo>
                      <a:lnTo>
                        <a:pt x="1088" y="1122"/>
                      </a:lnTo>
                      <a:lnTo>
                        <a:pt x="1088" y="1112"/>
                      </a:lnTo>
                      <a:lnTo>
                        <a:pt x="1098" y="1108"/>
                      </a:lnTo>
                      <a:lnTo>
                        <a:pt x="1098" y="1046"/>
                      </a:lnTo>
                      <a:lnTo>
                        <a:pt x="1098" y="1034"/>
                      </a:lnTo>
                      <a:lnTo>
                        <a:pt x="1098" y="990"/>
                      </a:lnTo>
                      <a:lnTo>
                        <a:pt x="1088" y="962"/>
                      </a:lnTo>
                      <a:lnTo>
                        <a:pt x="1090" y="942"/>
                      </a:lnTo>
                      <a:lnTo>
                        <a:pt x="1084" y="880"/>
                      </a:lnTo>
                      <a:lnTo>
                        <a:pt x="1082" y="856"/>
                      </a:lnTo>
                      <a:lnTo>
                        <a:pt x="1082" y="856"/>
                      </a:lnTo>
                      <a:lnTo>
                        <a:pt x="1088" y="854"/>
                      </a:lnTo>
                      <a:lnTo>
                        <a:pt x="1094" y="858"/>
                      </a:lnTo>
                      <a:lnTo>
                        <a:pt x="1100" y="866"/>
                      </a:lnTo>
                      <a:lnTo>
                        <a:pt x="1102" y="880"/>
                      </a:lnTo>
                      <a:lnTo>
                        <a:pt x="1102" y="880"/>
                      </a:lnTo>
                      <a:lnTo>
                        <a:pt x="1102" y="894"/>
                      </a:lnTo>
                      <a:lnTo>
                        <a:pt x="1106" y="908"/>
                      </a:lnTo>
                      <a:lnTo>
                        <a:pt x="1112" y="928"/>
                      </a:lnTo>
                      <a:lnTo>
                        <a:pt x="1116" y="940"/>
                      </a:lnTo>
                      <a:lnTo>
                        <a:pt x="1120" y="942"/>
                      </a:lnTo>
                      <a:lnTo>
                        <a:pt x="1138" y="1056"/>
                      </a:lnTo>
                      <a:lnTo>
                        <a:pt x="1168" y="1204"/>
                      </a:lnTo>
                      <a:lnTo>
                        <a:pt x="1196" y="1318"/>
                      </a:lnTo>
                      <a:lnTo>
                        <a:pt x="1220" y="1386"/>
                      </a:lnTo>
                      <a:lnTo>
                        <a:pt x="1246" y="1388"/>
                      </a:lnTo>
                      <a:lnTo>
                        <a:pt x="1250" y="1406"/>
                      </a:lnTo>
                      <a:lnTo>
                        <a:pt x="1274" y="1452"/>
                      </a:lnTo>
                      <a:lnTo>
                        <a:pt x="1274" y="1452"/>
                      </a:lnTo>
                      <a:lnTo>
                        <a:pt x="1274" y="1458"/>
                      </a:lnTo>
                      <a:lnTo>
                        <a:pt x="1278" y="1478"/>
                      </a:lnTo>
                      <a:lnTo>
                        <a:pt x="1284" y="1500"/>
                      </a:lnTo>
                      <a:lnTo>
                        <a:pt x="1290" y="1512"/>
                      </a:lnTo>
                      <a:lnTo>
                        <a:pt x="1296" y="1520"/>
                      </a:lnTo>
                      <a:lnTo>
                        <a:pt x="1296" y="1520"/>
                      </a:lnTo>
                      <a:lnTo>
                        <a:pt x="1304" y="1528"/>
                      </a:lnTo>
                      <a:lnTo>
                        <a:pt x="1310" y="1532"/>
                      </a:lnTo>
                      <a:lnTo>
                        <a:pt x="1316" y="1532"/>
                      </a:lnTo>
                      <a:lnTo>
                        <a:pt x="1322" y="1532"/>
                      </a:lnTo>
                      <a:lnTo>
                        <a:pt x="1332" y="1530"/>
                      </a:lnTo>
                      <a:lnTo>
                        <a:pt x="1334" y="1528"/>
                      </a:lnTo>
                      <a:lnTo>
                        <a:pt x="1334" y="1528"/>
                      </a:lnTo>
                      <a:lnTo>
                        <a:pt x="1346" y="1522"/>
                      </a:lnTo>
                      <a:lnTo>
                        <a:pt x="1356" y="1518"/>
                      </a:lnTo>
                      <a:lnTo>
                        <a:pt x="1366" y="1516"/>
                      </a:lnTo>
                      <a:lnTo>
                        <a:pt x="1366" y="1516"/>
                      </a:lnTo>
                      <a:lnTo>
                        <a:pt x="1374" y="1518"/>
                      </a:lnTo>
                      <a:lnTo>
                        <a:pt x="1382" y="1522"/>
                      </a:lnTo>
                      <a:lnTo>
                        <a:pt x="1390" y="1528"/>
                      </a:lnTo>
                      <a:lnTo>
                        <a:pt x="1390" y="1528"/>
                      </a:lnTo>
                      <a:lnTo>
                        <a:pt x="1398" y="1532"/>
                      </a:lnTo>
                      <a:lnTo>
                        <a:pt x="1406" y="1536"/>
                      </a:lnTo>
                      <a:lnTo>
                        <a:pt x="1420" y="1538"/>
                      </a:lnTo>
                      <a:lnTo>
                        <a:pt x="1420" y="1538"/>
                      </a:lnTo>
                      <a:lnTo>
                        <a:pt x="1426" y="1538"/>
                      </a:lnTo>
                      <a:lnTo>
                        <a:pt x="1422" y="1536"/>
                      </a:lnTo>
                      <a:lnTo>
                        <a:pt x="1420" y="1536"/>
                      </a:lnTo>
                      <a:lnTo>
                        <a:pt x="1422" y="1532"/>
                      </a:lnTo>
                      <a:lnTo>
                        <a:pt x="1428" y="1528"/>
                      </a:lnTo>
                      <a:lnTo>
                        <a:pt x="1442" y="1520"/>
                      </a:lnTo>
                      <a:lnTo>
                        <a:pt x="1442" y="1520"/>
                      </a:lnTo>
                      <a:lnTo>
                        <a:pt x="1458" y="1516"/>
                      </a:lnTo>
                      <a:lnTo>
                        <a:pt x="1470" y="1514"/>
                      </a:lnTo>
                      <a:lnTo>
                        <a:pt x="1482" y="1514"/>
                      </a:lnTo>
                      <a:lnTo>
                        <a:pt x="1490" y="1516"/>
                      </a:lnTo>
                      <a:lnTo>
                        <a:pt x="1496" y="1518"/>
                      </a:lnTo>
                      <a:lnTo>
                        <a:pt x="1500" y="1522"/>
                      </a:lnTo>
                      <a:lnTo>
                        <a:pt x="1502" y="1526"/>
                      </a:lnTo>
                      <a:lnTo>
                        <a:pt x="1502" y="1526"/>
                      </a:lnTo>
                      <a:lnTo>
                        <a:pt x="1508" y="1532"/>
                      </a:lnTo>
                      <a:lnTo>
                        <a:pt x="1522" y="1554"/>
                      </a:lnTo>
                      <a:lnTo>
                        <a:pt x="1542" y="1592"/>
                      </a:lnTo>
                      <a:lnTo>
                        <a:pt x="1568" y="1650"/>
                      </a:lnTo>
                      <a:lnTo>
                        <a:pt x="1568" y="1650"/>
                      </a:lnTo>
                      <a:lnTo>
                        <a:pt x="1576" y="1666"/>
                      </a:lnTo>
                      <a:lnTo>
                        <a:pt x="1582" y="1678"/>
                      </a:lnTo>
                      <a:lnTo>
                        <a:pt x="1590" y="1690"/>
                      </a:lnTo>
                      <a:lnTo>
                        <a:pt x="1598" y="1698"/>
                      </a:lnTo>
                      <a:lnTo>
                        <a:pt x="1604" y="1704"/>
                      </a:lnTo>
                      <a:lnTo>
                        <a:pt x="1612" y="1710"/>
                      </a:lnTo>
                      <a:lnTo>
                        <a:pt x="1620" y="1712"/>
                      </a:lnTo>
                      <a:lnTo>
                        <a:pt x="1626" y="1714"/>
                      </a:lnTo>
                      <a:lnTo>
                        <a:pt x="1634" y="1714"/>
                      </a:lnTo>
                      <a:lnTo>
                        <a:pt x="1640" y="1714"/>
                      </a:lnTo>
                      <a:lnTo>
                        <a:pt x="1652" y="1710"/>
                      </a:lnTo>
                      <a:lnTo>
                        <a:pt x="1664" y="1702"/>
                      </a:lnTo>
                      <a:lnTo>
                        <a:pt x="1672" y="1692"/>
                      </a:lnTo>
                      <a:lnTo>
                        <a:pt x="1672" y="1692"/>
                      </a:lnTo>
                      <a:lnTo>
                        <a:pt x="1676" y="1686"/>
                      </a:lnTo>
                      <a:lnTo>
                        <a:pt x="1678" y="1680"/>
                      </a:lnTo>
                      <a:lnTo>
                        <a:pt x="1682" y="1666"/>
                      </a:lnTo>
                      <a:lnTo>
                        <a:pt x="1680" y="1650"/>
                      </a:lnTo>
                      <a:lnTo>
                        <a:pt x="1678" y="1636"/>
                      </a:lnTo>
                      <a:lnTo>
                        <a:pt x="1670" y="1614"/>
                      </a:lnTo>
                      <a:lnTo>
                        <a:pt x="1666" y="1604"/>
                      </a:lnTo>
                      <a:lnTo>
                        <a:pt x="1666" y="1604"/>
                      </a:lnTo>
                      <a:lnTo>
                        <a:pt x="1650" y="1578"/>
                      </a:lnTo>
                      <a:lnTo>
                        <a:pt x="1636" y="1560"/>
                      </a:lnTo>
                      <a:lnTo>
                        <a:pt x="1630" y="1554"/>
                      </a:lnTo>
                      <a:lnTo>
                        <a:pt x="1622" y="1550"/>
                      </a:lnTo>
                      <a:lnTo>
                        <a:pt x="1622" y="1550"/>
                      </a:lnTo>
                      <a:lnTo>
                        <a:pt x="1618" y="1546"/>
                      </a:lnTo>
                      <a:lnTo>
                        <a:pt x="1612" y="1540"/>
                      </a:lnTo>
                      <a:lnTo>
                        <a:pt x="1598" y="1522"/>
                      </a:lnTo>
                      <a:lnTo>
                        <a:pt x="1566" y="1462"/>
                      </a:lnTo>
                      <a:lnTo>
                        <a:pt x="1566" y="1462"/>
                      </a:lnTo>
                      <a:lnTo>
                        <a:pt x="1558" y="1446"/>
                      </a:lnTo>
                      <a:lnTo>
                        <a:pt x="1554" y="1432"/>
                      </a:lnTo>
                      <a:lnTo>
                        <a:pt x="1554" y="1422"/>
                      </a:lnTo>
                      <a:lnTo>
                        <a:pt x="1556" y="1414"/>
                      </a:lnTo>
                      <a:lnTo>
                        <a:pt x="1558" y="1408"/>
                      </a:lnTo>
                      <a:lnTo>
                        <a:pt x="1560" y="1404"/>
                      </a:lnTo>
                      <a:lnTo>
                        <a:pt x="1562" y="1400"/>
                      </a:lnTo>
                      <a:lnTo>
                        <a:pt x="1564" y="1396"/>
                      </a:lnTo>
                      <a:lnTo>
                        <a:pt x="1564" y="1396"/>
                      </a:lnTo>
                      <a:lnTo>
                        <a:pt x="1564" y="1394"/>
                      </a:lnTo>
                      <a:lnTo>
                        <a:pt x="1566" y="1390"/>
                      </a:lnTo>
                      <a:lnTo>
                        <a:pt x="1576" y="1384"/>
                      </a:lnTo>
                      <a:lnTo>
                        <a:pt x="1588" y="1380"/>
                      </a:lnTo>
                      <a:lnTo>
                        <a:pt x="1604" y="1380"/>
                      </a:lnTo>
                      <a:lnTo>
                        <a:pt x="1604" y="1380"/>
                      </a:lnTo>
                      <a:lnTo>
                        <a:pt x="1616" y="1378"/>
                      </a:lnTo>
                      <a:lnTo>
                        <a:pt x="1622" y="1374"/>
                      </a:lnTo>
                      <a:lnTo>
                        <a:pt x="1630" y="1364"/>
                      </a:lnTo>
                      <a:lnTo>
                        <a:pt x="1630" y="1364"/>
                      </a:lnTo>
                      <a:lnTo>
                        <a:pt x="1632" y="1360"/>
                      </a:lnTo>
                      <a:lnTo>
                        <a:pt x="1632" y="1354"/>
                      </a:lnTo>
                      <a:lnTo>
                        <a:pt x="1632" y="1338"/>
                      </a:lnTo>
                      <a:lnTo>
                        <a:pt x="1632" y="1316"/>
                      </a:lnTo>
                      <a:lnTo>
                        <a:pt x="1632" y="1316"/>
                      </a:lnTo>
                      <a:lnTo>
                        <a:pt x="1632" y="1310"/>
                      </a:lnTo>
                      <a:lnTo>
                        <a:pt x="1634" y="1294"/>
                      </a:lnTo>
                      <a:lnTo>
                        <a:pt x="1638" y="1286"/>
                      </a:lnTo>
                      <a:lnTo>
                        <a:pt x="1642" y="1280"/>
                      </a:lnTo>
                      <a:lnTo>
                        <a:pt x="1650" y="1274"/>
                      </a:lnTo>
                      <a:lnTo>
                        <a:pt x="1662" y="1272"/>
                      </a:lnTo>
                      <a:lnTo>
                        <a:pt x="1662" y="1272"/>
                      </a:lnTo>
                      <a:lnTo>
                        <a:pt x="1674" y="1272"/>
                      </a:lnTo>
                      <a:lnTo>
                        <a:pt x="1684" y="1268"/>
                      </a:lnTo>
                      <a:lnTo>
                        <a:pt x="1692" y="1264"/>
                      </a:lnTo>
                      <a:lnTo>
                        <a:pt x="1698" y="1258"/>
                      </a:lnTo>
                      <a:lnTo>
                        <a:pt x="1706" y="1248"/>
                      </a:lnTo>
                      <a:lnTo>
                        <a:pt x="1708" y="1244"/>
                      </a:lnTo>
                      <a:lnTo>
                        <a:pt x="1710" y="1212"/>
                      </a:lnTo>
                      <a:lnTo>
                        <a:pt x="1710" y="1212"/>
                      </a:lnTo>
                      <a:lnTo>
                        <a:pt x="1710" y="1206"/>
                      </a:lnTo>
                      <a:lnTo>
                        <a:pt x="1708" y="1192"/>
                      </a:lnTo>
                      <a:lnTo>
                        <a:pt x="1710" y="1184"/>
                      </a:lnTo>
                      <a:lnTo>
                        <a:pt x="1712" y="1176"/>
                      </a:lnTo>
                      <a:lnTo>
                        <a:pt x="1718" y="1170"/>
                      </a:lnTo>
                      <a:lnTo>
                        <a:pt x="1726" y="1166"/>
                      </a:lnTo>
                      <a:lnTo>
                        <a:pt x="1726" y="1166"/>
                      </a:lnTo>
                      <a:lnTo>
                        <a:pt x="1734" y="1162"/>
                      </a:lnTo>
                      <a:lnTo>
                        <a:pt x="1738" y="1156"/>
                      </a:lnTo>
                      <a:lnTo>
                        <a:pt x="1742" y="1148"/>
                      </a:lnTo>
                      <a:lnTo>
                        <a:pt x="1746" y="1142"/>
                      </a:lnTo>
                      <a:lnTo>
                        <a:pt x="1748" y="1130"/>
                      </a:lnTo>
                      <a:lnTo>
                        <a:pt x="1748" y="1124"/>
                      </a:lnTo>
                      <a:lnTo>
                        <a:pt x="1736" y="1078"/>
                      </a:lnTo>
                      <a:lnTo>
                        <a:pt x="1724" y="1052"/>
                      </a:lnTo>
                      <a:lnTo>
                        <a:pt x="1706" y="1022"/>
                      </a:lnTo>
                      <a:lnTo>
                        <a:pt x="1702" y="1004"/>
                      </a:lnTo>
                      <a:lnTo>
                        <a:pt x="1706" y="988"/>
                      </a:lnTo>
                      <a:lnTo>
                        <a:pt x="1632" y="878"/>
                      </a:lnTo>
                      <a:lnTo>
                        <a:pt x="1632" y="878"/>
                      </a:lnTo>
                      <a:lnTo>
                        <a:pt x="1632" y="876"/>
                      </a:lnTo>
                      <a:lnTo>
                        <a:pt x="1632" y="874"/>
                      </a:lnTo>
                      <a:lnTo>
                        <a:pt x="1628" y="868"/>
                      </a:lnTo>
                      <a:lnTo>
                        <a:pt x="1620" y="858"/>
                      </a:lnTo>
                      <a:lnTo>
                        <a:pt x="1600" y="842"/>
                      </a:lnTo>
                      <a:lnTo>
                        <a:pt x="1572" y="820"/>
                      </a:lnTo>
                      <a:lnTo>
                        <a:pt x="1528" y="790"/>
                      </a:lnTo>
                      <a:lnTo>
                        <a:pt x="1466" y="754"/>
                      </a:lnTo>
                      <a:lnTo>
                        <a:pt x="1486" y="752"/>
                      </a:lnTo>
                      <a:lnTo>
                        <a:pt x="1556" y="746"/>
                      </a:lnTo>
                      <a:lnTo>
                        <a:pt x="1606" y="746"/>
                      </a:lnTo>
                      <a:lnTo>
                        <a:pt x="1660" y="746"/>
                      </a:lnTo>
                      <a:lnTo>
                        <a:pt x="1712" y="740"/>
                      </a:lnTo>
                      <a:lnTo>
                        <a:pt x="1712" y="740"/>
                      </a:lnTo>
                      <a:lnTo>
                        <a:pt x="1734" y="732"/>
                      </a:lnTo>
                      <a:lnTo>
                        <a:pt x="1750" y="724"/>
                      </a:lnTo>
                      <a:lnTo>
                        <a:pt x="1758" y="718"/>
                      </a:lnTo>
                      <a:lnTo>
                        <a:pt x="1762" y="714"/>
                      </a:lnTo>
                      <a:lnTo>
                        <a:pt x="1762" y="714"/>
                      </a:lnTo>
                      <a:lnTo>
                        <a:pt x="1776" y="694"/>
                      </a:lnTo>
                      <a:lnTo>
                        <a:pt x="1786" y="680"/>
                      </a:lnTo>
                      <a:lnTo>
                        <a:pt x="1802" y="660"/>
                      </a:lnTo>
                      <a:lnTo>
                        <a:pt x="1802" y="660"/>
                      </a:lnTo>
                      <a:lnTo>
                        <a:pt x="1818" y="640"/>
                      </a:lnTo>
                      <a:lnTo>
                        <a:pt x="1826" y="624"/>
                      </a:lnTo>
                      <a:lnTo>
                        <a:pt x="1830" y="614"/>
                      </a:lnTo>
                      <a:lnTo>
                        <a:pt x="1830" y="612"/>
                      </a:lnTo>
                      <a:lnTo>
                        <a:pt x="1830" y="612"/>
                      </a:lnTo>
                      <a:lnTo>
                        <a:pt x="1834" y="594"/>
                      </a:lnTo>
                      <a:lnTo>
                        <a:pt x="1840" y="582"/>
                      </a:lnTo>
                      <a:lnTo>
                        <a:pt x="1842" y="578"/>
                      </a:lnTo>
                      <a:lnTo>
                        <a:pt x="1846" y="574"/>
                      </a:lnTo>
                      <a:lnTo>
                        <a:pt x="1846" y="574"/>
                      </a:lnTo>
                      <a:lnTo>
                        <a:pt x="1850" y="572"/>
                      </a:lnTo>
                      <a:lnTo>
                        <a:pt x="1854" y="564"/>
                      </a:lnTo>
                      <a:lnTo>
                        <a:pt x="1864" y="546"/>
                      </a:lnTo>
                      <a:lnTo>
                        <a:pt x="1868" y="536"/>
                      </a:lnTo>
                      <a:lnTo>
                        <a:pt x="1870" y="526"/>
                      </a:lnTo>
                      <a:lnTo>
                        <a:pt x="1870" y="518"/>
                      </a:lnTo>
                      <a:lnTo>
                        <a:pt x="1868" y="512"/>
                      </a:lnTo>
                      <a:lnTo>
                        <a:pt x="1868" y="512"/>
                      </a:lnTo>
                      <a:lnTo>
                        <a:pt x="1864" y="506"/>
                      </a:lnTo>
                      <a:lnTo>
                        <a:pt x="1864" y="498"/>
                      </a:lnTo>
                      <a:lnTo>
                        <a:pt x="1866" y="492"/>
                      </a:lnTo>
                      <a:lnTo>
                        <a:pt x="1868" y="486"/>
                      </a:lnTo>
                      <a:lnTo>
                        <a:pt x="1872" y="476"/>
                      </a:lnTo>
                      <a:lnTo>
                        <a:pt x="1876" y="472"/>
                      </a:lnTo>
                      <a:lnTo>
                        <a:pt x="1876" y="472"/>
                      </a:lnTo>
                      <a:lnTo>
                        <a:pt x="1888" y="462"/>
                      </a:lnTo>
                      <a:lnTo>
                        <a:pt x="1894" y="454"/>
                      </a:lnTo>
                      <a:lnTo>
                        <a:pt x="1894" y="450"/>
                      </a:lnTo>
                      <a:lnTo>
                        <a:pt x="1894" y="446"/>
                      </a:lnTo>
                      <a:lnTo>
                        <a:pt x="1894" y="446"/>
                      </a:lnTo>
                      <a:lnTo>
                        <a:pt x="1890" y="442"/>
                      </a:lnTo>
                      <a:lnTo>
                        <a:pt x="1890" y="434"/>
                      </a:lnTo>
                      <a:lnTo>
                        <a:pt x="1892" y="416"/>
                      </a:lnTo>
                      <a:lnTo>
                        <a:pt x="1898" y="394"/>
                      </a:lnTo>
                      <a:lnTo>
                        <a:pt x="1898" y="394"/>
                      </a:lnTo>
                      <a:lnTo>
                        <a:pt x="1914" y="374"/>
                      </a:lnTo>
                      <a:lnTo>
                        <a:pt x="1926" y="360"/>
                      </a:lnTo>
                      <a:lnTo>
                        <a:pt x="1928" y="354"/>
                      </a:lnTo>
                      <a:lnTo>
                        <a:pt x="1930" y="350"/>
                      </a:lnTo>
                      <a:lnTo>
                        <a:pt x="1930" y="350"/>
                      </a:lnTo>
                      <a:lnTo>
                        <a:pt x="1934" y="340"/>
                      </a:lnTo>
                      <a:lnTo>
                        <a:pt x="1944" y="324"/>
                      </a:lnTo>
                      <a:lnTo>
                        <a:pt x="1956" y="310"/>
                      </a:lnTo>
                      <a:lnTo>
                        <a:pt x="1964" y="304"/>
                      </a:lnTo>
                      <a:lnTo>
                        <a:pt x="1972" y="300"/>
                      </a:lnTo>
                      <a:lnTo>
                        <a:pt x="1972" y="300"/>
                      </a:lnTo>
                      <a:lnTo>
                        <a:pt x="1978" y="296"/>
                      </a:lnTo>
                      <a:lnTo>
                        <a:pt x="1986" y="290"/>
                      </a:lnTo>
                      <a:lnTo>
                        <a:pt x="1996" y="278"/>
                      </a:lnTo>
                      <a:lnTo>
                        <a:pt x="2004" y="264"/>
                      </a:lnTo>
                      <a:lnTo>
                        <a:pt x="2004" y="264"/>
                      </a:lnTo>
                      <a:lnTo>
                        <a:pt x="2010" y="252"/>
                      </a:lnTo>
                      <a:lnTo>
                        <a:pt x="2016" y="240"/>
                      </a:lnTo>
                      <a:lnTo>
                        <a:pt x="2020" y="236"/>
                      </a:lnTo>
                      <a:lnTo>
                        <a:pt x="2024" y="234"/>
                      </a:lnTo>
                      <a:lnTo>
                        <a:pt x="2024" y="234"/>
                      </a:lnTo>
                      <a:lnTo>
                        <a:pt x="2030" y="232"/>
                      </a:lnTo>
                      <a:lnTo>
                        <a:pt x="2034" y="226"/>
                      </a:lnTo>
                      <a:lnTo>
                        <a:pt x="2046" y="214"/>
                      </a:lnTo>
                      <a:lnTo>
                        <a:pt x="2056" y="198"/>
                      </a:lnTo>
                      <a:lnTo>
                        <a:pt x="2078" y="154"/>
                      </a:lnTo>
                      <a:lnTo>
                        <a:pt x="2090" y="112"/>
                      </a:lnTo>
                      <a:lnTo>
                        <a:pt x="2088" y="78"/>
                      </a:lnTo>
                      <a:close/>
                      <a:moveTo>
                        <a:pt x="1040" y="574"/>
                      </a:moveTo>
                      <a:lnTo>
                        <a:pt x="1040" y="574"/>
                      </a:lnTo>
                      <a:lnTo>
                        <a:pt x="1040" y="574"/>
                      </a:lnTo>
                      <a:lnTo>
                        <a:pt x="1040" y="574"/>
                      </a:lnTo>
                      <a:lnTo>
                        <a:pt x="1040" y="574"/>
                      </a:lnTo>
                      <a:close/>
                    </a:path>
                  </a:pathLst>
                </a:custGeom>
                <a:grpFill/>
                <a:ln w="9525">
                  <a:noFill/>
                  <a:round/>
                  <a:headEnd/>
                  <a:tailEnd/>
                </a:ln>
                <a:effectLst>
                  <a:glow rad="177800">
                    <a:schemeClr val="bg2">
                      <a:lumMod val="60000"/>
                      <a:lumOff val="40000"/>
                      <a:alpha val="11000"/>
                    </a:schemeClr>
                  </a:glow>
                  <a:softEdge rad="25400"/>
                </a:effectLst>
              </p:spPr>
              <p:txBody>
                <a:bodyPr vert="horz" wrap="square" lIns="91440" tIns="45720" rIns="91440" bIns="45720" numCol="1" anchor="t" anchorCtr="0" compatLnSpc="1">
                  <a:prstTxWarp prst="textNoShape">
                    <a:avLst/>
                  </a:prstTxWarp>
                </a:bodyPr>
                <a:lstStyle/>
                <a:p>
                  <a:endParaRPr lang="en-US" sz="1800"/>
                </a:p>
              </p:txBody>
            </p:sp>
          </p:grpSp>
        </p:grpSp>
        <p:grpSp>
          <p:nvGrpSpPr>
            <p:cNvPr id="137" name="Group 669"/>
            <p:cNvGrpSpPr/>
            <p:nvPr/>
          </p:nvGrpSpPr>
          <p:grpSpPr>
            <a:xfrm>
              <a:off x="-9" y="242195"/>
              <a:ext cx="9144001" cy="6615827"/>
              <a:chOff x="-9" y="242195"/>
              <a:chExt cx="9144001" cy="6615827"/>
            </a:xfrm>
          </p:grpSpPr>
          <p:grpSp>
            <p:nvGrpSpPr>
              <p:cNvPr id="179" name="Group 32"/>
              <p:cNvGrpSpPr>
                <a:grpSpLocks noChangeAspect="1"/>
              </p:cNvGrpSpPr>
              <p:nvPr/>
            </p:nvGrpSpPr>
            <p:grpSpPr>
              <a:xfrm rot="20059765">
                <a:off x="214282" y="242195"/>
                <a:ext cx="1611192" cy="1321331"/>
                <a:chOff x="492450" y="105224"/>
                <a:chExt cx="2967986" cy="2434032"/>
              </a:xfrm>
              <a:solidFill>
                <a:schemeClr val="bg2">
                  <a:lumMod val="60000"/>
                  <a:lumOff val="40000"/>
                  <a:alpha val="8000"/>
                </a:schemeClr>
              </a:solidFill>
            </p:grpSpPr>
            <p:sp>
              <p:nvSpPr>
                <p:cNvPr id="220" name="Freeform 79"/>
                <p:cNvSpPr>
                  <a:spLocks/>
                </p:cNvSpPr>
                <p:nvPr/>
              </p:nvSpPr>
              <p:spPr bwMode="auto">
                <a:xfrm>
                  <a:off x="1660525" y="654050"/>
                  <a:ext cx="368300" cy="546100"/>
                </a:xfrm>
                <a:custGeom>
                  <a:avLst/>
                  <a:gdLst/>
                  <a:ahLst/>
                  <a:cxnLst>
                    <a:cxn ang="0">
                      <a:pos x="230" y="344"/>
                    </a:cxn>
                    <a:cxn ang="0">
                      <a:pos x="230" y="344"/>
                    </a:cxn>
                    <a:cxn ang="0">
                      <a:pos x="232" y="344"/>
                    </a:cxn>
                    <a:cxn ang="0">
                      <a:pos x="232" y="342"/>
                    </a:cxn>
                    <a:cxn ang="0">
                      <a:pos x="232" y="342"/>
                    </a:cxn>
                    <a:cxn ang="0">
                      <a:pos x="224" y="328"/>
                    </a:cxn>
                    <a:cxn ang="0">
                      <a:pos x="48" y="50"/>
                    </a:cxn>
                    <a:cxn ang="0">
                      <a:pos x="48" y="50"/>
                    </a:cxn>
                    <a:cxn ang="0">
                      <a:pos x="30" y="24"/>
                    </a:cxn>
                    <a:cxn ang="0">
                      <a:pos x="30" y="24"/>
                    </a:cxn>
                    <a:cxn ang="0">
                      <a:pos x="22" y="12"/>
                    </a:cxn>
                    <a:cxn ang="0">
                      <a:pos x="10" y="2"/>
                    </a:cxn>
                    <a:cxn ang="0">
                      <a:pos x="10" y="2"/>
                    </a:cxn>
                    <a:cxn ang="0">
                      <a:pos x="6" y="0"/>
                    </a:cxn>
                    <a:cxn ang="0">
                      <a:pos x="2" y="0"/>
                    </a:cxn>
                    <a:cxn ang="0">
                      <a:pos x="0" y="0"/>
                    </a:cxn>
                    <a:cxn ang="0">
                      <a:pos x="0" y="4"/>
                    </a:cxn>
                    <a:cxn ang="0">
                      <a:pos x="0" y="4"/>
                    </a:cxn>
                    <a:cxn ang="0">
                      <a:pos x="4" y="14"/>
                    </a:cxn>
                    <a:cxn ang="0">
                      <a:pos x="10" y="22"/>
                    </a:cxn>
                    <a:cxn ang="0">
                      <a:pos x="10" y="22"/>
                    </a:cxn>
                    <a:cxn ang="0">
                      <a:pos x="18" y="30"/>
                    </a:cxn>
                    <a:cxn ang="0">
                      <a:pos x="26" y="42"/>
                    </a:cxn>
                    <a:cxn ang="0">
                      <a:pos x="218" y="332"/>
                    </a:cxn>
                    <a:cxn ang="0">
                      <a:pos x="218" y="332"/>
                    </a:cxn>
                    <a:cxn ang="0">
                      <a:pos x="226" y="340"/>
                    </a:cxn>
                    <a:cxn ang="0">
                      <a:pos x="230" y="344"/>
                    </a:cxn>
                    <a:cxn ang="0">
                      <a:pos x="230" y="344"/>
                    </a:cxn>
                  </a:cxnLst>
                  <a:rect l="0" t="0" r="r" b="b"/>
                  <a:pathLst>
                    <a:path w="232" h="344">
                      <a:moveTo>
                        <a:pt x="230" y="344"/>
                      </a:moveTo>
                      <a:lnTo>
                        <a:pt x="230" y="344"/>
                      </a:lnTo>
                      <a:lnTo>
                        <a:pt x="232" y="344"/>
                      </a:lnTo>
                      <a:lnTo>
                        <a:pt x="232" y="342"/>
                      </a:lnTo>
                      <a:lnTo>
                        <a:pt x="232" y="342"/>
                      </a:lnTo>
                      <a:lnTo>
                        <a:pt x="224" y="328"/>
                      </a:lnTo>
                      <a:lnTo>
                        <a:pt x="48" y="50"/>
                      </a:lnTo>
                      <a:lnTo>
                        <a:pt x="48" y="50"/>
                      </a:lnTo>
                      <a:lnTo>
                        <a:pt x="30" y="24"/>
                      </a:lnTo>
                      <a:lnTo>
                        <a:pt x="30" y="24"/>
                      </a:lnTo>
                      <a:lnTo>
                        <a:pt x="22" y="12"/>
                      </a:lnTo>
                      <a:lnTo>
                        <a:pt x="10" y="2"/>
                      </a:lnTo>
                      <a:lnTo>
                        <a:pt x="10" y="2"/>
                      </a:lnTo>
                      <a:lnTo>
                        <a:pt x="6" y="0"/>
                      </a:lnTo>
                      <a:lnTo>
                        <a:pt x="2" y="0"/>
                      </a:lnTo>
                      <a:lnTo>
                        <a:pt x="0" y="0"/>
                      </a:lnTo>
                      <a:lnTo>
                        <a:pt x="0" y="4"/>
                      </a:lnTo>
                      <a:lnTo>
                        <a:pt x="0" y="4"/>
                      </a:lnTo>
                      <a:lnTo>
                        <a:pt x="4" y="14"/>
                      </a:lnTo>
                      <a:lnTo>
                        <a:pt x="10" y="22"/>
                      </a:lnTo>
                      <a:lnTo>
                        <a:pt x="10" y="22"/>
                      </a:lnTo>
                      <a:lnTo>
                        <a:pt x="18" y="30"/>
                      </a:lnTo>
                      <a:lnTo>
                        <a:pt x="26" y="42"/>
                      </a:lnTo>
                      <a:lnTo>
                        <a:pt x="218" y="332"/>
                      </a:lnTo>
                      <a:lnTo>
                        <a:pt x="218" y="332"/>
                      </a:lnTo>
                      <a:lnTo>
                        <a:pt x="226" y="340"/>
                      </a:lnTo>
                      <a:lnTo>
                        <a:pt x="230" y="344"/>
                      </a:lnTo>
                      <a:lnTo>
                        <a:pt x="230" y="34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sz="1800"/>
                </a:p>
              </p:txBody>
            </p:sp>
            <p:sp>
              <p:nvSpPr>
                <p:cNvPr id="221" name="Freeform 80"/>
                <p:cNvSpPr>
                  <a:spLocks/>
                </p:cNvSpPr>
                <p:nvPr/>
              </p:nvSpPr>
              <p:spPr bwMode="auto">
                <a:xfrm>
                  <a:off x="2032000" y="1216025"/>
                  <a:ext cx="1588" cy="1588"/>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sz="1800"/>
                </a:p>
              </p:txBody>
            </p:sp>
            <p:sp>
              <p:nvSpPr>
                <p:cNvPr id="222" name="Freeform 81"/>
                <p:cNvSpPr>
                  <a:spLocks/>
                </p:cNvSpPr>
                <p:nvPr/>
              </p:nvSpPr>
              <p:spPr bwMode="auto">
                <a:xfrm>
                  <a:off x="2057401" y="654050"/>
                  <a:ext cx="368300" cy="546100"/>
                </a:xfrm>
                <a:custGeom>
                  <a:avLst/>
                  <a:gdLst/>
                  <a:ahLst/>
                  <a:cxnLst>
                    <a:cxn ang="0">
                      <a:pos x="2" y="344"/>
                    </a:cxn>
                    <a:cxn ang="0">
                      <a:pos x="2" y="344"/>
                    </a:cxn>
                    <a:cxn ang="0">
                      <a:pos x="6" y="340"/>
                    </a:cxn>
                    <a:cxn ang="0">
                      <a:pos x="14" y="332"/>
                    </a:cxn>
                    <a:cxn ang="0">
                      <a:pos x="206" y="42"/>
                    </a:cxn>
                    <a:cxn ang="0">
                      <a:pos x="206" y="42"/>
                    </a:cxn>
                    <a:cxn ang="0">
                      <a:pos x="214" y="30"/>
                    </a:cxn>
                    <a:cxn ang="0">
                      <a:pos x="222" y="22"/>
                    </a:cxn>
                    <a:cxn ang="0">
                      <a:pos x="222" y="22"/>
                    </a:cxn>
                    <a:cxn ang="0">
                      <a:pos x="228" y="14"/>
                    </a:cxn>
                    <a:cxn ang="0">
                      <a:pos x="232" y="4"/>
                    </a:cxn>
                    <a:cxn ang="0">
                      <a:pos x="232" y="4"/>
                    </a:cxn>
                    <a:cxn ang="0">
                      <a:pos x="232" y="0"/>
                    </a:cxn>
                    <a:cxn ang="0">
                      <a:pos x="230" y="0"/>
                    </a:cxn>
                    <a:cxn ang="0">
                      <a:pos x="226" y="0"/>
                    </a:cxn>
                    <a:cxn ang="0">
                      <a:pos x="222" y="2"/>
                    </a:cxn>
                    <a:cxn ang="0">
                      <a:pos x="222" y="2"/>
                    </a:cxn>
                    <a:cxn ang="0">
                      <a:pos x="210" y="12"/>
                    </a:cxn>
                    <a:cxn ang="0">
                      <a:pos x="202" y="24"/>
                    </a:cxn>
                    <a:cxn ang="0">
                      <a:pos x="202" y="24"/>
                    </a:cxn>
                    <a:cxn ang="0">
                      <a:pos x="184" y="50"/>
                    </a:cxn>
                    <a:cxn ang="0">
                      <a:pos x="8" y="328"/>
                    </a:cxn>
                    <a:cxn ang="0">
                      <a:pos x="8" y="328"/>
                    </a:cxn>
                    <a:cxn ang="0">
                      <a:pos x="0" y="342"/>
                    </a:cxn>
                    <a:cxn ang="0">
                      <a:pos x="0" y="342"/>
                    </a:cxn>
                    <a:cxn ang="0">
                      <a:pos x="0" y="344"/>
                    </a:cxn>
                    <a:cxn ang="0">
                      <a:pos x="0" y="344"/>
                    </a:cxn>
                    <a:cxn ang="0">
                      <a:pos x="2" y="344"/>
                    </a:cxn>
                    <a:cxn ang="0">
                      <a:pos x="2" y="344"/>
                    </a:cxn>
                  </a:cxnLst>
                  <a:rect l="0" t="0" r="r" b="b"/>
                  <a:pathLst>
                    <a:path w="232" h="344">
                      <a:moveTo>
                        <a:pt x="2" y="344"/>
                      </a:moveTo>
                      <a:lnTo>
                        <a:pt x="2" y="344"/>
                      </a:lnTo>
                      <a:lnTo>
                        <a:pt x="6" y="340"/>
                      </a:lnTo>
                      <a:lnTo>
                        <a:pt x="14" y="332"/>
                      </a:lnTo>
                      <a:lnTo>
                        <a:pt x="206" y="42"/>
                      </a:lnTo>
                      <a:lnTo>
                        <a:pt x="206" y="42"/>
                      </a:lnTo>
                      <a:lnTo>
                        <a:pt x="214" y="30"/>
                      </a:lnTo>
                      <a:lnTo>
                        <a:pt x="222" y="22"/>
                      </a:lnTo>
                      <a:lnTo>
                        <a:pt x="222" y="22"/>
                      </a:lnTo>
                      <a:lnTo>
                        <a:pt x="228" y="14"/>
                      </a:lnTo>
                      <a:lnTo>
                        <a:pt x="232" y="4"/>
                      </a:lnTo>
                      <a:lnTo>
                        <a:pt x="232" y="4"/>
                      </a:lnTo>
                      <a:lnTo>
                        <a:pt x="232" y="0"/>
                      </a:lnTo>
                      <a:lnTo>
                        <a:pt x="230" y="0"/>
                      </a:lnTo>
                      <a:lnTo>
                        <a:pt x="226" y="0"/>
                      </a:lnTo>
                      <a:lnTo>
                        <a:pt x="222" y="2"/>
                      </a:lnTo>
                      <a:lnTo>
                        <a:pt x="222" y="2"/>
                      </a:lnTo>
                      <a:lnTo>
                        <a:pt x="210" y="12"/>
                      </a:lnTo>
                      <a:lnTo>
                        <a:pt x="202" y="24"/>
                      </a:lnTo>
                      <a:lnTo>
                        <a:pt x="202" y="24"/>
                      </a:lnTo>
                      <a:lnTo>
                        <a:pt x="184" y="50"/>
                      </a:lnTo>
                      <a:lnTo>
                        <a:pt x="8" y="328"/>
                      </a:lnTo>
                      <a:lnTo>
                        <a:pt x="8" y="328"/>
                      </a:lnTo>
                      <a:lnTo>
                        <a:pt x="0" y="342"/>
                      </a:lnTo>
                      <a:lnTo>
                        <a:pt x="0" y="342"/>
                      </a:lnTo>
                      <a:lnTo>
                        <a:pt x="0" y="344"/>
                      </a:lnTo>
                      <a:lnTo>
                        <a:pt x="0" y="344"/>
                      </a:lnTo>
                      <a:lnTo>
                        <a:pt x="2" y="344"/>
                      </a:lnTo>
                      <a:lnTo>
                        <a:pt x="2" y="34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sz="1800"/>
                </a:p>
              </p:txBody>
            </p:sp>
            <p:sp>
              <p:nvSpPr>
                <p:cNvPr id="223" name="Freeform 82"/>
                <p:cNvSpPr>
                  <a:spLocks noEditPoints="1"/>
                </p:cNvSpPr>
                <p:nvPr/>
              </p:nvSpPr>
              <p:spPr bwMode="auto">
                <a:xfrm rot="650724">
                  <a:off x="492450" y="105224"/>
                  <a:ext cx="2967986" cy="2434032"/>
                </a:xfrm>
                <a:custGeom>
                  <a:avLst/>
                  <a:gdLst/>
                  <a:ahLst/>
                  <a:cxnLst>
                    <a:cxn ang="0">
                      <a:pos x="1784" y="18"/>
                    </a:cxn>
                    <a:cxn ang="0">
                      <a:pos x="1368" y="254"/>
                    </a:cxn>
                    <a:cxn ang="0">
                      <a:pos x="1096" y="632"/>
                    </a:cxn>
                    <a:cxn ang="0">
                      <a:pos x="1066" y="570"/>
                    </a:cxn>
                    <a:cxn ang="0">
                      <a:pos x="1044" y="562"/>
                    </a:cxn>
                    <a:cxn ang="0">
                      <a:pos x="1016" y="572"/>
                    </a:cxn>
                    <a:cxn ang="0">
                      <a:pos x="992" y="628"/>
                    </a:cxn>
                    <a:cxn ang="0">
                      <a:pos x="680" y="216"/>
                    </a:cxn>
                    <a:cxn ang="0">
                      <a:pos x="268" y="10"/>
                    </a:cxn>
                    <a:cxn ang="0">
                      <a:pos x="34" y="198"/>
                    </a:cxn>
                    <a:cxn ang="0">
                      <a:pos x="86" y="264"/>
                    </a:cxn>
                    <a:cxn ang="0">
                      <a:pos x="156" y="340"/>
                    </a:cxn>
                    <a:cxn ang="0">
                      <a:pos x="198" y="442"/>
                    </a:cxn>
                    <a:cxn ang="0">
                      <a:pos x="224" y="492"/>
                    </a:cxn>
                    <a:cxn ang="0">
                      <a:pos x="240" y="572"/>
                    </a:cxn>
                    <a:cxn ang="0">
                      <a:pos x="272" y="640"/>
                    </a:cxn>
                    <a:cxn ang="0">
                      <a:pos x="378" y="740"/>
                    </a:cxn>
                    <a:cxn ang="0">
                      <a:pos x="470" y="858"/>
                    </a:cxn>
                    <a:cxn ang="0">
                      <a:pos x="342" y="1124"/>
                    </a:cxn>
                    <a:cxn ang="0">
                      <a:pos x="376" y="1176"/>
                    </a:cxn>
                    <a:cxn ang="0">
                      <a:pos x="406" y="1268"/>
                    </a:cxn>
                    <a:cxn ang="0">
                      <a:pos x="458" y="1316"/>
                    </a:cxn>
                    <a:cxn ang="0">
                      <a:pos x="502" y="1380"/>
                    </a:cxn>
                    <a:cxn ang="0">
                      <a:pos x="536" y="1422"/>
                    </a:cxn>
                    <a:cxn ang="0">
                      <a:pos x="460" y="1554"/>
                    </a:cxn>
                    <a:cxn ang="0">
                      <a:pos x="414" y="1686"/>
                    </a:cxn>
                    <a:cxn ang="0">
                      <a:pos x="486" y="1704"/>
                    </a:cxn>
                    <a:cxn ang="0">
                      <a:pos x="586" y="1526"/>
                    </a:cxn>
                    <a:cxn ang="0">
                      <a:pos x="662" y="1528"/>
                    </a:cxn>
                    <a:cxn ang="0">
                      <a:pos x="700" y="1528"/>
                    </a:cxn>
                    <a:cxn ang="0">
                      <a:pos x="768" y="1532"/>
                    </a:cxn>
                    <a:cxn ang="0">
                      <a:pos x="816" y="1452"/>
                    </a:cxn>
                    <a:cxn ang="0">
                      <a:pos x="978" y="928"/>
                    </a:cxn>
                    <a:cxn ang="0">
                      <a:pos x="996" y="942"/>
                    </a:cxn>
                    <a:cxn ang="0">
                      <a:pos x="992" y="1208"/>
                    </a:cxn>
                    <a:cxn ang="0">
                      <a:pos x="1088" y="1112"/>
                    </a:cxn>
                    <a:cxn ang="0">
                      <a:pos x="1088" y="854"/>
                    </a:cxn>
                    <a:cxn ang="0">
                      <a:pos x="1138" y="1056"/>
                    </a:cxn>
                    <a:cxn ang="0">
                      <a:pos x="1284" y="1500"/>
                    </a:cxn>
                    <a:cxn ang="0">
                      <a:pos x="1334" y="1528"/>
                    </a:cxn>
                    <a:cxn ang="0">
                      <a:pos x="1406" y="1536"/>
                    </a:cxn>
                    <a:cxn ang="0">
                      <a:pos x="1458" y="1516"/>
                    </a:cxn>
                    <a:cxn ang="0">
                      <a:pos x="1542" y="1592"/>
                    </a:cxn>
                    <a:cxn ang="0">
                      <a:pos x="1626" y="1714"/>
                    </a:cxn>
                    <a:cxn ang="0">
                      <a:pos x="1680" y="1650"/>
                    </a:cxn>
                    <a:cxn ang="0">
                      <a:pos x="1618" y="1546"/>
                    </a:cxn>
                    <a:cxn ang="0">
                      <a:pos x="1560" y="1404"/>
                    </a:cxn>
                    <a:cxn ang="0">
                      <a:pos x="1616" y="1378"/>
                    </a:cxn>
                    <a:cxn ang="0">
                      <a:pos x="1634" y="1294"/>
                    </a:cxn>
                    <a:cxn ang="0">
                      <a:pos x="1706" y="1248"/>
                    </a:cxn>
                    <a:cxn ang="0">
                      <a:pos x="1726" y="1166"/>
                    </a:cxn>
                    <a:cxn ang="0">
                      <a:pos x="1702" y="1004"/>
                    </a:cxn>
                    <a:cxn ang="0">
                      <a:pos x="1528" y="790"/>
                    </a:cxn>
                    <a:cxn ang="0">
                      <a:pos x="1758" y="718"/>
                    </a:cxn>
                    <a:cxn ang="0">
                      <a:pos x="1830" y="612"/>
                    </a:cxn>
                    <a:cxn ang="0">
                      <a:pos x="1868" y="536"/>
                    </a:cxn>
                    <a:cxn ang="0">
                      <a:pos x="1876" y="472"/>
                    </a:cxn>
                    <a:cxn ang="0">
                      <a:pos x="1898" y="394"/>
                    </a:cxn>
                    <a:cxn ang="0">
                      <a:pos x="1964" y="304"/>
                    </a:cxn>
                    <a:cxn ang="0">
                      <a:pos x="2020" y="236"/>
                    </a:cxn>
                    <a:cxn ang="0">
                      <a:pos x="1040" y="574"/>
                    </a:cxn>
                  </a:cxnLst>
                  <a:rect l="0" t="0" r="r" b="b"/>
                  <a:pathLst>
                    <a:path w="2090" h="1714">
                      <a:moveTo>
                        <a:pt x="2088" y="78"/>
                      </a:moveTo>
                      <a:lnTo>
                        <a:pt x="2070" y="44"/>
                      </a:lnTo>
                      <a:lnTo>
                        <a:pt x="2028" y="16"/>
                      </a:lnTo>
                      <a:lnTo>
                        <a:pt x="1964" y="4"/>
                      </a:lnTo>
                      <a:lnTo>
                        <a:pt x="1896" y="0"/>
                      </a:lnTo>
                      <a:lnTo>
                        <a:pt x="1896" y="0"/>
                      </a:lnTo>
                      <a:lnTo>
                        <a:pt x="1876" y="2"/>
                      </a:lnTo>
                      <a:lnTo>
                        <a:pt x="1852" y="4"/>
                      </a:lnTo>
                      <a:lnTo>
                        <a:pt x="1822" y="10"/>
                      </a:lnTo>
                      <a:lnTo>
                        <a:pt x="1784" y="18"/>
                      </a:lnTo>
                      <a:lnTo>
                        <a:pt x="1740" y="30"/>
                      </a:lnTo>
                      <a:lnTo>
                        <a:pt x="1694" y="46"/>
                      </a:lnTo>
                      <a:lnTo>
                        <a:pt x="1642" y="66"/>
                      </a:lnTo>
                      <a:lnTo>
                        <a:pt x="1642" y="66"/>
                      </a:lnTo>
                      <a:lnTo>
                        <a:pt x="1592" y="92"/>
                      </a:lnTo>
                      <a:lnTo>
                        <a:pt x="1544" y="118"/>
                      </a:lnTo>
                      <a:lnTo>
                        <a:pt x="1498" y="148"/>
                      </a:lnTo>
                      <a:lnTo>
                        <a:pt x="1454" y="180"/>
                      </a:lnTo>
                      <a:lnTo>
                        <a:pt x="1410" y="216"/>
                      </a:lnTo>
                      <a:lnTo>
                        <a:pt x="1368" y="254"/>
                      </a:lnTo>
                      <a:lnTo>
                        <a:pt x="1328" y="296"/>
                      </a:lnTo>
                      <a:lnTo>
                        <a:pt x="1286" y="342"/>
                      </a:lnTo>
                      <a:lnTo>
                        <a:pt x="1286" y="342"/>
                      </a:lnTo>
                      <a:lnTo>
                        <a:pt x="1254" y="380"/>
                      </a:lnTo>
                      <a:lnTo>
                        <a:pt x="1224" y="420"/>
                      </a:lnTo>
                      <a:lnTo>
                        <a:pt x="1196" y="462"/>
                      </a:lnTo>
                      <a:lnTo>
                        <a:pt x="1170" y="504"/>
                      </a:lnTo>
                      <a:lnTo>
                        <a:pt x="1124" y="578"/>
                      </a:lnTo>
                      <a:lnTo>
                        <a:pt x="1096" y="632"/>
                      </a:lnTo>
                      <a:lnTo>
                        <a:pt x="1096" y="632"/>
                      </a:lnTo>
                      <a:lnTo>
                        <a:pt x="1092" y="622"/>
                      </a:lnTo>
                      <a:lnTo>
                        <a:pt x="1082" y="608"/>
                      </a:lnTo>
                      <a:lnTo>
                        <a:pt x="1082" y="608"/>
                      </a:lnTo>
                      <a:lnTo>
                        <a:pt x="1086" y="600"/>
                      </a:lnTo>
                      <a:lnTo>
                        <a:pt x="1088" y="592"/>
                      </a:lnTo>
                      <a:lnTo>
                        <a:pt x="1088" y="592"/>
                      </a:lnTo>
                      <a:lnTo>
                        <a:pt x="1086" y="584"/>
                      </a:lnTo>
                      <a:lnTo>
                        <a:pt x="1082" y="576"/>
                      </a:lnTo>
                      <a:lnTo>
                        <a:pt x="1074" y="572"/>
                      </a:lnTo>
                      <a:lnTo>
                        <a:pt x="1066" y="570"/>
                      </a:lnTo>
                      <a:lnTo>
                        <a:pt x="1066" y="570"/>
                      </a:lnTo>
                      <a:lnTo>
                        <a:pt x="1064" y="570"/>
                      </a:lnTo>
                      <a:lnTo>
                        <a:pt x="1066" y="564"/>
                      </a:lnTo>
                      <a:lnTo>
                        <a:pt x="1060" y="564"/>
                      </a:lnTo>
                      <a:lnTo>
                        <a:pt x="1056" y="564"/>
                      </a:lnTo>
                      <a:lnTo>
                        <a:pt x="1056" y="564"/>
                      </a:lnTo>
                      <a:lnTo>
                        <a:pt x="1050" y="558"/>
                      </a:lnTo>
                      <a:lnTo>
                        <a:pt x="1048" y="560"/>
                      </a:lnTo>
                      <a:lnTo>
                        <a:pt x="1048" y="558"/>
                      </a:lnTo>
                      <a:lnTo>
                        <a:pt x="1044" y="562"/>
                      </a:lnTo>
                      <a:lnTo>
                        <a:pt x="1038" y="560"/>
                      </a:lnTo>
                      <a:lnTo>
                        <a:pt x="1038" y="564"/>
                      </a:lnTo>
                      <a:lnTo>
                        <a:pt x="1034" y="564"/>
                      </a:lnTo>
                      <a:lnTo>
                        <a:pt x="1030" y="564"/>
                      </a:lnTo>
                      <a:lnTo>
                        <a:pt x="1034" y="572"/>
                      </a:lnTo>
                      <a:lnTo>
                        <a:pt x="1034" y="572"/>
                      </a:lnTo>
                      <a:lnTo>
                        <a:pt x="1034" y="572"/>
                      </a:lnTo>
                      <a:lnTo>
                        <a:pt x="1026" y="570"/>
                      </a:lnTo>
                      <a:lnTo>
                        <a:pt x="1026" y="570"/>
                      </a:lnTo>
                      <a:lnTo>
                        <a:pt x="1016" y="572"/>
                      </a:lnTo>
                      <a:lnTo>
                        <a:pt x="1010" y="576"/>
                      </a:lnTo>
                      <a:lnTo>
                        <a:pt x="1004" y="584"/>
                      </a:lnTo>
                      <a:lnTo>
                        <a:pt x="1004" y="592"/>
                      </a:lnTo>
                      <a:lnTo>
                        <a:pt x="1004" y="592"/>
                      </a:lnTo>
                      <a:lnTo>
                        <a:pt x="1004" y="598"/>
                      </a:lnTo>
                      <a:lnTo>
                        <a:pt x="1008" y="604"/>
                      </a:lnTo>
                      <a:lnTo>
                        <a:pt x="1008" y="604"/>
                      </a:lnTo>
                      <a:lnTo>
                        <a:pt x="998" y="618"/>
                      </a:lnTo>
                      <a:lnTo>
                        <a:pt x="992" y="628"/>
                      </a:lnTo>
                      <a:lnTo>
                        <a:pt x="992" y="628"/>
                      </a:lnTo>
                      <a:lnTo>
                        <a:pt x="962" y="574"/>
                      </a:lnTo>
                      <a:lnTo>
                        <a:pt x="918" y="500"/>
                      </a:lnTo>
                      <a:lnTo>
                        <a:pt x="892" y="460"/>
                      </a:lnTo>
                      <a:lnTo>
                        <a:pt x="864" y="420"/>
                      </a:lnTo>
                      <a:lnTo>
                        <a:pt x="834" y="378"/>
                      </a:lnTo>
                      <a:lnTo>
                        <a:pt x="802" y="342"/>
                      </a:lnTo>
                      <a:lnTo>
                        <a:pt x="802" y="342"/>
                      </a:lnTo>
                      <a:lnTo>
                        <a:pt x="762" y="296"/>
                      </a:lnTo>
                      <a:lnTo>
                        <a:pt x="720" y="254"/>
                      </a:lnTo>
                      <a:lnTo>
                        <a:pt x="680" y="216"/>
                      </a:lnTo>
                      <a:lnTo>
                        <a:pt x="636" y="180"/>
                      </a:lnTo>
                      <a:lnTo>
                        <a:pt x="592" y="148"/>
                      </a:lnTo>
                      <a:lnTo>
                        <a:pt x="546" y="118"/>
                      </a:lnTo>
                      <a:lnTo>
                        <a:pt x="498" y="92"/>
                      </a:lnTo>
                      <a:lnTo>
                        <a:pt x="448" y="66"/>
                      </a:lnTo>
                      <a:lnTo>
                        <a:pt x="448" y="66"/>
                      </a:lnTo>
                      <a:lnTo>
                        <a:pt x="396" y="46"/>
                      </a:lnTo>
                      <a:lnTo>
                        <a:pt x="348" y="30"/>
                      </a:lnTo>
                      <a:lnTo>
                        <a:pt x="306" y="18"/>
                      </a:lnTo>
                      <a:lnTo>
                        <a:pt x="268" y="10"/>
                      </a:lnTo>
                      <a:lnTo>
                        <a:pt x="238" y="4"/>
                      </a:lnTo>
                      <a:lnTo>
                        <a:pt x="214" y="2"/>
                      </a:lnTo>
                      <a:lnTo>
                        <a:pt x="194" y="0"/>
                      </a:lnTo>
                      <a:lnTo>
                        <a:pt x="126" y="4"/>
                      </a:lnTo>
                      <a:lnTo>
                        <a:pt x="62" y="16"/>
                      </a:lnTo>
                      <a:lnTo>
                        <a:pt x="20" y="44"/>
                      </a:lnTo>
                      <a:lnTo>
                        <a:pt x="2" y="78"/>
                      </a:lnTo>
                      <a:lnTo>
                        <a:pt x="0" y="112"/>
                      </a:lnTo>
                      <a:lnTo>
                        <a:pt x="12" y="154"/>
                      </a:lnTo>
                      <a:lnTo>
                        <a:pt x="34" y="198"/>
                      </a:lnTo>
                      <a:lnTo>
                        <a:pt x="34" y="198"/>
                      </a:lnTo>
                      <a:lnTo>
                        <a:pt x="44" y="214"/>
                      </a:lnTo>
                      <a:lnTo>
                        <a:pt x="56" y="226"/>
                      </a:lnTo>
                      <a:lnTo>
                        <a:pt x="60" y="232"/>
                      </a:lnTo>
                      <a:lnTo>
                        <a:pt x="66" y="234"/>
                      </a:lnTo>
                      <a:lnTo>
                        <a:pt x="66" y="234"/>
                      </a:lnTo>
                      <a:lnTo>
                        <a:pt x="70" y="236"/>
                      </a:lnTo>
                      <a:lnTo>
                        <a:pt x="74" y="240"/>
                      </a:lnTo>
                      <a:lnTo>
                        <a:pt x="80" y="252"/>
                      </a:lnTo>
                      <a:lnTo>
                        <a:pt x="86" y="264"/>
                      </a:lnTo>
                      <a:lnTo>
                        <a:pt x="86" y="264"/>
                      </a:lnTo>
                      <a:lnTo>
                        <a:pt x="94" y="278"/>
                      </a:lnTo>
                      <a:lnTo>
                        <a:pt x="104" y="290"/>
                      </a:lnTo>
                      <a:lnTo>
                        <a:pt x="112" y="296"/>
                      </a:lnTo>
                      <a:lnTo>
                        <a:pt x="118" y="300"/>
                      </a:lnTo>
                      <a:lnTo>
                        <a:pt x="118" y="300"/>
                      </a:lnTo>
                      <a:lnTo>
                        <a:pt x="126" y="304"/>
                      </a:lnTo>
                      <a:lnTo>
                        <a:pt x="132" y="310"/>
                      </a:lnTo>
                      <a:lnTo>
                        <a:pt x="146" y="324"/>
                      </a:lnTo>
                      <a:lnTo>
                        <a:pt x="156" y="340"/>
                      </a:lnTo>
                      <a:lnTo>
                        <a:pt x="160" y="350"/>
                      </a:lnTo>
                      <a:lnTo>
                        <a:pt x="160" y="350"/>
                      </a:lnTo>
                      <a:lnTo>
                        <a:pt x="160" y="354"/>
                      </a:lnTo>
                      <a:lnTo>
                        <a:pt x="164" y="360"/>
                      </a:lnTo>
                      <a:lnTo>
                        <a:pt x="176" y="374"/>
                      </a:lnTo>
                      <a:lnTo>
                        <a:pt x="192" y="394"/>
                      </a:lnTo>
                      <a:lnTo>
                        <a:pt x="192" y="394"/>
                      </a:lnTo>
                      <a:lnTo>
                        <a:pt x="198" y="416"/>
                      </a:lnTo>
                      <a:lnTo>
                        <a:pt x="200" y="434"/>
                      </a:lnTo>
                      <a:lnTo>
                        <a:pt x="198" y="442"/>
                      </a:lnTo>
                      <a:lnTo>
                        <a:pt x="196" y="446"/>
                      </a:lnTo>
                      <a:lnTo>
                        <a:pt x="196" y="446"/>
                      </a:lnTo>
                      <a:lnTo>
                        <a:pt x="194" y="450"/>
                      </a:lnTo>
                      <a:lnTo>
                        <a:pt x="196" y="454"/>
                      </a:lnTo>
                      <a:lnTo>
                        <a:pt x="202" y="462"/>
                      </a:lnTo>
                      <a:lnTo>
                        <a:pt x="214" y="472"/>
                      </a:lnTo>
                      <a:lnTo>
                        <a:pt x="214" y="472"/>
                      </a:lnTo>
                      <a:lnTo>
                        <a:pt x="216" y="476"/>
                      </a:lnTo>
                      <a:lnTo>
                        <a:pt x="222" y="486"/>
                      </a:lnTo>
                      <a:lnTo>
                        <a:pt x="224" y="492"/>
                      </a:lnTo>
                      <a:lnTo>
                        <a:pt x="226" y="498"/>
                      </a:lnTo>
                      <a:lnTo>
                        <a:pt x="226" y="506"/>
                      </a:lnTo>
                      <a:lnTo>
                        <a:pt x="222" y="512"/>
                      </a:lnTo>
                      <a:lnTo>
                        <a:pt x="222" y="512"/>
                      </a:lnTo>
                      <a:lnTo>
                        <a:pt x="220" y="518"/>
                      </a:lnTo>
                      <a:lnTo>
                        <a:pt x="220" y="526"/>
                      </a:lnTo>
                      <a:lnTo>
                        <a:pt x="222" y="536"/>
                      </a:lnTo>
                      <a:lnTo>
                        <a:pt x="226" y="546"/>
                      </a:lnTo>
                      <a:lnTo>
                        <a:pt x="236" y="564"/>
                      </a:lnTo>
                      <a:lnTo>
                        <a:pt x="240" y="572"/>
                      </a:lnTo>
                      <a:lnTo>
                        <a:pt x="244" y="574"/>
                      </a:lnTo>
                      <a:lnTo>
                        <a:pt x="244" y="574"/>
                      </a:lnTo>
                      <a:lnTo>
                        <a:pt x="248" y="578"/>
                      </a:lnTo>
                      <a:lnTo>
                        <a:pt x="250" y="582"/>
                      </a:lnTo>
                      <a:lnTo>
                        <a:pt x="256" y="594"/>
                      </a:lnTo>
                      <a:lnTo>
                        <a:pt x="260" y="612"/>
                      </a:lnTo>
                      <a:lnTo>
                        <a:pt x="260" y="612"/>
                      </a:lnTo>
                      <a:lnTo>
                        <a:pt x="260" y="614"/>
                      </a:lnTo>
                      <a:lnTo>
                        <a:pt x="264" y="624"/>
                      </a:lnTo>
                      <a:lnTo>
                        <a:pt x="272" y="640"/>
                      </a:lnTo>
                      <a:lnTo>
                        <a:pt x="288" y="660"/>
                      </a:lnTo>
                      <a:lnTo>
                        <a:pt x="288" y="660"/>
                      </a:lnTo>
                      <a:lnTo>
                        <a:pt x="304" y="680"/>
                      </a:lnTo>
                      <a:lnTo>
                        <a:pt x="314" y="694"/>
                      </a:lnTo>
                      <a:lnTo>
                        <a:pt x="328" y="714"/>
                      </a:lnTo>
                      <a:lnTo>
                        <a:pt x="328" y="714"/>
                      </a:lnTo>
                      <a:lnTo>
                        <a:pt x="332" y="718"/>
                      </a:lnTo>
                      <a:lnTo>
                        <a:pt x="338" y="724"/>
                      </a:lnTo>
                      <a:lnTo>
                        <a:pt x="356" y="732"/>
                      </a:lnTo>
                      <a:lnTo>
                        <a:pt x="378" y="740"/>
                      </a:lnTo>
                      <a:lnTo>
                        <a:pt x="430" y="746"/>
                      </a:lnTo>
                      <a:lnTo>
                        <a:pt x="484" y="746"/>
                      </a:lnTo>
                      <a:lnTo>
                        <a:pt x="534" y="746"/>
                      </a:lnTo>
                      <a:lnTo>
                        <a:pt x="604" y="752"/>
                      </a:lnTo>
                      <a:lnTo>
                        <a:pt x="622" y="754"/>
                      </a:lnTo>
                      <a:lnTo>
                        <a:pt x="622" y="754"/>
                      </a:lnTo>
                      <a:lnTo>
                        <a:pt x="562" y="790"/>
                      </a:lnTo>
                      <a:lnTo>
                        <a:pt x="518" y="820"/>
                      </a:lnTo>
                      <a:lnTo>
                        <a:pt x="488" y="842"/>
                      </a:lnTo>
                      <a:lnTo>
                        <a:pt x="470" y="858"/>
                      </a:lnTo>
                      <a:lnTo>
                        <a:pt x="462" y="868"/>
                      </a:lnTo>
                      <a:lnTo>
                        <a:pt x="458" y="874"/>
                      </a:lnTo>
                      <a:lnTo>
                        <a:pt x="458" y="876"/>
                      </a:lnTo>
                      <a:lnTo>
                        <a:pt x="458" y="878"/>
                      </a:lnTo>
                      <a:lnTo>
                        <a:pt x="384" y="988"/>
                      </a:lnTo>
                      <a:lnTo>
                        <a:pt x="388" y="1004"/>
                      </a:lnTo>
                      <a:lnTo>
                        <a:pt x="384" y="1022"/>
                      </a:lnTo>
                      <a:lnTo>
                        <a:pt x="366" y="1052"/>
                      </a:lnTo>
                      <a:lnTo>
                        <a:pt x="354" y="1078"/>
                      </a:lnTo>
                      <a:lnTo>
                        <a:pt x="342" y="1124"/>
                      </a:lnTo>
                      <a:lnTo>
                        <a:pt x="342" y="1124"/>
                      </a:lnTo>
                      <a:lnTo>
                        <a:pt x="342" y="1130"/>
                      </a:lnTo>
                      <a:lnTo>
                        <a:pt x="344" y="1142"/>
                      </a:lnTo>
                      <a:lnTo>
                        <a:pt x="348" y="1148"/>
                      </a:lnTo>
                      <a:lnTo>
                        <a:pt x="350" y="1156"/>
                      </a:lnTo>
                      <a:lnTo>
                        <a:pt x="356" y="1162"/>
                      </a:lnTo>
                      <a:lnTo>
                        <a:pt x="364" y="1166"/>
                      </a:lnTo>
                      <a:lnTo>
                        <a:pt x="364" y="1166"/>
                      </a:lnTo>
                      <a:lnTo>
                        <a:pt x="372" y="1170"/>
                      </a:lnTo>
                      <a:lnTo>
                        <a:pt x="376" y="1176"/>
                      </a:lnTo>
                      <a:lnTo>
                        <a:pt x="380" y="1184"/>
                      </a:lnTo>
                      <a:lnTo>
                        <a:pt x="382" y="1192"/>
                      </a:lnTo>
                      <a:lnTo>
                        <a:pt x="380" y="1206"/>
                      </a:lnTo>
                      <a:lnTo>
                        <a:pt x="380" y="1212"/>
                      </a:lnTo>
                      <a:lnTo>
                        <a:pt x="382" y="1244"/>
                      </a:lnTo>
                      <a:lnTo>
                        <a:pt x="382" y="1244"/>
                      </a:lnTo>
                      <a:lnTo>
                        <a:pt x="384" y="1248"/>
                      </a:lnTo>
                      <a:lnTo>
                        <a:pt x="392" y="1258"/>
                      </a:lnTo>
                      <a:lnTo>
                        <a:pt x="398" y="1264"/>
                      </a:lnTo>
                      <a:lnTo>
                        <a:pt x="406" y="1268"/>
                      </a:lnTo>
                      <a:lnTo>
                        <a:pt x="416" y="1272"/>
                      </a:lnTo>
                      <a:lnTo>
                        <a:pt x="428" y="1272"/>
                      </a:lnTo>
                      <a:lnTo>
                        <a:pt x="428" y="1272"/>
                      </a:lnTo>
                      <a:lnTo>
                        <a:pt x="440" y="1274"/>
                      </a:lnTo>
                      <a:lnTo>
                        <a:pt x="448" y="1280"/>
                      </a:lnTo>
                      <a:lnTo>
                        <a:pt x="452" y="1286"/>
                      </a:lnTo>
                      <a:lnTo>
                        <a:pt x="456" y="1294"/>
                      </a:lnTo>
                      <a:lnTo>
                        <a:pt x="458" y="1310"/>
                      </a:lnTo>
                      <a:lnTo>
                        <a:pt x="458" y="1316"/>
                      </a:lnTo>
                      <a:lnTo>
                        <a:pt x="458" y="1316"/>
                      </a:lnTo>
                      <a:lnTo>
                        <a:pt x="456" y="1338"/>
                      </a:lnTo>
                      <a:lnTo>
                        <a:pt x="458" y="1354"/>
                      </a:lnTo>
                      <a:lnTo>
                        <a:pt x="458" y="1360"/>
                      </a:lnTo>
                      <a:lnTo>
                        <a:pt x="460" y="1364"/>
                      </a:lnTo>
                      <a:lnTo>
                        <a:pt x="460" y="1364"/>
                      </a:lnTo>
                      <a:lnTo>
                        <a:pt x="468" y="1374"/>
                      </a:lnTo>
                      <a:lnTo>
                        <a:pt x="474" y="1378"/>
                      </a:lnTo>
                      <a:lnTo>
                        <a:pt x="486" y="1380"/>
                      </a:lnTo>
                      <a:lnTo>
                        <a:pt x="486" y="1380"/>
                      </a:lnTo>
                      <a:lnTo>
                        <a:pt x="502" y="1380"/>
                      </a:lnTo>
                      <a:lnTo>
                        <a:pt x="514" y="1384"/>
                      </a:lnTo>
                      <a:lnTo>
                        <a:pt x="522" y="1390"/>
                      </a:lnTo>
                      <a:lnTo>
                        <a:pt x="526" y="1394"/>
                      </a:lnTo>
                      <a:lnTo>
                        <a:pt x="526" y="1396"/>
                      </a:lnTo>
                      <a:lnTo>
                        <a:pt x="526" y="1396"/>
                      </a:lnTo>
                      <a:lnTo>
                        <a:pt x="526" y="1400"/>
                      </a:lnTo>
                      <a:lnTo>
                        <a:pt x="530" y="1404"/>
                      </a:lnTo>
                      <a:lnTo>
                        <a:pt x="532" y="1408"/>
                      </a:lnTo>
                      <a:lnTo>
                        <a:pt x="534" y="1414"/>
                      </a:lnTo>
                      <a:lnTo>
                        <a:pt x="536" y="1422"/>
                      </a:lnTo>
                      <a:lnTo>
                        <a:pt x="536" y="1432"/>
                      </a:lnTo>
                      <a:lnTo>
                        <a:pt x="532" y="1446"/>
                      </a:lnTo>
                      <a:lnTo>
                        <a:pt x="524" y="1462"/>
                      </a:lnTo>
                      <a:lnTo>
                        <a:pt x="524" y="1462"/>
                      </a:lnTo>
                      <a:lnTo>
                        <a:pt x="492" y="1522"/>
                      </a:lnTo>
                      <a:lnTo>
                        <a:pt x="478" y="1540"/>
                      </a:lnTo>
                      <a:lnTo>
                        <a:pt x="472" y="1546"/>
                      </a:lnTo>
                      <a:lnTo>
                        <a:pt x="466" y="1550"/>
                      </a:lnTo>
                      <a:lnTo>
                        <a:pt x="466" y="1550"/>
                      </a:lnTo>
                      <a:lnTo>
                        <a:pt x="460" y="1554"/>
                      </a:lnTo>
                      <a:lnTo>
                        <a:pt x="454" y="1560"/>
                      </a:lnTo>
                      <a:lnTo>
                        <a:pt x="440" y="1578"/>
                      </a:lnTo>
                      <a:lnTo>
                        <a:pt x="424" y="1604"/>
                      </a:lnTo>
                      <a:lnTo>
                        <a:pt x="424" y="1604"/>
                      </a:lnTo>
                      <a:lnTo>
                        <a:pt x="420" y="1614"/>
                      </a:lnTo>
                      <a:lnTo>
                        <a:pt x="412" y="1636"/>
                      </a:lnTo>
                      <a:lnTo>
                        <a:pt x="410" y="1650"/>
                      </a:lnTo>
                      <a:lnTo>
                        <a:pt x="408" y="1666"/>
                      </a:lnTo>
                      <a:lnTo>
                        <a:pt x="410" y="1680"/>
                      </a:lnTo>
                      <a:lnTo>
                        <a:pt x="414" y="1686"/>
                      </a:lnTo>
                      <a:lnTo>
                        <a:pt x="416" y="1692"/>
                      </a:lnTo>
                      <a:lnTo>
                        <a:pt x="416" y="1692"/>
                      </a:lnTo>
                      <a:lnTo>
                        <a:pt x="426" y="1702"/>
                      </a:lnTo>
                      <a:lnTo>
                        <a:pt x="438" y="1710"/>
                      </a:lnTo>
                      <a:lnTo>
                        <a:pt x="450" y="1714"/>
                      </a:lnTo>
                      <a:lnTo>
                        <a:pt x="456" y="1714"/>
                      </a:lnTo>
                      <a:lnTo>
                        <a:pt x="464" y="1714"/>
                      </a:lnTo>
                      <a:lnTo>
                        <a:pt x="470" y="1712"/>
                      </a:lnTo>
                      <a:lnTo>
                        <a:pt x="478" y="1710"/>
                      </a:lnTo>
                      <a:lnTo>
                        <a:pt x="486" y="1704"/>
                      </a:lnTo>
                      <a:lnTo>
                        <a:pt x="492" y="1698"/>
                      </a:lnTo>
                      <a:lnTo>
                        <a:pt x="500" y="1690"/>
                      </a:lnTo>
                      <a:lnTo>
                        <a:pt x="508" y="1678"/>
                      </a:lnTo>
                      <a:lnTo>
                        <a:pt x="514" y="1666"/>
                      </a:lnTo>
                      <a:lnTo>
                        <a:pt x="522" y="1650"/>
                      </a:lnTo>
                      <a:lnTo>
                        <a:pt x="522" y="1650"/>
                      </a:lnTo>
                      <a:lnTo>
                        <a:pt x="548" y="1592"/>
                      </a:lnTo>
                      <a:lnTo>
                        <a:pt x="568" y="1554"/>
                      </a:lnTo>
                      <a:lnTo>
                        <a:pt x="582" y="1532"/>
                      </a:lnTo>
                      <a:lnTo>
                        <a:pt x="586" y="1526"/>
                      </a:lnTo>
                      <a:lnTo>
                        <a:pt x="586" y="1526"/>
                      </a:lnTo>
                      <a:lnTo>
                        <a:pt x="590" y="1522"/>
                      </a:lnTo>
                      <a:lnTo>
                        <a:pt x="594" y="1518"/>
                      </a:lnTo>
                      <a:lnTo>
                        <a:pt x="600" y="1516"/>
                      </a:lnTo>
                      <a:lnTo>
                        <a:pt x="608" y="1514"/>
                      </a:lnTo>
                      <a:lnTo>
                        <a:pt x="620" y="1514"/>
                      </a:lnTo>
                      <a:lnTo>
                        <a:pt x="632" y="1516"/>
                      </a:lnTo>
                      <a:lnTo>
                        <a:pt x="648" y="1520"/>
                      </a:lnTo>
                      <a:lnTo>
                        <a:pt x="648" y="1520"/>
                      </a:lnTo>
                      <a:lnTo>
                        <a:pt x="662" y="1528"/>
                      </a:lnTo>
                      <a:lnTo>
                        <a:pt x="668" y="1532"/>
                      </a:lnTo>
                      <a:lnTo>
                        <a:pt x="670" y="1536"/>
                      </a:lnTo>
                      <a:lnTo>
                        <a:pt x="668" y="1536"/>
                      </a:lnTo>
                      <a:lnTo>
                        <a:pt x="664" y="1538"/>
                      </a:lnTo>
                      <a:lnTo>
                        <a:pt x="670" y="1538"/>
                      </a:lnTo>
                      <a:lnTo>
                        <a:pt x="670" y="1538"/>
                      </a:lnTo>
                      <a:lnTo>
                        <a:pt x="682" y="1536"/>
                      </a:lnTo>
                      <a:lnTo>
                        <a:pt x="692" y="1532"/>
                      </a:lnTo>
                      <a:lnTo>
                        <a:pt x="700" y="1528"/>
                      </a:lnTo>
                      <a:lnTo>
                        <a:pt x="700" y="1528"/>
                      </a:lnTo>
                      <a:lnTo>
                        <a:pt x="708" y="1522"/>
                      </a:lnTo>
                      <a:lnTo>
                        <a:pt x="716" y="1518"/>
                      </a:lnTo>
                      <a:lnTo>
                        <a:pt x="724" y="1516"/>
                      </a:lnTo>
                      <a:lnTo>
                        <a:pt x="724" y="1516"/>
                      </a:lnTo>
                      <a:lnTo>
                        <a:pt x="734" y="1518"/>
                      </a:lnTo>
                      <a:lnTo>
                        <a:pt x="744" y="1522"/>
                      </a:lnTo>
                      <a:lnTo>
                        <a:pt x="754" y="1528"/>
                      </a:lnTo>
                      <a:lnTo>
                        <a:pt x="754" y="1528"/>
                      </a:lnTo>
                      <a:lnTo>
                        <a:pt x="758" y="1530"/>
                      </a:lnTo>
                      <a:lnTo>
                        <a:pt x="768" y="1532"/>
                      </a:lnTo>
                      <a:lnTo>
                        <a:pt x="774" y="1532"/>
                      </a:lnTo>
                      <a:lnTo>
                        <a:pt x="780" y="1532"/>
                      </a:lnTo>
                      <a:lnTo>
                        <a:pt x="786" y="1528"/>
                      </a:lnTo>
                      <a:lnTo>
                        <a:pt x="794" y="1520"/>
                      </a:lnTo>
                      <a:lnTo>
                        <a:pt x="794" y="1520"/>
                      </a:lnTo>
                      <a:lnTo>
                        <a:pt x="800" y="1512"/>
                      </a:lnTo>
                      <a:lnTo>
                        <a:pt x="806" y="1500"/>
                      </a:lnTo>
                      <a:lnTo>
                        <a:pt x="812" y="1478"/>
                      </a:lnTo>
                      <a:lnTo>
                        <a:pt x="816" y="1458"/>
                      </a:lnTo>
                      <a:lnTo>
                        <a:pt x="816" y="1452"/>
                      </a:lnTo>
                      <a:lnTo>
                        <a:pt x="840" y="1406"/>
                      </a:lnTo>
                      <a:lnTo>
                        <a:pt x="844" y="1388"/>
                      </a:lnTo>
                      <a:lnTo>
                        <a:pt x="870" y="1386"/>
                      </a:lnTo>
                      <a:lnTo>
                        <a:pt x="894" y="1318"/>
                      </a:lnTo>
                      <a:lnTo>
                        <a:pt x="922" y="1204"/>
                      </a:lnTo>
                      <a:lnTo>
                        <a:pt x="952" y="1056"/>
                      </a:lnTo>
                      <a:lnTo>
                        <a:pt x="970" y="942"/>
                      </a:lnTo>
                      <a:lnTo>
                        <a:pt x="970" y="942"/>
                      </a:lnTo>
                      <a:lnTo>
                        <a:pt x="974" y="940"/>
                      </a:lnTo>
                      <a:lnTo>
                        <a:pt x="978" y="928"/>
                      </a:lnTo>
                      <a:lnTo>
                        <a:pt x="984" y="908"/>
                      </a:lnTo>
                      <a:lnTo>
                        <a:pt x="986" y="894"/>
                      </a:lnTo>
                      <a:lnTo>
                        <a:pt x="988" y="880"/>
                      </a:lnTo>
                      <a:lnTo>
                        <a:pt x="988" y="880"/>
                      </a:lnTo>
                      <a:lnTo>
                        <a:pt x="990" y="866"/>
                      </a:lnTo>
                      <a:lnTo>
                        <a:pt x="994" y="858"/>
                      </a:lnTo>
                      <a:lnTo>
                        <a:pt x="1000" y="856"/>
                      </a:lnTo>
                      <a:lnTo>
                        <a:pt x="1004" y="854"/>
                      </a:lnTo>
                      <a:lnTo>
                        <a:pt x="1004" y="880"/>
                      </a:lnTo>
                      <a:lnTo>
                        <a:pt x="996" y="942"/>
                      </a:lnTo>
                      <a:lnTo>
                        <a:pt x="998" y="962"/>
                      </a:lnTo>
                      <a:lnTo>
                        <a:pt x="990" y="990"/>
                      </a:lnTo>
                      <a:lnTo>
                        <a:pt x="990" y="1034"/>
                      </a:lnTo>
                      <a:lnTo>
                        <a:pt x="990" y="1046"/>
                      </a:lnTo>
                      <a:lnTo>
                        <a:pt x="990" y="1108"/>
                      </a:lnTo>
                      <a:lnTo>
                        <a:pt x="998" y="1112"/>
                      </a:lnTo>
                      <a:lnTo>
                        <a:pt x="998" y="1122"/>
                      </a:lnTo>
                      <a:lnTo>
                        <a:pt x="990" y="1130"/>
                      </a:lnTo>
                      <a:lnTo>
                        <a:pt x="992" y="1160"/>
                      </a:lnTo>
                      <a:lnTo>
                        <a:pt x="992" y="1208"/>
                      </a:lnTo>
                      <a:lnTo>
                        <a:pt x="1010" y="1248"/>
                      </a:lnTo>
                      <a:lnTo>
                        <a:pt x="1040" y="1274"/>
                      </a:lnTo>
                      <a:lnTo>
                        <a:pt x="1044" y="1246"/>
                      </a:lnTo>
                      <a:lnTo>
                        <a:pt x="1048" y="1274"/>
                      </a:lnTo>
                      <a:lnTo>
                        <a:pt x="1078" y="1248"/>
                      </a:lnTo>
                      <a:lnTo>
                        <a:pt x="1096" y="1208"/>
                      </a:lnTo>
                      <a:lnTo>
                        <a:pt x="1096" y="1160"/>
                      </a:lnTo>
                      <a:lnTo>
                        <a:pt x="1098" y="1130"/>
                      </a:lnTo>
                      <a:lnTo>
                        <a:pt x="1088" y="1122"/>
                      </a:lnTo>
                      <a:lnTo>
                        <a:pt x="1088" y="1112"/>
                      </a:lnTo>
                      <a:lnTo>
                        <a:pt x="1098" y="1108"/>
                      </a:lnTo>
                      <a:lnTo>
                        <a:pt x="1098" y="1046"/>
                      </a:lnTo>
                      <a:lnTo>
                        <a:pt x="1098" y="1034"/>
                      </a:lnTo>
                      <a:lnTo>
                        <a:pt x="1098" y="990"/>
                      </a:lnTo>
                      <a:lnTo>
                        <a:pt x="1088" y="962"/>
                      </a:lnTo>
                      <a:lnTo>
                        <a:pt x="1090" y="942"/>
                      </a:lnTo>
                      <a:lnTo>
                        <a:pt x="1084" y="880"/>
                      </a:lnTo>
                      <a:lnTo>
                        <a:pt x="1082" y="856"/>
                      </a:lnTo>
                      <a:lnTo>
                        <a:pt x="1082" y="856"/>
                      </a:lnTo>
                      <a:lnTo>
                        <a:pt x="1088" y="854"/>
                      </a:lnTo>
                      <a:lnTo>
                        <a:pt x="1094" y="858"/>
                      </a:lnTo>
                      <a:lnTo>
                        <a:pt x="1100" y="866"/>
                      </a:lnTo>
                      <a:lnTo>
                        <a:pt x="1102" y="880"/>
                      </a:lnTo>
                      <a:lnTo>
                        <a:pt x="1102" y="880"/>
                      </a:lnTo>
                      <a:lnTo>
                        <a:pt x="1102" y="894"/>
                      </a:lnTo>
                      <a:lnTo>
                        <a:pt x="1106" y="908"/>
                      </a:lnTo>
                      <a:lnTo>
                        <a:pt x="1112" y="928"/>
                      </a:lnTo>
                      <a:lnTo>
                        <a:pt x="1116" y="940"/>
                      </a:lnTo>
                      <a:lnTo>
                        <a:pt x="1120" y="942"/>
                      </a:lnTo>
                      <a:lnTo>
                        <a:pt x="1138" y="1056"/>
                      </a:lnTo>
                      <a:lnTo>
                        <a:pt x="1168" y="1204"/>
                      </a:lnTo>
                      <a:lnTo>
                        <a:pt x="1196" y="1318"/>
                      </a:lnTo>
                      <a:lnTo>
                        <a:pt x="1220" y="1386"/>
                      </a:lnTo>
                      <a:lnTo>
                        <a:pt x="1246" y="1388"/>
                      </a:lnTo>
                      <a:lnTo>
                        <a:pt x="1250" y="1406"/>
                      </a:lnTo>
                      <a:lnTo>
                        <a:pt x="1274" y="1452"/>
                      </a:lnTo>
                      <a:lnTo>
                        <a:pt x="1274" y="1452"/>
                      </a:lnTo>
                      <a:lnTo>
                        <a:pt x="1274" y="1458"/>
                      </a:lnTo>
                      <a:lnTo>
                        <a:pt x="1278" y="1478"/>
                      </a:lnTo>
                      <a:lnTo>
                        <a:pt x="1284" y="1500"/>
                      </a:lnTo>
                      <a:lnTo>
                        <a:pt x="1290" y="1512"/>
                      </a:lnTo>
                      <a:lnTo>
                        <a:pt x="1296" y="1520"/>
                      </a:lnTo>
                      <a:lnTo>
                        <a:pt x="1296" y="1520"/>
                      </a:lnTo>
                      <a:lnTo>
                        <a:pt x="1304" y="1528"/>
                      </a:lnTo>
                      <a:lnTo>
                        <a:pt x="1310" y="1532"/>
                      </a:lnTo>
                      <a:lnTo>
                        <a:pt x="1316" y="1532"/>
                      </a:lnTo>
                      <a:lnTo>
                        <a:pt x="1322" y="1532"/>
                      </a:lnTo>
                      <a:lnTo>
                        <a:pt x="1332" y="1530"/>
                      </a:lnTo>
                      <a:lnTo>
                        <a:pt x="1334" y="1528"/>
                      </a:lnTo>
                      <a:lnTo>
                        <a:pt x="1334" y="1528"/>
                      </a:lnTo>
                      <a:lnTo>
                        <a:pt x="1346" y="1522"/>
                      </a:lnTo>
                      <a:lnTo>
                        <a:pt x="1356" y="1518"/>
                      </a:lnTo>
                      <a:lnTo>
                        <a:pt x="1366" y="1516"/>
                      </a:lnTo>
                      <a:lnTo>
                        <a:pt x="1366" y="1516"/>
                      </a:lnTo>
                      <a:lnTo>
                        <a:pt x="1374" y="1518"/>
                      </a:lnTo>
                      <a:lnTo>
                        <a:pt x="1382" y="1522"/>
                      </a:lnTo>
                      <a:lnTo>
                        <a:pt x="1390" y="1528"/>
                      </a:lnTo>
                      <a:lnTo>
                        <a:pt x="1390" y="1528"/>
                      </a:lnTo>
                      <a:lnTo>
                        <a:pt x="1398" y="1532"/>
                      </a:lnTo>
                      <a:lnTo>
                        <a:pt x="1406" y="1536"/>
                      </a:lnTo>
                      <a:lnTo>
                        <a:pt x="1420" y="1538"/>
                      </a:lnTo>
                      <a:lnTo>
                        <a:pt x="1420" y="1538"/>
                      </a:lnTo>
                      <a:lnTo>
                        <a:pt x="1426" y="1538"/>
                      </a:lnTo>
                      <a:lnTo>
                        <a:pt x="1422" y="1536"/>
                      </a:lnTo>
                      <a:lnTo>
                        <a:pt x="1420" y="1536"/>
                      </a:lnTo>
                      <a:lnTo>
                        <a:pt x="1422" y="1532"/>
                      </a:lnTo>
                      <a:lnTo>
                        <a:pt x="1428" y="1528"/>
                      </a:lnTo>
                      <a:lnTo>
                        <a:pt x="1442" y="1520"/>
                      </a:lnTo>
                      <a:lnTo>
                        <a:pt x="1442" y="1520"/>
                      </a:lnTo>
                      <a:lnTo>
                        <a:pt x="1458" y="1516"/>
                      </a:lnTo>
                      <a:lnTo>
                        <a:pt x="1470" y="1514"/>
                      </a:lnTo>
                      <a:lnTo>
                        <a:pt x="1482" y="1514"/>
                      </a:lnTo>
                      <a:lnTo>
                        <a:pt x="1490" y="1516"/>
                      </a:lnTo>
                      <a:lnTo>
                        <a:pt x="1496" y="1518"/>
                      </a:lnTo>
                      <a:lnTo>
                        <a:pt x="1500" y="1522"/>
                      </a:lnTo>
                      <a:lnTo>
                        <a:pt x="1502" y="1526"/>
                      </a:lnTo>
                      <a:lnTo>
                        <a:pt x="1502" y="1526"/>
                      </a:lnTo>
                      <a:lnTo>
                        <a:pt x="1508" y="1532"/>
                      </a:lnTo>
                      <a:lnTo>
                        <a:pt x="1522" y="1554"/>
                      </a:lnTo>
                      <a:lnTo>
                        <a:pt x="1542" y="1592"/>
                      </a:lnTo>
                      <a:lnTo>
                        <a:pt x="1568" y="1650"/>
                      </a:lnTo>
                      <a:lnTo>
                        <a:pt x="1568" y="1650"/>
                      </a:lnTo>
                      <a:lnTo>
                        <a:pt x="1576" y="1666"/>
                      </a:lnTo>
                      <a:lnTo>
                        <a:pt x="1582" y="1678"/>
                      </a:lnTo>
                      <a:lnTo>
                        <a:pt x="1590" y="1690"/>
                      </a:lnTo>
                      <a:lnTo>
                        <a:pt x="1598" y="1698"/>
                      </a:lnTo>
                      <a:lnTo>
                        <a:pt x="1604" y="1704"/>
                      </a:lnTo>
                      <a:lnTo>
                        <a:pt x="1612" y="1710"/>
                      </a:lnTo>
                      <a:lnTo>
                        <a:pt x="1620" y="1712"/>
                      </a:lnTo>
                      <a:lnTo>
                        <a:pt x="1626" y="1714"/>
                      </a:lnTo>
                      <a:lnTo>
                        <a:pt x="1634" y="1714"/>
                      </a:lnTo>
                      <a:lnTo>
                        <a:pt x="1640" y="1714"/>
                      </a:lnTo>
                      <a:lnTo>
                        <a:pt x="1652" y="1710"/>
                      </a:lnTo>
                      <a:lnTo>
                        <a:pt x="1664" y="1702"/>
                      </a:lnTo>
                      <a:lnTo>
                        <a:pt x="1672" y="1692"/>
                      </a:lnTo>
                      <a:lnTo>
                        <a:pt x="1672" y="1692"/>
                      </a:lnTo>
                      <a:lnTo>
                        <a:pt x="1676" y="1686"/>
                      </a:lnTo>
                      <a:lnTo>
                        <a:pt x="1678" y="1680"/>
                      </a:lnTo>
                      <a:lnTo>
                        <a:pt x="1682" y="1666"/>
                      </a:lnTo>
                      <a:lnTo>
                        <a:pt x="1680" y="1650"/>
                      </a:lnTo>
                      <a:lnTo>
                        <a:pt x="1678" y="1636"/>
                      </a:lnTo>
                      <a:lnTo>
                        <a:pt x="1670" y="1614"/>
                      </a:lnTo>
                      <a:lnTo>
                        <a:pt x="1666" y="1604"/>
                      </a:lnTo>
                      <a:lnTo>
                        <a:pt x="1666" y="1604"/>
                      </a:lnTo>
                      <a:lnTo>
                        <a:pt x="1650" y="1578"/>
                      </a:lnTo>
                      <a:lnTo>
                        <a:pt x="1636" y="1560"/>
                      </a:lnTo>
                      <a:lnTo>
                        <a:pt x="1630" y="1554"/>
                      </a:lnTo>
                      <a:lnTo>
                        <a:pt x="1622" y="1550"/>
                      </a:lnTo>
                      <a:lnTo>
                        <a:pt x="1622" y="1550"/>
                      </a:lnTo>
                      <a:lnTo>
                        <a:pt x="1618" y="1546"/>
                      </a:lnTo>
                      <a:lnTo>
                        <a:pt x="1612" y="1540"/>
                      </a:lnTo>
                      <a:lnTo>
                        <a:pt x="1598" y="1522"/>
                      </a:lnTo>
                      <a:lnTo>
                        <a:pt x="1566" y="1462"/>
                      </a:lnTo>
                      <a:lnTo>
                        <a:pt x="1566" y="1462"/>
                      </a:lnTo>
                      <a:lnTo>
                        <a:pt x="1558" y="1446"/>
                      </a:lnTo>
                      <a:lnTo>
                        <a:pt x="1554" y="1432"/>
                      </a:lnTo>
                      <a:lnTo>
                        <a:pt x="1554" y="1422"/>
                      </a:lnTo>
                      <a:lnTo>
                        <a:pt x="1556" y="1414"/>
                      </a:lnTo>
                      <a:lnTo>
                        <a:pt x="1558" y="1408"/>
                      </a:lnTo>
                      <a:lnTo>
                        <a:pt x="1560" y="1404"/>
                      </a:lnTo>
                      <a:lnTo>
                        <a:pt x="1562" y="1400"/>
                      </a:lnTo>
                      <a:lnTo>
                        <a:pt x="1564" y="1396"/>
                      </a:lnTo>
                      <a:lnTo>
                        <a:pt x="1564" y="1396"/>
                      </a:lnTo>
                      <a:lnTo>
                        <a:pt x="1564" y="1394"/>
                      </a:lnTo>
                      <a:lnTo>
                        <a:pt x="1566" y="1390"/>
                      </a:lnTo>
                      <a:lnTo>
                        <a:pt x="1576" y="1384"/>
                      </a:lnTo>
                      <a:lnTo>
                        <a:pt x="1588" y="1380"/>
                      </a:lnTo>
                      <a:lnTo>
                        <a:pt x="1604" y="1380"/>
                      </a:lnTo>
                      <a:lnTo>
                        <a:pt x="1604" y="1380"/>
                      </a:lnTo>
                      <a:lnTo>
                        <a:pt x="1616" y="1378"/>
                      </a:lnTo>
                      <a:lnTo>
                        <a:pt x="1622" y="1374"/>
                      </a:lnTo>
                      <a:lnTo>
                        <a:pt x="1630" y="1364"/>
                      </a:lnTo>
                      <a:lnTo>
                        <a:pt x="1630" y="1364"/>
                      </a:lnTo>
                      <a:lnTo>
                        <a:pt x="1632" y="1360"/>
                      </a:lnTo>
                      <a:lnTo>
                        <a:pt x="1632" y="1354"/>
                      </a:lnTo>
                      <a:lnTo>
                        <a:pt x="1632" y="1338"/>
                      </a:lnTo>
                      <a:lnTo>
                        <a:pt x="1632" y="1316"/>
                      </a:lnTo>
                      <a:lnTo>
                        <a:pt x="1632" y="1316"/>
                      </a:lnTo>
                      <a:lnTo>
                        <a:pt x="1632" y="1310"/>
                      </a:lnTo>
                      <a:lnTo>
                        <a:pt x="1634" y="1294"/>
                      </a:lnTo>
                      <a:lnTo>
                        <a:pt x="1638" y="1286"/>
                      </a:lnTo>
                      <a:lnTo>
                        <a:pt x="1642" y="1280"/>
                      </a:lnTo>
                      <a:lnTo>
                        <a:pt x="1650" y="1274"/>
                      </a:lnTo>
                      <a:lnTo>
                        <a:pt x="1662" y="1272"/>
                      </a:lnTo>
                      <a:lnTo>
                        <a:pt x="1662" y="1272"/>
                      </a:lnTo>
                      <a:lnTo>
                        <a:pt x="1674" y="1272"/>
                      </a:lnTo>
                      <a:lnTo>
                        <a:pt x="1684" y="1268"/>
                      </a:lnTo>
                      <a:lnTo>
                        <a:pt x="1692" y="1264"/>
                      </a:lnTo>
                      <a:lnTo>
                        <a:pt x="1698" y="1258"/>
                      </a:lnTo>
                      <a:lnTo>
                        <a:pt x="1706" y="1248"/>
                      </a:lnTo>
                      <a:lnTo>
                        <a:pt x="1708" y="1244"/>
                      </a:lnTo>
                      <a:lnTo>
                        <a:pt x="1710" y="1212"/>
                      </a:lnTo>
                      <a:lnTo>
                        <a:pt x="1710" y="1212"/>
                      </a:lnTo>
                      <a:lnTo>
                        <a:pt x="1710" y="1206"/>
                      </a:lnTo>
                      <a:lnTo>
                        <a:pt x="1708" y="1192"/>
                      </a:lnTo>
                      <a:lnTo>
                        <a:pt x="1710" y="1184"/>
                      </a:lnTo>
                      <a:lnTo>
                        <a:pt x="1712" y="1176"/>
                      </a:lnTo>
                      <a:lnTo>
                        <a:pt x="1718" y="1170"/>
                      </a:lnTo>
                      <a:lnTo>
                        <a:pt x="1726" y="1166"/>
                      </a:lnTo>
                      <a:lnTo>
                        <a:pt x="1726" y="1166"/>
                      </a:lnTo>
                      <a:lnTo>
                        <a:pt x="1734" y="1162"/>
                      </a:lnTo>
                      <a:lnTo>
                        <a:pt x="1738" y="1156"/>
                      </a:lnTo>
                      <a:lnTo>
                        <a:pt x="1742" y="1148"/>
                      </a:lnTo>
                      <a:lnTo>
                        <a:pt x="1746" y="1142"/>
                      </a:lnTo>
                      <a:lnTo>
                        <a:pt x="1748" y="1130"/>
                      </a:lnTo>
                      <a:lnTo>
                        <a:pt x="1748" y="1124"/>
                      </a:lnTo>
                      <a:lnTo>
                        <a:pt x="1736" y="1078"/>
                      </a:lnTo>
                      <a:lnTo>
                        <a:pt x="1724" y="1052"/>
                      </a:lnTo>
                      <a:lnTo>
                        <a:pt x="1706" y="1022"/>
                      </a:lnTo>
                      <a:lnTo>
                        <a:pt x="1702" y="1004"/>
                      </a:lnTo>
                      <a:lnTo>
                        <a:pt x="1706" y="988"/>
                      </a:lnTo>
                      <a:lnTo>
                        <a:pt x="1632" y="878"/>
                      </a:lnTo>
                      <a:lnTo>
                        <a:pt x="1632" y="878"/>
                      </a:lnTo>
                      <a:lnTo>
                        <a:pt x="1632" y="876"/>
                      </a:lnTo>
                      <a:lnTo>
                        <a:pt x="1632" y="874"/>
                      </a:lnTo>
                      <a:lnTo>
                        <a:pt x="1628" y="868"/>
                      </a:lnTo>
                      <a:lnTo>
                        <a:pt x="1620" y="858"/>
                      </a:lnTo>
                      <a:lnTo>
                        <a:pt x="1600" y="842"/>
                      </a:lnTo>
                      <a:lnTo>
                        <a:pt x="1572" y="820"/>
                      </a:lnTo>
                      <a:lnTo>
                        <a:pt x="1528" y="790"/>
                      </a:lnTo>
                      <a:lnTo>
                        <a:pt x="1466" y="754"/>
                      </a:lnTo>
                      <a:lnTo>
                        <a:pt x="1486" y="752"/>
                      </a:lnTo>
                      <a:lnTo>
                        <a:pt x="1556" y="746"/>
                      </a:lnTo>
                      <a:lnTo>
                        <a:pt x="1606" y="746"/>
                      </a:lnTo>
                      <a:lnTo>
                        <a:pt x="1660" y="746"/>
                      </a:lnTo>
                      <a:lnTo>
                        <a:pt x="1712" y="740"/>
                      </a:lnTo>
                      <a:lnTo>
                        <a:pt x="1712" y="740"/>
                      </a:lnTo>
                      <a:lnTo>
                        <a:pt x="1734" y="732"/>
                      </a:lnTo>
                      <a:lnTo>
                        <a:pt x="1750" y="724"/>
                      </a:lnTo>
                      <a:lnTo>
                        <a:pt x="1758" y="718"/>
                      </a:lnTo>
                      <a:lnTo>
                        <a:pt x="1762" y="714"/>
                      </a:lnTo>
                      <a:lnTo>
                        <a:pt x="1762" y="714"/>
                      </a:lnTo>
                      <a:lnTo>
                        <a:pt x="1776" y="694"/>
                      </a:lnTo>
                      <a:lnTo>
                        <a:pt x="1786" y="680"/>
                      </a:lnTo>
                      <a:lnTo>
                        <a:pt x="1802" y="660"/>
                      </a:lnTo>
                      <a:lnTo>
                        <a:pt x="1802" y="660"/>
                      </a:lnTo>
                      <a:lnTo>
                        <a:pt x="1818" y="640"/>
                      </a:lnTo>
                      <a:lnTo>
                        <a:pt x="1826" y="624"/>
                      </a:lnTo>
                      <a:lnTo>
                        <a:pt x="1830" y="614"/>
                      </a:lnTo>
                      <a:lnTo>
                        <a:pt x="1830" y="612"/>
                      </a:lnTo>
                      <a:lnTo>
                        <a:pt x="1830" y="612"/>
                      </a:lnTo>
                      <a:lnTo>
                        <a:pt x="1834" y="594"/>
                      </a:lnTo>
                      <a:lnTo>
                        <a:pt x="1840" y="582"/>
                      </a:lnTo>
                      <a:lnTo>
                        <a:pt x="1842" y="578"/>
                      </a:lnTo>
                      <a:lnTo>
                        <a:pt x="1846" y="574"/>
                      </a:lnTo>
                      <a:lnTo>
                        <a:pt x="1846" y="574"/>
                      </a:lnTo>
                      <a:lnTo>
                        <a:pt x="1850" y="572"/>
                      </a:lnTo>
                      <a:lnTo>
                        <a:pt x="1854" y="564"/>
                      </a:lnTo>
                      <a:lnTo>
                        <a:pt x="1864" y="546"/>
                      </a:lnTo>
                      <a:lnTo>
                        <a:pt x="1868" y="536"/>
                      </a:lnTo>
                      <a:lnTo>
                        <a:pt x="1870" y="526"/>
                      </a:lnTo>
                      <a:lnTo>
                        <a:pt x="1870" y="518"/>
                      </a:lnTo>
                      <a:lnTo>
                        <a:pt x="1868" y="512"/>
                      </a:lnTo>
                      <a:lnTo>
                        <a:pt x="1868" y="512"/>
                      </a:lnTo>
                      <a:lnTo>
                        <a:pt x="1864" y="506"/>
                      </a:lnTo>
                      <a:lnTo>
                        <a:pt x="1864" y="498"/>
                      </a:lnTo>
                      <a:lnTo>
                        <a:pt x="1866" y="492"/>
                      </a:lnTo>
                      <a:lnTo>
                        <a:pt x="1868" y="486"/>
                      </a:lnTo>
                      <a:lnTo>
                        <a:pt x="1872" y="476"/>
                      </a:lnTo>
                      <a:lnTo>
                        <a:pt x="1876" y="472"/>
                      </a:lnTo>
                      <a:lnTo>
                        <a:pt x="1876" y="472"/>
                      </a:lnTo>
                      <a:lnTo>
                        <a:pt x="1888" y="462"/>
                      </a:lnTo>
                      <a:lnTo>
                        <a:pt x="1894" y="454"/>
                      </a:lnTo>
                      <a:lnTo>
                        <a:pt x="1894" y="450"/>
                      </a:lnTo>
                      <a:lnTo>
                        <a:pt x="1894" y="446"/>
                      </a:lnTo>
                      <a:lnTo>
                        <a:pt x="1894" y="446"/>
                      </a:lnTo>
                      <a:lnTo>
                        <a:pt x="1890" y="442"/>
                      </a:lnTo>
                      <a:lnTo>
                        <a:pt x="1890" y="434"/>
                      </a:lnTo>
                      <a:lnTo>
                        <a:pt x="1892" y="416"/>
                      </a:lnTo>
                      <a:lnTo>
                        <a:pt x="1898" y="394"/>
                      </a:lnTo>
                      <a:lnTo>
                        <a:pt x="1898" y="394"/>
                      </a:lnTo>
                      <a:lnTo>
                        <a:pt x="1914" y="374"/>
                      </a:lnTo>
                      <a:lnTo>
                        <a:pt x="1926" y="360"/>
                      </a:lnTo>
                      <a:lnTo>
                        <a:pt x="1928" y="354"/>
                      </a:lnTo>
                      <a:lnTo>
                        <a:pt x="1930" y="350"/>
                      </a:lnTo>
                      <a:lnTo>
                        <a:pt x="1930" y="350"/>
                      </a:lnTo>
                      <a:lnTo>
                        <a:pt x="1934" y="340"/>
                      </a:lnTo>
                      <a:lnTo>
                        <a:pt x="1944" y="324"/>
                      </a:lnTo>
                      <a:lnTo>
                        <a:pt x="1956" y="310"/>
                      </a:lnTo>
                      <a:lnTo>
                        <a:pt x="1964" y="304"/>
                      </a:lnTo>
                      <a:lnTo>
                        <a:pt x="1972" y="300"/>
                      </a:lnTo>
                      <a:lnTo>
                        <a:pt x="1972" y="300"/>
                      </a:lnTo>
                      <a:lnTo>
                        <a:pt x="1978" y="296"/>
                      </a:lnTo>
                      <a:lnTo>
                        <a:pt x="1986" y="290"/>
                      </a:lnTo>
                      <a:lnTo>
                        <a:pt x="1996" y="278"/>
                      </a:lnTo>
                      <a:lnTo>
                        <a:pt x="2004" y="264"/>
                      </a:lnTo>
                      <a:lnTo>
                        <a:pt x="2004" y="264"/>
                      </a:lnTo>
                      <a:lnTo>
                        <a:pt x="2010" y="252"/>
                      </a:lnTo>
                      <a:lnTo>
                        <a:pt x="2016" y="240"/>
                      </a:lnTo>
                      <a:lnTo>
                        <a:pt x="2020" y="236"/>
                      </a:lnTo>
                      <a:lnTo>
                        <a:pt x="2024" y="234"/>
                      </a:lnTo>
                      <a:lnTo>
                        <a:pt x="2024" y="234"/>
                      </a:lnTo>
                      <a:lnTo>
                        <a:pt x="2030" y="232"/>
                      </a:lnTo>
                      <a:lnTo>
                        <a:pt x="2034" y="226"/>
                      </a:lnTo>
                      <a:lnTo>
                        <a:pt x="2046" y="214"/>
                      </a:lnTo>
                      <a:lnTo>
                        <a:pt x="2056" y="198"/>
                      </a:lnTo>
                      <a:lnTo>
                        <a:pt x="2078" y="154"/>
                      </a:lnTo>
                      <a:lnTo>
                        <a:pt x="2090" y="112"/>
                      </a:lnTo>
                      <a:lnTo>
                        <a:pt x="2088" y="78"/>
                      </a:lnTo>
                      <a:close/>
                      <a:moveTo>
                        <a:pt x="1040" y="574"/>
                      </a:moveTo>
                      <a:lnTo>
                        <a:pt x="1040" y="574"/>
                      </a:lnTo>
                      <a:lnTo>
                        <a:pt x="1040" y="574"/>
                      </a:lnTo>
                      <a:lnTo>
                        <a:pt x="1040" y="574"/>
                      </a:lnTo>
                      <a:lnTo>
                        <a:pt x="1040" y="574"/>
                      </a:lnTo>
                      <a:close/>
                    </a:path>
                  </a:pathLst>
                </a:custGeom>
                <a:grpFill/>
                <a:ln w="9525">
                  <a:noFill/>
                  <a:round/>
                  <a:headEnd/>
                  <a:tailEnd/>
                </a:ln>
                <a:effectLst>
                  <a:glow rad="38100">
                    <a:schemeClr val="bg2">
                      <a:lumMod val="60000"/>
                      <a:lumOff val="40000"/>
                      <a:alpha val="19000"/>
                    </a:schemeClr>
                  </a:glow>
                  <a:softEdge rad="12700"/>
                </a:effectLst>
              </p:spPr>
              <p:txBody>
                <a:bodyPr vert="horz" wrap="square" lIns="91440" tIns="45720" rIns="91440" bIns="45720" numCol="1" anchor="t" anchorCtr="0" compatLnSpc="1">
                  <a:prstTxWarp prst="textNoShape">
                    <a:avLst/>
                  </a:prstTxWarp>
                </a:bodyPr>
                <a:lstStyle/>
                <a:p>
                  <a:endParaRPr lang="en-US" sz="1800"/>
                </a:p>
              </p:txBody>
            </p:sp>
          </p:grpSp>
          <p:grpSp>
            <p:nvGrpSpPr>
              <p:cNvPr id="180" name="Group 48"/>
              <p:cNvGrpSpPr>
                <a:grpSpLocks noChangeAspect="1"/>
              </p:cNvGrpSpPr>
              <p:nvPr/>
            </p:nvGrpSpPr>
            <p:grpSpPr>
              <a:xfrm rot="1419986">
                <a:off x="7374137" y="629719"/>
                <a:ext cx="1046470" cy="892409"/>
                <a:chOff x="5181600" y="457200"/>
                <a:chExt cx="3235325" cy="2759075"/>
              </a:xfrm>
              <a:solidFill>
                <a:schemeClr val="bg2">
                  <a:lumMod val="60000"/>
                  <a:lumOff val="40000"/>
                  <a:alpha val="8000"/>
                </a:schemeClr>
              </a:solidFill>
            </p:grpSpPr>
            <p:sp>
              <p:nvSpPr>
                <p:cNvPr id="216" name="Freeform 86"/>
                <p:cNvSpPr>
                  <a:spLocks/>
                </p:cNvSpPr>
                <p:nvPr/>
              </p:nvSpPr>
              <p:spPr bwMode="auto">
                <a:xfrm>
                  <a:off x="6400801" y="787399"/>
                  <a:ext cx="390524" cy="581026"/>
                </a:xfrm>
                <a:custGeom>
                  <a:avLst/>
                  <a:gdLst/>
                  <a:ahLst/>
                  <a:cxnLst>
                    <a:cxn ang="0">
                      <a:pos x="242" y="366"/>
                    </a:cxn>
                    <a:cxn ang="0">
                      <a:pos x="242" y="366"/>
                    </a:cxn>
                    <a:cxn ang="0">
                      <a:pos x="244" y="364"/>
                    </a:cxn>
                    <a:cxn ang="0">
                      <a:pos x="246" y="364"/>
                    </a:cxn>
                    <a:cxn ang="0">
                      <a:pos x="246" y="364"/>
                    </a:cxn>
                    <a:cxn ang="0">
                      <a:pos x="236" y="348"/>
                    </a:cxn>
                    <a:cxn ang="0">
                      <a:pos x="50" y="54"/>
                    </a:cxn>
                    <a:cxn ang="0">
                      <a:pos x="50" y="54"/>
                    </a:cxn>
                    <a:cxn ang="0">
                      <a:pos x="32" y="28"/>
                    </a:cxn>
                    <a:cxn ang="0">
                      <a:pos x="32" y="26"/>
                    </a:cxn>
                    <a:cxn ang="0">
                      <a:pos x="32" y="26"/>
                    </a:cxn>
                    <a:cxn ang="0">
                      <a:pos x="22" y="14"/>
                    </a:cxn>
                    <a:cxn ang="0">
                      <a:pos x="10" y="4"/>
                    </a:cxn>
                    <a:cxn ang="0">
                      <a:pos x="10" y="4"/>
                    </a:cxn>
                    <a:cxn ang="0">
                      <a:pos x="6" y="2"/>
                    </a:cxn>
                    <a:cxn ang="0">
                      <a:pos x="2" y="0"/>
                    </a:cxn>
                    <a:cxn ang="0">
                      <a:pos x="0" y="2"/>
                    </a:cxn>
                    <a:cxn ang="0">
                      <a:pos x="0" y="6"/>
                    </a:cxn>
                    <a:cxn ang="0">
                      <a:pos x="0" y="6"/>
                    </a:cxn>
                    <a:cxn ang="0">
                      <a:pos x="4" y="16"/>
                    </a:cxn>
                    <a:cxn ang="0">
                      <a:pos x="10" y="24"/>
                    </a:cxn>
                    <a:cxn ang="0">
                      <a:pos x="10" y="24"/>
                    </a:cxn>
                    <a:cxn ang="0">
                      <a:pos x="20" y="34"/>
                    </a:cxn>
                    <a:cxn ang="0">
                      <a:pos x="28" y="44"/>
                    </a:cxn>
                    <a:cxn ang="0">
                      <a:pos x="232" y="352"/>
                    </a:cxn>
                    <a:cxn ang="0">
                      <a:pos x="232" y="352"/>
                    </a:cxn>
                    <a:cxn ang="0">
                      <a:pos x="238" y="362"/>
                    </a:cxn>
                    <a:cxn ang="0">
                      <a:pos x="242" y="366"/>
                    </a:cxn>
                    <a:cxn ang="0">
                      <a:pos x="242" y="366"/>
                    </a:cxn>
                  </a:cxnLst>
                  <a:rect l="0" t="0" r="r" b="b"/>
                  <a:pathLst>
                    <a:path w="246" h="366">
                      <a:moveTo>
                        <a:pt x="242" y="366"/>
                      </a:moveTo>
                      <a:lnTo>
                        <a:pt x="242" y="366"/>
                      </a:lnTo>
                      <a:lnTo>
                        <a:pt x="244" y="364"/>
                      </a:lnTo>
                      <a:lnTo>
                        <a:pt x="246" y="364"/>
                      </a:lnTo>
                      <a:lnTo>
                        <a:pt x="246" y="364"/>
                      </a:lnTo>
                      <a:lnTo>
                        <a:pt x="236" y="348"/>
                      </a:lnTo>
                      <a:lnTo>
                        <a:pt x="50" y="54"/>
                      </a:lnTo>
                      <a:lnTo>
                        <a:pt x="50" y="54"/>
                      </a:lnTo>
                      <a:lnTo>
                        <a:pt x="32" y="28"/>
                      </a:lnTo>
                      <a:lnTo>
                        <a:pt x="32" y="26"/>
                      </a:lnTo>
                      <a:lnTo>
                        <a:pt x="32" y="26"/>
                      </a:lnTo>
                      <a:lnTo>
                        <a:pt x="22" y="14"/>
                      </a:lnTo>
                      <a:lnTo>
                        <a:pt x="10" y="4"/>
                      </a:lnTo>
                      <a:lnTo>
                        <a:pt x="10" y="4"/>
                      </a:lnTo>
                      <a:lnTo>
                        <a:pt x="6" y="2"/>
                      </a:lnTo>
                      <a:lnTo>
                        <a:pt x="2" y="0"/>
                      </a:lnTo>
                      <a:lnTo>
                        <a:pt x="0" y="2"/>
                      </a:lnTo>
                      <a:lnTo>
                        <a:pt x="0" y="6"/>
                      </a:lnTo>
                      <a:lnTo>
                        <a:pt x="0" y="6"/>
                      </a:lnTo>
                      <a:lnTo>
                        <a:pt x="4" y="16"/>
                      </a:lnTo>
                      <a:lnTo>
                        <a:pt x="10" y="24"/>
                      </a:lnTo>
                      <a:lnTo>
                        <a:pt x="10" y="24"/>
                      </a:lnTo>
                      <a:lnTo>
                        <a:pt x="20" y="34"/>
                      </a:lnTo>
                      <a:lnTo>
                        <a:pt x="28" y="44"/>
                      </a:lnTo>
                      <a:lnTo>
                        <a:pt x="232" y="352"/>
                      </a:lnTo>
                      <a:lnTo>
                        <a:pt x="232" y="352"/>
                      </a:lnTo>
                      <a:lnTo>
                        <a:pt x="238" y="362"/>
                      </a:lnTo>
                      <a:lnTo>
                        <a:pt x="242" y="366"/>
                      </a:lnTo>
                      <a:lnTo>
                        <a:pt x="242" y="366"/>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sz="1800"/>
                </a:p>
              </p:txBody>
            </p:sp>
            <p:sp>
              <p:nvSpPr>
                <p:cNvPr id="217" name="Freeform 87"/>
                <p:cNvSpPr>
                  <a:spLocks/>
                </p:cNvSpPr>
                <p:nvPr/>
              </p:nvSpPr>
              <p:spPr bwMode="auto">
                <a:xfrm>
                  <a:off x="6791325" y="1381124"/>
                  <a:ext cx="1588" cy="1588"/>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sz="1800"/>
                </a:p>
              </p:txBody>
            </p:sp>
            <p:sp>
              <p:nvSpPr>
                <p:cNvPr id="218" name="Freeform 88"/>
                <p:cNvSpPr>
                  <a:spLocks/>
                </p:cNvSpPr>
                <p:nvPr/>
              </p:nvSpPr>
              <p:spPr bwMode="auto">
                <a:xfrm>
                  <a:off x="6819900" y="787399"/>
                  <a:ext cx="387350" cy="581026"/>
                </a:xfrm>
                <a:custGeom>
                  <a:avLst/>
                  <a:gdLst/>
                  <a:ahLst/>
                  <a:cxnLst>
                    <a:cxn ang="0">
                      <a:pos x="2" y="366"/>
                    </a:cxn>
                    <a:cxn ang="0">
                      <a:pos x="2" y="366"/>
                    </a:cxn>
                    <a:cxn ang="0">
                      <a:pos x="6" y="362"/>
                    </a:cxn>
                    <a:cxn ang="0">
                      <a:pos x="14" y="352"/>
                    </a:cxn>
                    <a:cxn ang="0">
                      <a:pos x="216" y="44"/>
                    </a:cxn>
                    <a:cxn ang="0">
                      <a:pos x="216" y="44"/>
                    </a:cxn>
                    <a:cxn ang="0">
                      <a:pos x="226" y="34"/>
                    </a:cxn>
                    <a:cxn ang="0">
                      <a:pos x="234" y="24"/>
                    </a:cxn>
                    <a:cxn ang="0">
                      <a:pos x="234" y="24"/>
                    </a:cxn>
                    <a:cxn ang="0">
                      <a:pos x="240" y="16"/>
                    </a:cxn>
                    <a:cxn ang="0">
                      <a:pos x="244" y="6"/>
                    </a:cxn>
                    <a:cxn ang="0">
                      <a:pos x="244" y="6"/>
                    </a:cxn>
                    <a:cxn ang="0">
                      <a:pos x="244" y="2"/>
                    </a:cxn>
                    <a:cxn ang="0">
                      <a:pos x="242" y="0"/>
                    </a:cxn>
                    <a:cxn ang="0">
                      <a:pos x="238" y="2"/>
                    </a:cxn>
                    <a:cxn ang="0">
                      <a:pos x="234" y="4"/>
                    </a:cxn>
                    <a:cxn ang="0">
                      <a:pos x="234" y="4"/>
                    </a:cxn>
                    <a:cxn ang="0">
                      <a:pos x="222" y="14"/>
                    </a:cxn>
                    <a:cxn ang="0">
                      <a:pos x="212" y="26"/>
                    </a:cxn>
                    <a:cxn ang="0">
                      <a:pos x="212" y="28"/>
                    </a:cxn>
                    <a:cxn ang="0">
                      <a:pos x="212" y="28"/>
                    </a:cxn>
                    <a:cxn ang="0">
                      <a:pos x="194" y="54"/>
                    </a:cxn>
                    <a:cxn ang="0">
                      <a:pos x="8" y="348"/>
                    </a:cxn>
                    <a:cxn ang="0">
                      <a:pos x="8" y="348"/>
                    </a:cxn>
                    <a:cxn ang="0">
                      <a:pos x="0" y="364"/>
                    </a:cxn>
                    <a:cxn ang="0">
                      <a:pos x="0" y="364"/>
                    </a:cxn>
                    <a:cxn ang="0">
                      <a:pos x="0" y="366"/>
                    </a:cxn>
                    <a:cxn ang="0">
                      <a:pos x="0" y="366"/>
                    </a:cxn>
                    <a:cxn ang="0">
                      <a:pos x="2" y="366"/>
                    </a:cxn>
                    <a:cxn ang="0">
                      <a:pos x="2" y="366"/>
                    </a:cxn>
                  </a:cxnLst>
                  <a:rect l="0" t="0" r="r" b="b"/>
                  <a:pathLst>
                    <a:path w="244" h="366">
                      <a:moveTo>
                        <a:pt x="2" y="366"/>
                      </a:moveTo>
                      <a:lnTo>
                        <a:pt x="2" y="366"/>
                      </a:lnTo>
                      <a:lnTo>
                        <a:pt x="6" y="362"/>
                      </a:lnTo>
                      <a:lnTo>
                        <a:pt x="14" y="352"/>
                      </a:lnTo>
                      <a:lnTo>
                        <a:pt x="216" y="44"/>
                      </a:lnTo>
                      <a:lnTo>
                        <a:pt x="216" y="44"/>
                      </a:lnTo>
                      <a:lnTo>
                        <a:pt x="226" y="34"/>
                      </a:lnTo>
                      <a:lnTo>
                        <a:pt x="234" y="24"/>
                      </a:lnTo>
                      <a:lnTo>
                        <a:pt x="234" y="24"/>
                      </a:lnTo>
                      <a:lnTo>
                        <a:pt x="240" y="16"/>
                      </a:lnTo>
                      <a:lnTo>
                        <a:pt x="244" y="6"/>
                      </a:lnTo>
                      <a:lnTo>
                        <a:pt x="244" y="6"/>
                      </a:lnTo>
                      <a:lnTo>
                        <a:pt x="244" y="2"/>
                      </a:lnTo>
                      <a:lnTo>
                        <a:pt x="242" y="0"/>
                      </a:lnTo>
                      <a:lnTo>
                        <a:pt x="238" y="2"/>
                      </a:lnTo>
                      <a:lnTo>
                        <a:pt x="234" y="4"/>
                      </a:lnTo>
                      <a:lnTo>
                        <a:pt x="234" y="4"/>
                      </a:lnTo>
                      <a:lnTo>
                        <a:pt x="222" y="14"/>
                      </a:lnTo>
                      <a:lnTo>
                        <a:pt x="212" y="26"/>
                      </a:lnTo>
                      <a:lnTo>
                        <a:pt x="212" y="28"/>
                      </a:lnTo>
                      <a:lnTo>
                        <a:pt x="212" y="28"/>
                      </a:lnTo>
                      <a:lnTo>
                        <a:pt x="194" y="54"/>
                      </a:lnTo>
                      <a:lnTo>
                        <a:pt x="8" y="348"/>
                      </a:lnTo>
                      <a:lnTo>
                        <a:pt x="8" y="348"/>
                      </a:lnTo>
                      <a:lnTo>
                        <a:pt x="0" y="364"/>
                      </a:lnTo>
                      <a:lnTo>
                        <a:pt x="0" y="364"/>
                      </a:lnTo>
                      <a:lnTo>
                        <a:pt x="0" y="366"/>
                      </a:lnTo>
                      <a:lnTo>
                        <a:pt x="0" y="366"/>
                      </a:lnTo>
                      <a:lnTo>
                        <a:pt x="2" y="366"/>
                      </a:lnTo>
                      <a:lnTo>
                        <a:pt x="2" y="366"/>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sz="1800"/>
                </a:p>
              </p:txBody>
            </p:sp>
            <p:sp>
              <p:nvSpPr>
                <p:cNvPr id="219" name="Freeform 89"/>
                <p:cNvSpPr>
                  <a:spLocks noEditPoints="1"/>
                </p:cNvSpPr>
                <p:nvPr/>
              </p:nvSpPr>
              <p:spPr bwMode="auto">
                <a:xfrm>
                  <a:off x="5181600" y="457200"/>
                  <a:ext cx="3235325" cy="2759075"/>
                </a:xfrm>
                <a:custGeom>
                  <a:avLst/>
                  <a:gdLst/>
                  <a:ahLst/>
                  <a:cxnLst>
                    <a:cxn ang="0">
                      <a:pos x="1778" y="8"/>
                    </a:cxn>
                    <a:cxn ang="0">
                      <a:pos x="1424" y="184"/>
                    </a:cxn>
                    <a:cxn ang="0">
                      <a:pos x="1152" y="514"/>
                    </a:cxn>
                    <a:cxn ang="0">
                      <a:pos x="1064" y="610"/>
                    </a:cxn>
                    <a:cxn ang="0">
                      <a:pos x="1042" y="574"/>
                    </a:cxn>
                    <a:cxn ang="0">
                      <a:pos x="1014" y="574"/>
                    </a:cxn>
                    <a:cxn ang="0">
                      <a:pos x="982" y="586"/>
                    </a:cxn>
                    <a:cxn ang="0">
                      <a:pos x="964" y="644"/>
                    </a:cxn>
                    <a:cxn ang="0">
                      <a:pos x="774" y="350"/>
                    </a:cxn>
                    <a:cxn ang="0">
                      <a:pos x="432" y="66"/>
                    </a:cxn>
                    <a:cxn ang="0">
                      <a:pos x="60" y="14"/>
                    </a:cxn>
                    <a:cxn ang="0">
                      <a:pos x="58" y="236"/>
                    </a:cxn>
                    <a:cxn ang="0">
                      <a:pos x="100" y="298"/>
                    </a:cxn>
                    <a:cxn ang="0">
                      <a:pos x="154" y="358"/>
                    </a:cxn>
                    <a:cxn ang="0">
                      <a:pos x="190" y="458"/>
                    </a:cxn>
                    <a:cxn ang="0">
                      <a:pos x="216" y="506"/>
                    </a:cxn>
                    <a:cxn ang="0">
                      <a:pos x="228" y="580"/>
                    </a:cxn>
                    <a:cxn ang="0">
                      <a:pos x="252" y="632"/>
                    </a:cxn>
                    <a:cxn ang="0">
                      <a:pos x="320" y="740"/>
                    </a:cxn>
                    <a:cxn ang="0">
                      <a:pos x="628" y="780"/>
                    </a:cxn>
                    <a:cxn ang="0">
                      <a:pos x="422" y="938"/>
                    </a:cxn>
                    <a:cxn ang="0">
                      <a:pos x="446" y="1044"/>
                    </a:cxn>
                    <a:cxn ang="0">
                      <a:pos x="548" y="1174"/>
                    </a:cxn>
                    <a:cxn ang="0">
                      <a:pos x="588" y="1256"/>
                    </a:cxn>
                    <a:cxn ang="0">
                      <a:pos x="646" y="1306"/>
                    </a:cxn>
                    <a:cxn ang="0">
                      <a:pos x="650" y="1464"/>
                    </a:cxn>
                    <a:cxn ang="0">
                      <a:pos x="562" y="1580"/>
                    </a:cxn>
                    <a:cxn ang="0">
                      <a:pos x="516" y="1698"/>
                    </a:cxn>
                    <a:cxn ang="0">
                      <a:pos x="554" y="1734"/>
                    </a:cxn>
                    <a:cxn ang="0">
                      <a:pos x="670" y="1586"/>
                    </a:cxn>
                    <a:cxn ang="0">
                      <a:pos x="770" y="1476"/>
                    </a:cxn>
                    <a:cxn ang="0">
                      <a:pos x="890" y="1070"/>
                    </a:cxn>
                    <a:cxn ang="0">
                      <a:pos x="938" y="954"/>
                    </a:cxn>
                    <a:cxn ang="0">
                      <a:pos x="962" y="1146"/>
                    </a:cxn>
                    <a:cxn ang="0">
                      <a:pos x="1022" y="1320"/>
                    </a:cxn>
                    <a:cxn ang="0">
                      <a:pos x="1076" y="1068"/>
                    </a:cxn>
                    <a:cxn ang="0">
                      <a:pos x="1106" y="958"/>
                    </a:cxn>
                    <a:cxn ang="0">
                      <a:pos x="1160" y="1136"/>
                    </a:cxn>
                    <a:cxn ang="0">
                      <a:pos x="1268" y="1476"/>
                    </a:cxn>
                    <a:cxn ang="0">
                      <a:pos x="1366" y="1586"/>
                    </a:cxn>
                    <a:cxn ang="0">
                      <a:pos x="1494" y="1738"/>
                    </a:cxn>
                    <a:cxn ang="0">
                      <a:pos x="1520" y="1676"/>
                    </a:cxn>
                    <a:cxn ang="0">
                      <a:pos x="1456" y="1558"/>
                    </a:cxn>
                    <a:cxn ang="0">
                      <a:pos x="1382" y="1442"/>
                    </a:cxn>
                    <a:cxn ang="0">
                      <a:pos x="1396" y="1300"/>
                    </a:cxn>
                    <a:cxn ang="0">
                      <a:pos x="1460" y="1236"/>
                    </a:cxn>
                    <a:cxn ang="0">
                      <a:pos x="1508" y="1166"/>
                    </a:cxn>
                    <a:cxn ang="0">
                      <a:pos x="1600" y="1020"/>
                    </a:cxn>
                    <a:cxn ang="0">
                      <a:pos x="1596" y="918"/>
                    </a:cxn>
                    <a:cxn ang="0">
                      <a:pos x="1454" y="772"/>
                    </a:cxn>
                    <a:cxn ang="0">
                      <a:pos x="1722" y="734"/>
                    </a:cxn>
                    <a:cxn ang="0">
                      <a:pos x="1788" y="628"/>
                    </a:cxn>
                    <a:cxn ang="0">
                      <a:pos x="1820" y="562"/>
                    </a:cxn>
                    <a:cxn ang="0">
                      <a:pos x="1824" y="498"/>
                    </a:cxn>
                    <a:cxn ang="0">
                      <a:pos x="1846" y="452"/>
                    </a:cxn>
                    <a:cxn ang="0">
                      <a:pos x="1884" y="358"/>
                    </a:cxn>
                    <a:cxn ang="0">
                      <a:pos x="1946" y="286"/>
                    </a:cxn>
                    <a:cxn ang="0">
                      <a:pos x="1984" y="232"/>
                    </a:cxn>
                    <a:cxn ang="0">
                      <a:pos x="1014" y="582"/>
                    </a:cxn>
                  </a:cxnLst>
                  <a:rect l="0" t="0" r="r" b="b"/>
                  <a:pathLst>
                    <a:path w="2038" h="1738">
                      <a:moveTo>
                        <a:pt x="2036" y="78"/>
                      </a:moveTo>
                      <a:lnTo>
                        <a:pt x="2018" y="44"/>
                      </a:lnTo>
                      <a:lnTo>
                        <a:pt x="1978" y="14"/>
                      </a:lnTo>
                      <a:lnTo>
                        <a:pt x="1916" y="2"/>
                      </a:lnTo>
                      <a:lnTo>
                        <a:pt x="1850" y="0"/>
                      </a:lnTo>
                      <a:lnTo>
                        <a:pt x="1850" y="0"/>
                      </a:lnTo>
                      <a:lnTo>
                        <a:pt x="1832" y="0"/>
                      </a:lnTo>
                      <a:lnTo>
                        <a:pt x="1808" y="4"/>
                      </a:lnTo>
                      <a:lnTo>
                        <a:pt x="1778" y="8"/>
                      </a:lnTo>
                      <a:lnTo>
                        <a:pt x="1742" y="16"/>
                      </a:lnTo>
                      <a:lnTo>
                        <a:pt x="1702" y="28"/>
                      </a:lnTo>
                      <a:lnTo>
                        <a:pt x="1656" y="46"/>
                      </a:lnTo>
                      <a:lnTo>
                        <a:pt x="1606" y="66"/>
                      </a:lnTo>
                      <a:lnTo>
                        <a:pt x="1606" y="66"/>
                      </a:lnTo>
                      <a:lnTo>
                        <a:pt x="1558" y="92"/>
                      </a:lnTo>
                      <a:lnTo>
                        <a:pt x="1510" y="120"/>
                      </a:lnTo>
                      <a:lnTo>
                        <a:pt x="1466" y="152"/>
                      </a:lnTo>
                      <a:lnTo>
                        <a:pt x="1424" y="184"/>
                      </a:lnTo>
                      <a:lnTo>
                        <a:pt x="1382" y="222"/>
                      </a:lnTo>
                      <a:lnTo>
                        <a:pt x="1342" y="260"/>
                      </a:lnTo>
                      <a:lnTo>
                        <a:pt x="1302" y="304"/>
                      </a:lnTo>
                      <a:lnTo>
                        <a:pt x="1264" y="350"/>
                      </a:lnTo>
                      <a:lnTo>
                        <a:pt x="1264" y="350"/>
                      </a:lnTo>
                      <a:lnTo>
                        <a:pt x="1234" y="388"/>
                      </a:lnTo>
                      <a:lnTo>
                        <a:pt x="1204" y="430"/>
                      </a:lnTo>
                      <a:lnTo>
                        <a:pt x="1176" y="472"/>
                      </a:lnTo>
                      <a:lnTo>
                        <a:pt x="1152" y="514"/>
                      </a:lnTo>
                      <a:lnTo>
                        <a:pt x="1110" y="590"/>
                      </a:lnTo>
                      <a:lnTo>
                        <a:pt x="1080" y="646"/>
                      </a:lnTo>
                      <a:lnTo>
                        <a:pt x="1080" y="646"/>
                      </a:lnTo>
                      <a:lnTo>
                        <a:pt x="1074" y="644"/>
                      </a:lnTo>
                      <a:lnTo>
                        <a:pt x="1074" y="644"/>
                      </a:lnTo>
                      <a:lnTo>
                        <a:pt x="1068" y="632"/>
                      </a:lnTo>
                      <a:lnTo>
                        <a:pt x="1060" y="618"/>
                      </a:lnTo>
                      <a:lnTo>
                        <a:pt x="1060" y="618"/>
                      </a:lnTo>
                      <a:lnTo>
                        <a:pt x="1064" y="610"/>
                      </a:lnTo>
                      <a:lnTo>
                        <a:pt x="1066" y="602"/>
                      </a:lnTo>
                      <a:lnTo>
                        <a:pt x="1066" y="602"/>
                      </a:lnTo>
                      <a:lnTo>
                        <a:pt x="1064" y="592"/>
                      </a:lnTo>
                      <a:lnTo>
                        <a:pt x="1060" y="586"/>
                      </a:lnTo>
                      <a:lnTo>
                        <a:pt x="1052" y="580"/>
                      </a:lnTo>
                      <a:lnTo>
                        <a:pt x="1042" y="578"/>
                      </a:lnTo>
                      <a:lnTo>
                        <a:pt x="1042" y="578"/>
                      </a:lnTo>
                      <a:lnTo>
                        <a:pt x="1040" y="580"/>
                      </a:lnTo>
                      <a:lnTo>
                        <a:pt x="1042" y="574"/>
                      </a:lnTo>
                      <a:lnTo>
                        <a:pt x="1036" y="574"/>
                      </a:lnTo>
                      <a:lnTo>
                        <a:pt x="1032" y="574"/>
                      </a:lnTo>
                      <a:lnTo>
                        <a:pt x="1032" y="574"/>
                      </a:lnTo>
                      <a:lnTo>
                        <a:pt x="1024" y="568"/>
                      </a:lnTo>
                      <a:lnTo>
                        <a:pt x="1024" y="568"/>
                      </a:lnTo>
                      <a:lnTo>
                        <a:pt x="1022" y="568"/>
                      </a:lnTo>
                      <a:lnTo>
                        <a:pt x="1018" y="570"/>
                      </a:lnTo>
                      <a:lnTo>
                        <a:pt x="1012" y="570"/>
                      </a:lnTo>
                      <a:lnTo>
                        <a:pt x="1014" y="574"/>
                      </a:lnTo>
                      <a:lnTo>
                        <a:pt x="1008" y="574"/>
                      </a:lnTo>
                      <a:lnTo>
                        <a:pt x="1004" y="574"/>
                      </a:lnTo>
                      <a:lnTo>
                        <a:pt x="1008" y="580"/>
                      </a:lnTo>
                      <a:lnTo>
                        <a:pt x="1008" y="580"/>
                      </a:lnTo>
                      <a:lnTo>
                        <a:pt x="1008" y="580"/>
                      </a:lnTo>
                      <a:lnTo>
                        <a:pt x="1000" y="578"/>
                      </a:lnTo>
                      <a:lnTo>
                        <a:pt x="1000" y="578"/>
                      </a:lnTo>
                      <a:lnTo>
                        <a:pt x="990" y="580"/>
                      </a:lnTo>
                      <a:lnTo>
                        <a:pt x="982" y="586"/>
                      </a:lnTo>
                      <a:lnTo>
                        <a:pt x="978" y="592"/>
                      </a:lnTo>
                      <a:lnTo>
                        <a:pt x="976" y="602"/>
                      </a:lnTo>
                      <a:lnTo>
                        <a:pt x="976" y="602"/>
                      </a:lnTo>
                      <a:lnTo>
                        <a:pt x="978" y="608"/>
                      </a:lnTo>
                      <a:lnTo>
                        <a:pt x="980" y="616"/>
                      </a:lnTo>
                      <a:lnTo>
                        <a:pt x="980" y="616"/>
                      </a:lnTo>
                      <a:lnTo>
                        <a:pt x="970" y="632"/>
                      </a:lnTo>
                      <a:lnTo>
                        <a:pt x="964" y="644"/>
                      </a:lnTo>
                      <a:lnTo>
                        <a:pt x="964" y="644"/>
                      </a:lnTo>
                      <a:lnTo>
                        <a:pt x="958" y="646"/>
                      </a:lnTo>
                      <a:lnTo>
                        <a:pt x="958" y="646"/>
                      </a:lnTo>
                      <a:lnTo>
                        <a:pt x="928" y="590"/>
                      </a:lnTo>
                      <a:lnTo>
                        <a:pt x="886" y="514"/>
                      </a:lnTo>
                      <a:lnTo>
                        <a:pt x="860" y="472"/>
                      </a:lnTo>
                      <a:lnTo>
                        <a:pt x="834" y="430"/>
                      </a:lnTo>
                      <a:lnTo>
                        <a:pt x="804" y="388"/>
                      </a:lnTo>
                      <a:lnTo>
                        <a:pt x="774" y="350"/>
                      </a:lnTo>
                      <a:lnTo>
                        <a:pt x="774" y="350"/>
                      </a:lnTo>
                      <a:lnTo>
                        <a:pt x="736" y="304"/>
                      </a:lnTo>
                      <a:lnTo>
                        <a:pt x="696" y="260"/>
                      </a:lnTo>
                      <a:lnTo>
                        <a:pt x="656" y="222"/>
                      </a:lnTo>
                      <a:lnTo>
                        <a:pt x="614" y="184"/>
                      </a:lnTo>
                      <a:lnTo>
                        <a:pt x="572" y="152"/>
                      </a:lnTo>
                      <a:lnTo>
                        <a:pt x="528" y="120"/>
                      </a:lnTo>
                      <a:lnTo>
                        <a:pt x="480" y="92"/>
                      </a:lnTo>
                      <a:lnTo>
                        <a:pt x="432" y="66"/>
                      </a:lnTo>
                      <a:lnTo>
                        <a:pt x="432" y="66"/>
                      </a:lnTo>
                      <a:lnTo>
                        <a:pt x="382" y="46"/>
                      </a:lnTo>
                      <a:lnTo>
                        <a:pt x="336" y="28"/>
                      </a:lnTo>
                      <a:lnTo>
                        <a:pt x="296" y="16"/>
                      </a:lnTo>
                      <a:lnTo>
                        <a:pt x="260" y="8"/>
                      </a:lnTo>
                      <a:lnTo>
                        <a:pt x="230" y="4"/>
                      </a:lnTo>
                      <a:lnTo>
                        <a:pt x="206" y="0"/>
                      </a:lnTo>
                      <a:lnTo>
                        <a:pt x="188" y="0"/>
                      </a:lnTo>
                      <a:lnTo>
                        <a:pt x="122" y="2"/>
                      </a:lnTo>
                      <a:lnTo>
                        <a:pt x="60" y="14"/>
                      </a:lnTo>
                      <a:lnTo>
                        <a:pt x="20" y="44"/>
                      </a:lnTo>
                      <a:lnTo>
                        <a:pt x="2" y="78"/>
                      </a:lnTo>
                      <a:lnTo>
                        <a:pt x="0" y="114"/>
                      </a:lnTo>
                      <a:lnTo>
                        <a:pt x="10" y="156"/>
                      </a:lnTo>
                      <a:lnTo>
                        <a:pt x="32" y="202"/>
                      </a:lnTo>
                      <a:lnTo>
                        <a:pt x="32" y="202"/>
                      </a:lnTo>
                      <a:lnTo>
                        <a:pt x="42" y="218"/>
                      </a:lnTo>
                      <a:lnTo>
                        <a:pt x="54" y="232"/>
                      </a:lnTo>
                      <a:lnTo>
                        <a:pt x="58" y="236"/>
                      </a:lnTo>
                      <a:lnTo>
                        <a:pt x="64" y="240"/>
                      </a:lnTo>
                      <a:lnTo>
                        <a:pt x="64" y="240"/>
                      </a:lnTo>
                      <a:lnTo>
                        <a:pt x="68" y="242"/>
                      </a:lnTo>
                      <a:lnTo>
                        <a:pt x="72" y="246"/>
                      </a:lnTo>
                      <a:lnTo>
                        <a:pt x="78" y="258"/>
                      </a:lnTo>
                      <a:lnTo>
                        <a:pt x="82" y="272"/>
                      </a:lnTo>
                      <a:lnTo>
                        <a:pt x="82" y="272"/>
                      </a:lnTo>
                      <a:lnTo>
                        <a:pt x="90" y="286"/>
                      </a:lnTo>
                      <a:lnTo>
                        <a:pt x="100" y="298"/>
                      </a:lnTo>
                      <a:lnTo>
                        <a:pt x="108" y="302"/>
                      </a:lnTo>
                      <a:lnTo>
                        <a:pt x="114" y="308"/>
                      </a:lnTo>
                      <a:lnTo>
                        <a:pt x="114" y="308"/>
                      </a:lnTo>
                      <a:lnTo>
                        <a:pt x="122" y="312"/>
                      </a:lnTo>
                      <a:lnTo>
                        <a:pt x="128" y="318"/>
                      </a:lnTo>
                      <a:lnTo>
                        <a:pt x="140" y="332"/>
                      </a:lnTo>
                      <a:lnTo>
                        <a:pt x="150" y="348"/>
                      </a:lnTo>
                      <a:lnTo>
                        <a:pt x="154" y="358"/>
                      </a:lnTo>
                      <a:lnTo>
                        <a:pt x="154" y="358"/>
                      </a:lnTo>
                      <a:lnTo>
                        <a:pt x="156" y="364"/>
                      </a:lnTo>
                      <a:lnTo>
                        <a:pt x="158" y="370"/>
                      </a:lnTo>
                      <a:lnTo>
                        <a:pt x="170" y="384"/>
                      </a:lnTo>
                      <a:lnTo>
                        <a:pt x="186" y="404"/>
                      </a:lnTo>
                      <a:lnTo>
                        <a:pt x="186" y="404"/>
                      </a:lnTo>
                      <a:lnTo>
                        <a:pt x="190" y="428"/>
                      </a:lnTo>
                      <a:lnTo>
                        <a:pt x="192" y="446"/>
                      </a:lnTo>
                      <a:lnTo>
                        <a:pt x="192" y="452"/>
                      </a:lnTo>
                      <a:lnTo>
                        <a:pt x="190" y="458"/>
                      </a:lnTo>
                      <a:lnTo>
                        <a:pt x="190" y="458"/>
                      </a:lnTo>
                      <a:lnTo>
                        <a:pt x="188" y="462"/>
                      </a:lnTo>
                      <a:lnTo>
                        <a:pt x="188" y="466"/>
                      </a:lnTo>
                      <a:lnTo>
                        <a:pt x="194" y="474"/>
                      </a:lnTo>
                      <a:lnTo>
                        <a:pt x="206" y="484"/>
                      </a:lnTo>
                      <a:lnTo>
                        <a:pt x="206" y="484"/>
                      </a:lnTo>
                      <a:lnTo>
                        <a:pt x="210" y="488"/>
                      </a:lnTo>
                      <a:lnTo>
                        <a:pt x="214" y="498"/>
                      </a:lnTo>
                      <a:lnTo>
                        <a:pt x="216" y="506"/>
                      </a:lnTo>
                      <a:lnTo>
                        <a:pt x="218" y="512"/>
                      </a:lnTo>
                      <a:lnTo>
                        <a:pt x="218" y="518"/>
                      </a:lnTo>
                      <a:lnTo>
                        <a:pt x="214" y="526"/>
                      </a:lnTo>
                      <a:lnTo>
                        <a:pt x="214" y="526"/>
                      </a:lnTo>
                      <a:lnTo>
                        <a:pt x="212" y="532"/>
                      </a:lnTo>
                      <a:lnTo>
                        <a:pt x="212" y="542"/>
                      </a:lnTo>
                      <a:lnTo>
                        <a:pt x="214" y="552"/>
                      </a:lnTo>
                      <a:lnTo>
                        <a:pt x="218" y="562"/>
                      </a:lnTo>
                      <a:lnTo>
                        <a:pt x="228" y="580"/>
                      </a:lnTo>
                      <a:lnTo>
                        <a:pt x="232" y="586"/>
                      </a:lnTo>
                      <a:lnTo>
                        <a:pt x="236" y="590"/>
                      </a:lnTo>
                      <a:lnTo>
                        <a:pt x="236" y="590"/>
                      </a:lnTo>
                      <a:lnTo>
                        <a:pt x="238" y="594"/>
                      </a:lnTo>
                      <a:lnTo>
                        <a:pt x="242" y="598"/>
                      </a:lnTo>
                      <a:lnTo>
                        <a:pt x="246" y="612"/>
                      </a:lnTo>
                      <a:lnTo>
                        <a:pt x="250" y="628"/>
                      </a:lnTo>
                      <a:lnTo>
                        <a:pt x="250" y="628"/>
                      </a:lnTo>
                      <a:lnTo>
                        <a:pt x="252" y="632"/>
                      </a:lnTo>
                      <a:lnTo>
                        <a:pt x="254" y="642"/>
                      </a:lnTo>
                      <a:lnTo>
                        <a:pt x="264" y="656"/>
                      </a:lnTo>
                      <a:lnTo>
                        <a:pt x="278" y="678"/>
                      </a:lnTo>
                      <a:lnTo>
                        <a:pt x="278" y="678"/>
                      </a:lnTo>
                      <a:lnTo>
                        <a:pt x="294" y="698"/>
                      </a:lnTo>
                      <a:lnTo>
                        <a:pt x="304" y="712"/>
                      </a:lnTo>
                      <a:lnTo>
                        <a:pt x="316" y="734"/>
                      </a:lnTo>
                      <a:lnTo>
                        <a:pt x="316" y="734"/>
                      </a:lnTo>
                      <a:lnTo>
                        <a:pt x="320" y="740"/>
                      </a:lnTo>
                      <a:lnTo>
                        <a:pt x="326" y="744"/>
                      </a:lnTo>
                      <a:lnTo>
                        <a:pt x="344" y="752"/>
                      </a:lnTo>
                      <a:lnTo>
                        <a:pt x="364" y="760"/>
                      </a:lnTo>
                      <a:lnTo>
                        <a:pt x="414" y="768"/>
                      </a:lnTo>
                      <a:lnTo>
                        <a:pt x="468" y="768"/>
                      </a:lnTo>
                      <a:lnTo>
                        <a:pt x="516" y="768"/>
                      </a:lnTo>
                      <a:lnTo>
                        <a:pt x="584" y="772"/>
                      </a:lnTo>
                      <a:lnTo>
                        <a:pt x="626" y="778"/>
                      </a:lnTo>
                      <a:lnTo>
                        <a:pt x="628" y="780"/>
                      </a:lnTo>
                      <a:lnTo>
                        <a:pt x="628" y="780"/>
                      </a:lnTo>
                      <a:lnTo>
                        <a:pt x="596" y="796"/>
                      </a:lnTo>
                      <a:lnTo>
                        <a:pt x="568" y="814"/>
                      </a:lnTo>
                      <a:lnTo>
                        <a:pt x="542" y="832"/>
                      </a:lnTo>
                      <a:lnTo>
                        <a:pt x="518" y="850"/>
                      </a:lnTo>
                      <a:lnTo>
                        <a:pt x="518" y="850"/>
                      </a:lnTo>
                      <a:lnTo>
                        <a:pt x="472" y="890"/>
                      </a:lnTo>
                      <a:lnTo>
                        <a:pt x="442" y="918"/>
                      </a:lnTo>
                      <a:lnTo>
                        <a:pt x="422" y="938"/>
                      </a:lnTo>
                      <a:lnTo>
                        <a:pt x="414" y="952"/>
                      </a:lnTo>
                      <a:lnTo>
                        <a:pt x="412" y="958"/>
                      </a:lnTo>
                      <a:lnTo>
                        <a:pt x="416" y="962"/>
                      </a:lnTo>
                      <a:lnTo>
                        <a:pt x="418" y="962"/>
                      </a:lnTo>
                      <a:lnTo>
                        <a:pt x="420" y="962"/>
                      </a:lnTo>
                      <a:lnTo>
                        <a:pt x="430" y="996"/>
                      </a:lnTo>
                      <a:lnTo>
                        <a:pt x="430" y="996"/>
                      </a:lnTo>
                      <a:lnTo>
                        <a:pt x="438" y="1020"/>
                      </a:lnTo>
                      <a:lnTo>
                        <a:pt x="446" y="1044"/>
                      </a:lnTo>
                      <a:lnTo>
                        <a:pt x="458" y="1074"/>
                      </a:lnTo>
                      <a:lnTo>
                        <a:pt x="474" y="1102"/>
                      </a:lnTo>
                      <a:lnTo>
                        <a:pt x="490" y="1130"/>
                      </a:lnTo>
                      <a:lnTo>
                        <a:pt x="500" y="1142"/>
                      </a:lnTo>
                      <a:lnTo>
                        <a:pt x="510" y="1152"/>
                      </a:lnTo>
                      <a:lnTo>
                        <a:pt x="520" y="1160"/>
                      </a:lnTo>
                      <a:lnTo>
                        <a:pt x="530" y="1166"/>
                      </a:lnTo>
                      <a:lnTo>
                        <a:pt x="530" y="1166"/>
                      </a:lnTo>
                      <a:lnTo>
                        <a:pt x="548" y="1174"/>
                      </a:lnTo>
                      <a:lnTo>
                        <a:pt x="560" y="1184"/>
                      </a:lnTo>
                      <a:lnTo>
                        <a:pt x="568" y="1194"/>
                      </a:lnTo>
                      <a:lnTo>
                        <a:pt x="572" y="1204"/>
                      </a:lnTo>
                      <a:lnTo>
                        <a:pt x="574" y="1214"/>
                      </a:lnTo>
                      <a:lnTo>
                        <a:pt x="574" y="1222"/>
                      </a:lnTo>
                      <a:lnTo>
                        <a:pt x="574" y="1228"/>
                      </a:lnTo>
                      <a:lnTo>
                        <a:pt x="574" y="1228"/>
                      </a:lnTo>
                      <a:lnTo>
                        <a:pt x="578" y="1236"/>
                      </a:lnTo>
                      <a:lnTo>
                        <a:pt x="588" y="1256"/>
                      </a:lnTo>
                      <a:lnTo>
                        <a:pt x="596" y="1268"/>
                      </a:lnTo>
                      <a:lnTo>
                        <a:pt x="604" y="1278"/>
                      </a:lnTo>
                      <a:lnTo>
                        <a:pt x="616" y="1284"/>
                      </a:lnTo>
                      <a:lnTo>
                        <a:pt x="626" y="1288"/>
                      </a:lnTo>
                      <a:lnTo>
                        <a:pt x="626" y="1288"/>
                      </a:lnTo>
                      <a:lnTo>
                        <a:pt x="632" y="1290"/>
                      </a:lnTo>
                      <a:lnTo>
                        <a:pt x="638" y="1294"/>
                      </a:lnTo>
                      <a:lnTo>
                        <a:pt x="642" y="1300"/>
                      </a:lnTo>
                      <a:lnTo>
                        <a:pt x="646" y="1306"/>
                      </a:lnTo>
                      <a:lnTo>
                        <a:pt x="652" y="1322"/>
                      </a:lnTo>
                      <a:lnTo>
                        <a:pt x="656" y="1340"/>
                      </a:lnTo>
                      <a:lnTo>
                        <a:pt x="660" y="1374"/>
                      </a:lnTo>
                      <a:lnTo>
                        <a:pt x="662" y="1388"/>
                      </a:lnTo>
                      <a:lnTo>
                        <a:pt x="662" y="1388"/>
                      </a:lnTo>
                      <a:lnTo>
                        <a:pt x="662" y="1404"/>
                      </a:lnTo>
                      <a:lnTo>
                        <a:pt x="660" y="1420"/>
                      </a:lnTo>
                      <a:lnTo>
                        <a:pt x="656" y="1442"/>
                      </a:lnTo>
                      <a:lnTo>
                        <a:pt x="650" y="1464"/>
                      </a:lnTo>
                      <a:lnTo>
                        <a:pt x="642" y="1486"/>
                      </a:lnTo>
                      <a:lnTo>
                        <a:pt x="636" y="1498"/>
                      </a:lnTo>
                      <a:lnTo>
                        <a:pt x="630" y="1508"/>
                      </a:lnTo>
                      <a:lnTo>
                        <a:pt x="622" y="1518"/>
                      </a:lnTo>
                      <a:lnTo>
                        <a:pt x="612" y="1528"/>
                      </a:lnTo>
                      <a:lnTo>
                        <a:pt x="612" y="1528"/>
                      </a:lnTo>
                      <a:lnTo>
                        <a:pt x="596" y="1544"/>
                      </a:lnTo>
                      <a:lnTo>
                        <a:pt x="582" y="1558"/>
                      </a:lnTo>
                      <a:lnTo>
                        <a:pt x="562" y="1580"/>
                      </a:lnTo>
                      <a:lnTo>
                        <a:pt x="550" y="1596"/>
                      </a:lnTo>
                      <a:lnTo>
                        <a:pt x="548" y="1602"/>
                      </a:lnTo>
                      <a:lnTo>
                        <a:pt x="548" y="1602"/>
                      </a:lnTo>
                      <a:lnTo>
                        <a:pt x="538" y="1616"/>
                      </a:lnTo>
                      <a:lnTo>
                        <a:pt x="530" y="1632"/>
                      </a:lnTo>
                      <a:lnTo>
                        <a:pt x="522" y="1652"/>
                      </a:lnTo>
                      <a:lnTo>
                        <a:pt x="522" y="1652"/>
                      </a:lnTo>
                      <a:lnTo>
                        <a:pt x="518" y="1676"/>
                      </a:lnTo>
                      <a:lnTo>
                        <a:pt x="516" y="1698"/>
                      </a:lnTo>
                      <a:lnTo>
                        <a:pt x="518" y="1716"/>
                      </a:lnTo>
                      <a:lnTo>
                        <a:pt x="520" y="1724"/>
                      </a:lnTo>
                      <a:lnTo>
                        <a:pt x="522" y="1732"/>
                      </a:lnTo>
                      <a:lnTo>
                        <a:pt x="522" y="1732"/>
                      </a:lnTo>
                      <a:lnTo>
                        <a:pt x="526" y="1736"/>
                      </a:lnTo>
                      <a:lnTo>
                        <a:pt x="532" y="1738"/>
                      </a:lnTo>
                      <a:lnTo>
                        <a:pt x="538" y="1738"/>
                      </a:lnTo>
                      <a:lnTo>
                        <a:pt x="544" y="1738"/>
                      </a:lnTo>
                      <a:lnTo>
                        <a:pt x="554" y="1734"/>
                      </a:lnTo>
                      <a:lnTo>
                        <a:pt x="558" y="1732"/>
                      </a:lnTo>
                      <a:lnTo>
                        <a:pt x="640" y="1640"/>
                      </a:lnTo>
                      <a:lnTo>
                        <a:pt x="636" y="1610"/>
                      </a:lnTo>
                      <a:lnTo>
                        <a:pt x="636" y="1610"/>
                      </a:lnTo>
                      <a:lnTo>
                        <a:pt x="648" y="1598"/>
                      </a:lnTo>
                      <a:lnTo>
                        <a:pt x="658" y="1590"/>
                      </a:lnTo>
                      <a:lnTo>
                        <a:pt x="664" y="1588"/>
                      </a:lnTo>
                      <a:lnTo>
                        <a:pt x="670" y="1586"/>
                      </a:lnTo>
                      <a:lnTo>
                        <a:pt x="670" y="1586"/>
                      </a:lnTo>
                      <a:lnTo>
                        <a:pt x="678" y="1582"/>
                      </a:lnTo>
                      <a:lnTo>
                        <a:pt x="684" y="1578"/>
                      </a:lnTo>
                      <a:lnTo>
                        <a:pt x="698" y="1562"/>
                      </a:lnTo>
                      <a:lnTo>
                        <a:pt x="712" y="1538"/>
                      </a:lnTo>
                      <a:lnTo>
                        <a:pt x="712" y="1538"/>
                      </a:lnTo>
                      <a:lnTo>
                        <a:pt x="732" y="1520"/>
                      </a:lnTo>
                      <a:lnTo>
                        <a:pt x="752" y="1500"/>
                      </a:lnTo>
                      <a:lnTo>
                        <a:pt x="770" y="1476"/>
                      </a:lnTo>
                      <a:lnTo>
                        <a:pt x="770" y="1476"/>
                      </a:lnTo>
                      <a:lnTo>
                        <a:pt x="790" y="1446"/>
                      </a:lnTo>
                      <a:lnTo>
                        <a:pt x="812" y="1410"/>
                      </a:lnTo>
                      <a:lnTo>
                        <a:pt x="830" y="1374"/>
                      </a:lnTo>
                      <a:lnTo>
                        <a:pt x="836" y="1356"/>
                      </a:lnTo>
                      <a:lnTo>
                        <a:pt x="840" y="1342"/>
                      </a:lnTo>
                      <a:lnTo>
                        <a:pt x="840" y="1342"/>
                      </a:lnTo>
                      <a:lnTo>
                        <a:pt x="854" y="1266"/>
                      </a:lnTo>
                      <a:lnTo>
                        <a:pt x="878" y="1136"/>
                      </a:lnTo>
                      <a:lnTo>
                        <a:pt x="890" y="1070"/>
                      </a:lnTo>
                      <a:lnTo>
                        <a:pt x="904" y="1014"/>
                      </a:lnTo>
                      <a:lnTo>
                        <a:pt x="910" y="992"/>
                      </a:lnTo>
                      <a:lnTo>
                        <a:pt x="916" y="974"/>
                      </a:lnTo>
                      <a:lnTo>
                        <a:pt x="922" y="964"/>
                      </a:lnTo>
                      <a:lnTo>
                        <a:pt x="924" y="960"/>
                      </a:lnTo>
                      <a:lnTo>
                        <a:pt x="926" y="960"/>
                      </a:lnTo>
                      <a:lnTo>
                        <a:pt x="926" y="960"/>
                      </a:lnTo>
                      <a:lnTo>
                        <a:pt x="932" y="958"/>
                      </a:lnTo>
                      <a:lnTo>
                        <a:pt x="938" y="954"/>
                      </a:lnTo>
                      <a:lnTo>
                        <a:pt x="950" y="942"/>
                      </a:lnTo>
                      <a:lnTo>
                        <a:pt x="964" y="926"/>
                      </a:lnTo>
                      <a:lnTo>
                        <a:pt x="976" y="908"/>
                      </a:lnTo>
                      <a:lnTo>
                        <a:pt x="968" y="972"/>
                      </a:lnTo>
                      <a:lnTo>
                        <a:pt x="972" y="994"/>
                      </a:lnTo>
                      <a:lnTo>
                        <a:pt x="962" y="1022"/>
                      </a:lnTo>
                      <a:lnTo>
                        <a:pt x="962" y="1068"/>
                      </a:lnTo>
                      <a:lnTo>
                        <a:pt x="962" y="1080"/>
                      </a:lnTo>
                      <a:lnTo>
                        <a:pt x="962" y="1146"/>
                      </a:lnTo>
                      <a:lnTo>
                        <a:pt x="972" y="1150"/>
                      </a:lnTo>
                      <a:lnTo>
                        <a:pt x="972" y="1160"/>
                      </a:lnTo>
                      <a:lnTo>
                        <a:pt x="962" y="1170"/>
                      </a:lnTo>
                      <a:lnTo>
                        <a:pt x="964" y="1202"/>
                      </a:lnTo>
                      <a:lnTo>
                        <a:pt x="964" y="1252"/>
                      </a:lnTo>
                      <a:lnTo>
                        <a:pt x="984" y="1294"/>
                      </a:lnTo>
                      <a:lnTo>
                        <a:pt x="1016" y="1320"/>
                      </a:lnTo>
                      <a:lnTo>
                        <a:pt x="1018" y="1292"/>
                      </a:lnTo>
                      <a:lnTo>
                        <a:pt x="1022" y="1320"/>
                      </a:lnTo>
                      <a:lnTo>
                        <a:pt x="1054" y="1294"/>
                      </a:lnTo>
                      <a:lnTo>
                        <a:pt x="1074" y="1252"/>
                      </a:lnTo>
                      <a:lnTo>
                        <a:pt x="1074" y="1202"/>
                      </a:lnTo>
                      <a:lnTo>
                        <a:pt x="1076" y="1170"/>
                      </a:lnTo>
                      <a:lnTo>
                        <a:pt x="1066" y="1160"/>
                      </a:lnTo>
                      <a:lnTo>
                        <a:pt x="1066" y="1150"/>
                      </a:lnTo>
                      <a:lnTo>
                        <a:pt x="1076" y="1146"/>
                      </a:lnTo>
                      <a:lnTo>
                        <a:pt x="1076" y="1080"/>
                      </a:lnTo>
                      <a:lnTo>
                        <a:pt x="1076" y="1068"/>
                      </a:lnTo>
                      <a:lnTo>
                        <a:pt x="1076" y="1022"/>
                      </a:lnTo>
                      <a:lnTo>
                        <a:pt x="1066" y="994"/>
                      </a:lnTo>
                      <a:lnTo>
                        <a:pt x="1068" y="972"/>
                      </a:lnTo>
                      <a:lnTo>
                        <a:pt x="1062" y="908"/>
                      </a:lnTo>
                      <a:lnTo>
                        <a:pt x="1062" y="908"/>
                      </a:lnTo>
                      <a:lnTo>
                        <a:pt x="1074" y="926"/>
                      </a:lnTo>
                      <a:lnTo>
                        <a:pt x="1088" y="942"/>
                      </a:lnTo>
                      <a:lnTo>
                        <a:pt x="1100" y="954"/>
                      </a:lnTo>
                      <a:lnTo>
                        <a:pt x="1106" y="958"/>
                      </a:lnTo>
                      <a:lnTo>
                        <a:pt x="1112" y="960"/>
                      </a:lnTo>
                      <a:lnTo>
                        <a:pt x="1112" y="960"/>
                      </a:lnTo>
                      <a:lnTo>
                        <a:pt x="1114" y="960"/>
                      </a:lnTo>
                      <a:lnTo>
                        <a:pt x="1116" y="964"/>
                      </a:lnTo>
                      <a:lnTo>
                        <a:pt x="1122" y="974"/>
                      </a:lnTo>
                      <a:lnTo>
                        <a:pt x="1128" y="992"/>
                      </a:lnTo>
                      <a:lnTo>
                        <a:pt x="1134" y="1014"/>
                      </a:lnTo>
                      <a:lnTo>
                        <a:pt x="1148" y="1070"/>
                      </a:lnTo>
                      <a:lnTo>
                        <a:pt x="1160" y="1136"/>
                      </a:lnTo>
                      <a:lnTo>
                        <a:pt x="1184" y="1266"/>
                      </a:lnTo>
                      <a:lnTo>
                        <a:pt x="1198" y="1342"/>
                      </a:lnTo>
                      <a:lnTo>
                        <a:pt x="1198" y="1342"/>
                      </a:lnTo>
                      <a:lnTo>
                        <a:pt x="1202" y="1356"/>
                      </a:lnTo>
                      <a:lnTo>
                        <a:pt x="1208" y="1374"/>
                      </a:lnTo>
                      <a:lnTo>
                        <a:pt x="1226" y="1410"/>
                      </a:lnTo>
                      <a:lnTo>
                        <a:pt x="1248" y="1446"/>
                      </a:lnTo>
                      <a:lnTo>
                        <a:pt x="1268" y="1476"/>
                      </a:lnTo>
                      <a:lnTo>
                        <a:pt x="1268" y="1476"/>
                      </a:lnTo>
                      <a:lnTo>
                        <a:pt x="1286" y="1500"/>
                      </a:lnTo>
                      <a:lnTo>
                        <a:pt x="1304" y="1520"/>
                      </a:lnTo>
                      <a:lnTo>
                        <a:pt x="1326" y="1538"/>
                      </a:lnTo>
                      <a:lnTo>
                        <a:pt x="1326" y="1538"/>
                      </a:lnTo>
                      <a:lnTo>
                        <a:pt x="1340" y="1562"/>
                      </a:lnTo>
                      <a:lnTo>
                        <a:pt x="1354" y="1578"/>
                      </a:lnTo>
                      <a:lnTo>
                        <a:pt x="1360" y="1582"/>
                      </a:lnTo>
                      <a:lnTo>
                        <a:pt x="1366" y="1586"/>
                      </a:lnTo>
                      <a:lnTo>
                        <a:pt x="1366" y="1586"/>
                      </a:lnTo>
                      <a:lnTo>
                        <a:pt x="1374" y="1588"/>
                      </a:lnTo>
                      <a:lnTo>
                        <a:pt x="1380" y="1590"/>
                      </a:lnTo>
                      <a:lnTo>
                        <a:pt x="1390" y="1598"/>
                      </a:lnTo>
                      <a:lnTo>
                        <a:pt x="1402" y="1610"/>
                      </a:lnTo>
                      <a:lnTo>
                        <a:pt x="1398" y="1640"/>
                      </a:lnTo>
                      <a:lnTo>
                        <a:pt x="1480" y="1732"/>
                      </a:lnTo>
                      <a:lnTo>
                        <a:pt x="1480" y="1732"/>
                      </a:lnTo>
                      <a:lnTo>
                        <a:pt x="1484" y="1734"/>
                      </a:lnTo>
                      <a:lnTo>
                        <a:pt x="1494" y="1738"/>
                      </a:lnTo>
                      <a:lnTo>
                        <a:pt x="1500" y="1738"/>
                      </a:lnTo>
                      <a:lnTo>
                        <a:pt x="1506" y="1738"/>
                      </a:lnTo>
                      <a:lnTo>
                        <a:pt x="1512" y="1736"/>
                      </a:lnTo>
                      <a:lnTo>
                        <a:pt x="1516" y="1732"/>
                      </a:lnTo>
                      <a:lnTo>
                        <a:pt x="1516" y="1732"/>
                      </a:lnTo>
                      <a:lnTo>
                        <a:pt x="1518" y="1724"/>
                      </a:lnTo>
                      <a:lnTo>
                        <a:pt x="1520" y="1716"/>
                      </a:lnTo>
                      <a:lnTo>
                        <a:pt x="1522" y="1698"/>
                      </a:lnTo>
                      <a:lnTo>
                        <a:pt x="1520" y="1676"/>
                      </a:lnTo>
                      <a:lnTo>
                        <a:pt x="1516" y="1652"/>
                      </a:lnTo>
                      <a:lnTo>
                        <a:pt x="1516" y="1652"/>
                      </a:lnTo>
                      <a:lnTo>
                        <a:pt x="1508" y="1632"/>
                      </a:lnTo>
                      <a:lnTo>
                        <a:pt x="1500" y="1616"/>
                      </a:lnTo>
                      <a:lnTo>
                        <a:pt x="1490" y="1602"/>
                      </a:lnTo>
                      <a:lnTo>
                        <a:pt x="1490" y="1602"/>
                      </a:lnTo>
                      <a:lnTo>
                        <a:pt x="1486" y="1596"/>
                      </a:lnTo>
                      <a:lnTo>
                        <a:pt x="1476" y="1580"/>
                      </a:lnTo>
                      <a:lnTo>
                        <a:pt x="1456" y="1558"/>
                      </a:lnTo>
                      <a:lnTo>
                        <a:pt x="1442" y="1544"/>
                      </a:lnTo>
                      <a:lnTo>
                        <a:pt x="1424" y="1528"/>
                      </a:lnTo>
                      <a:lnTo>
                        <a:pt x="1424" y="1528"/>
                      </a:lnTo>
                      <a:lnTo>
                        <a:pt x="1416" y="1518"/>
                      </a:lnTo>
                      <a:lnTo>
                        <a:pt x="1408" y="1508"/>
                      </a:lnTo>
                      <a:lnTo>
                        <a:pt x="1402" y="1498"/>
                      </a:lnTo>
                      <a:lnTo>
                        <a:pt x="1396" y="1486"/>
                      </a:lnTo>
                      <a:lnTo>
                        <a:pt x="1386" y="1464"/>
                      </a:lnTo>
                      <a:lnTo>
                        <a:pt x="1382" y="1442"/>
                      </a:lnTo>
                      <a:lnTo>
                        <a:pt x="1378" y="1420"/>
                      </a:lnTo>
                      <a:lnTo>
                        <a:pt x="1376" y="1404"/>
                      </a:lnTo>
                      <a:lnTo>
                        <a:pt x="1376" y="1388"/>
                      </a:lnTo>
                      <a:lnTo>
                        <a:pt x="1376" y="1388"/>
                      </a:lnTo>
                      <a:lnTo>
                        <a:pt x="1378" y="1374"/>
                      </a:lnTo>
                      <a:lnTo>
                        <a:pt x="1382" y="1340"/>
                      </a:lnTo>
                      <a:lnTo>
                        <a:pt x="1386" y="1322"/>
                      </a:lnTo>
                      <a:lnTo>
                        <a:pt x="1392" y="1306"/>
                      </a:lnTo>
                      <a:lnTo>
                        <a:pt x="1396" y="1300"/>
                      </a:lnTo>
                      <a:lnTo>
                        <a:pt x="1400" y="1294"/>
                      </a:lnTo>
                      <a:lnTo>
                        <a:pt x="1406" y="1290"/>
                      </a:lnTo>
                      <a:lnTo>
                        <a:pt x="1410" y="1288"/>
                      </a:lnTo>
                      <a:lnTo>
                        <a:pt x="1410" y="1288"/>
                      </a:lnTo>
                      <a:lnTo>
                        <a:pt x="1422" y="1284"/>
                      </a:lnTo>
                      <a:lnTo>
                        <a:pt x="1432" y="1278"/>
                      </a:lnTo>
                      <a:lnTo>
                        <a:pt x="1442" y="1268"/>
                      </a:lnTo>
                      <a:lnTo>
                        <a:pt x="1450" y="1256"/>
                      </a:lnTo>
                      <a:lnTo>
                        <a:pt x="1460" y="1236"/>
                      </a:lnTo>
                      <a:lnTo>
                        <a:pt x="1464" y="1228"/>
                      </a:lnTo>
                      <a:lnTo>
                        <a:pt x="1464" y="1228"/>
                      </a:lnTo>
                      <a:lnTo>
                        <a:pt x="1464" y="1222"/>
                      </a:lnTo>
                      <a:lnTo>
                        <a:pt x="1464" y="1214"/>
                      </a:lnTo>
                      <a:lnTo>
                        <a:pt x="1466" y="1204"/>
                      </a:lnTo>
                      <a:lnTo>
                        <a:pt x="1470" y="1194"/>
                      </a:lnTo>
                      <a:lnTo>
                        <a:pt x="1478" y="1184"/>
                      </a:lnTo>
                      <a:lnTo>
                        <a:pt x="1490" y="1174"/>
                      </a:lnTo>
                      <a:lnTo>
                        <a:pt x="1508" y="1166"/>
                      </a:lnTo>
                      <a:lnTo>
                        <a:pt x="1508" y="1166"/>
                      </a:lnTo>
                      <a:lnTo>
                        <a:pt x="1518" y="1160"/>
                      </a:lnTo>
                      <a:lnTo>
                        <a:pt x="1528" y="1152"/>
                      </a:lnTo>
                      <a:lnTo>
                        <a:pt x="1538" y="1142"/>
                      </a:lnTo>
                      <a:lnTo>
                        <a:pt x="1548" y="1130"/>
                      </a:lnTo>
                      <a:lnTo>
                        <a:pt x="1564" y="1102"/>
                      </a:lnTo>
                      <a:lnTo>
                        <a:pt x="1580" y="1074"/>
                      </a:lnTo>
                      <a:lnTo>
                        <a:pt x="1592" y="1044"/>
                      </a:lnTo>
                      <a:lnTo>
                        <a:pt x="1600" y="1020"/>
                      </a:lnTo>
                      <a:lnTo>
                        <a:pt x="1608" y="996"/>
                      </a:lnTo>
                      <a:lnTo>
                        <a:pt x="1618" y="962"/>
                      </a:lnTo>
                      <a:lnTo>
                        <a:pt x="1618" y="962"/>
                      </a:lnTo>
                      <a:lnTo>
                        <a:pt x="1620" y="962"/>
                      </a:lnTo>
                      <a:lnTo>
                        <a:pt x="1622" y="962"/>
                      </a:lnTo>
                      <a:lnTo>
                        <a:pt x="1626" y="958"/>
                      </a:lnTo>
                      <a:lnTo>
                        <a:pt x="1624" y="952"/>
                      </a:lnTo>
                      <a:lnTo>
                        <a:pt x="1614" y="938"/>
                      </a:lnTo>
                      <a:lnTo>
                        <a:pt x="1596" y="918"/>
                      </a:lnTo>
                      <a:lnTo>
                        <a:pt x="1566" y="890"/>
                      </a:lnTo>
                      <a:lnTo>
                        <a:pt x="1520" y="850"/>
                      </a:lnTo>
                      <a:lnTo>
                        <a:pt x="1520" y="850"/>
                      </a:lnTo>
                      <a:lnTo>
                        <a:pt x="1496" y="832"/>
                      </a:lnTo>
                      <a:lnTo>
                        <a:pt x="1470" y="814"/>
                      </a:lnTo>
                      <a:lnTo>
                        <a:pt x="1440" y="796"/>
                      </a:lnTo>
                      <a:lnTo>
                        <a:pt x="1410" y="780"/>
                      </a:lnTo>
                      <a:lnTo>
                        <a:pt x="1412" y="778"/>
                      </a:lnTo>
                      <a:lnTo>
                        <a:pt x="1454" y="772"/>
                      </a:lnTo>
                      <a:lnTo>
                        <a:pt x="1522" y="768"/>
                      </a:lnTo>
                      <a:lnTo>
                        <a:pt x="1570" y="768"/>
                      </a:lnTo>
                      <a:lnTo>
                        <a:pt x="1624" y="768"/>
                      </a:lnTo>
                      <a:lnTo>
                        <a:pt x="1674" y="760"/>
                      </a:lnTo>
                      <a:lnTo>
                        <a:pt x="1674" y="760"/>
                      </a:lnTo>
                      <a:lnTo>
                        <a:pt x="1694" y="752"/>
                      </a:lnTo>
                      <a:lnTo>
                        <a:pt x="1710" y="744"/>
                      </a:lnTo>
                      <a:lnTo>
                        <a:pt x="1718" y="740"/>
                      </a:lnTo>
                      <a:lnTo>
                        <a:pt x="1722" y="734"/>
                      </a:lnTo>
                      <a:lnTo>
                        <a:pt x="1722" y="734"/>
                      </a:lnTo>
                      <a:lnTo>
                        <a:pt x="1734" y="712"/>
                      </a:lnTo>
                      <a:lnTo>
                        <a:pt x="1744" y="698"/>
                      </a:lnTo>
                      <a:lnTo>
                        <a:pt x="1760" y="678"/>
                      </a:lnTo>
                      <a:lnTo>
                        <a:pt x="1760" y="678"/>
                      </a:lnTo>
                      <a:lnTo>
                        <a:pt x="1774" y="656"/>
                      </a:lnTo>
                      <a:lnTo>
                        <a:pt x="1782" y="642"/>
                      </a:lnTo>
                      <a:lnTo>
                        <a:pt x="1786" y="632"/>
                      </a:lnTo>
                      <a:lnTo>
                        <a:pt x="1788" y="628"/>
                      </a:lnTo>
                      <a:lnTo>
                        <a:pt x="1788" y="628"/>
                      </a:lnTo>
                      <a:lnTo>
                        <a:pt x="1792" y="612"/>
                      </a:lnTo>
                      <a:lnTo>
                        <a:pt x="1796" y="598"/>
                      </a:lnTo>
                      <a:lnTo>
                        <a:pt x="1798" y="594"/>
                      </a:lnTo>
                      <a:lnTo>
                        <a:pt x="1802" y="590"/>
                      </a:lnTo>
                      <a:lnTo>
                        <a:pt x="1802" y="590"/>
                      </a:lnTo>
                      <a:lnTo>
                        <a:pt x="1806" y="586"/>
                      </a:lnTo>
                      <a:lnTo>
                        <a:pt x="1810" y="580"/>
                      </a:lnTo>
                      <a:lnTo>
                        <a:pt x="1820" y="562"/>
                      </a:lnTo>
                      <a:lnTo>
                        <a:pt x="1824" y="552"/>
                      </a:lnTo>
                      <a:lnTo>
                        <a:pt x="1826" y="542"/>
                      </a:lnTo>
                      <a:lnTo>
                        <a:pt x="1826" y="532"/>
                      </a:lnTo>
                      <a:lnTo>
                        <a:pt x="1822" y="526"/>
                      </a:lnTo>
                      <a:lnTo>
                        <a:pt x="1822" y="526"/>
                      </a:lnTo>
                      <a:lnTo>
                        <a:pt x="1820" y="518"/>
                      </a:lnTo>
                      <a:lnTo>
                        <a:pt x="1820" y="512"/>
                      </a:lnTo>
                      <a:lnTo>
                        <a:pt x="1820" y="506"/>
                      </a:lnTo>
                      <a:lnTo>
                        <a:pt x="1824" y="498"/>
                      </a:lnTo>
                      <a:lnTo>
                        <a:pt x="1828" y="488"/>
                      </a:lnTo>
                      <a:lnTo>
                        <a:pt x="1832" y="484"/>
                      </a:lnTo>
                      <a:lnTo>
                        <a:pt x="1832" y="484"/>
                      </a:lnTo>
                      <a:lnTo>
                        <a:pt x="1842" y="474"/>
                      </a:lnTo>
                      <a:lnTo>
                        <a:pt x="1850" y="466"/>
                      </a:lnTo>
                      <a:lnTo>
                        <a:pt x="1850" y="462"/>
                      </a:lnTo>
                      <a:lnTo>
                        <a:pt x="1848" y="458"/>
                      </a:lnTo>
                      <a:lnTo>
                        <a:pt x="1848" y="458"/>
                      </a:lnTo>
                      <a:lnTo>
                        <a:pt x="1846" y="452"/>
                      </a:lnTo>
                      <a:lnTo>
                        <a:pt x="1846" y="446"/>
                      </a:lnTo>
                      <a:lnTo>
                        <a:pt x="1848" y="428"/>
                      </a:lnTo>
                      <a:lnTo>
                        <a:pt x="1852" y="404"/>
                      </a:lnTo>
                      <a:lnTo>
                        <a:pt x="1852" y="404"/>
                      </a:lnTo>
                      <a:lnTo>
                        <a:pt x="1868" y="384"/>
                      </a:lnTo>
                      <a:lnTo>
                        <a:pt x="1880" y="370"/>
                      </a:lnTo>
                      <a:lnTo>
                        <a:pt x="1882" y="364"/>
                      </a:lnTo>
                      <a:lnTo>
                        <a:pt x="1884" y="358"/>
                      </a:lnTo>
                      <a:lnTo>
                        <a:pt x="1884" y="358"/>
                      </a:lnTo>
                      <a:lnTo>
                        <a:pt x="1888" y="348"/>
                      </a:lnTo>
                      <a:lnTo>
                        <a:pt x="1896" y="332"/>
                      </a:lnTo>
                      <a:lnTo>
                        <a:pt x="1910" y="318"/>
                      </a:lnTo>
                      <a:lnTo>
                        <a:pt x="1916" y="312"/>
                      </a:lnTo>
                      <a:lnTo>
                        <a:pt x="1924" y="308"/>
                      </a:lnTo>
                      <a:lnTo>
                        <a:pt x="1924" y="308"/>
                      </a:lnTo>
                      <a:lnTo>
                        <a:pt x="1930" y="302"/>
                      </a:lnTo>
                      <a:lnTo>
                        <a:pt x="1936" y="298"/>
                      </a:lnTo>
                      <a:lnTo>
                        <a:pt x="1946" y="286"/>
                      </a:lnTo>
                      <a:lnTo>
                        <a:pt x="1956" y="272"/>
                      </a:lnTo>
                      <a:lnTo>
                        <a:pt x="1956" y="272"/>
                      </a:lnTo>
                      <a:lnTo>
                        <a:pt x="1960" y="258"/>
                      </a:lnTo>
                      <a:lnTo>
                        <a:pt x="1966" y="246"/>
                      </a:lnTo>
                      <a:lnTo>
                        <a:pt x="1970" y="242"/>
                      </a:lnTo>
                      <a:lnTo>
                        <a:pt x="1974" y="240"/>
                      </a:lnTo>
                      <a:lnTo>
                        <a:pt x="1974" y="240"/>
                      </a:lnTo>
                      <a:lnTo>
                        <a:pt x="1980" y="236"/>
                      </a:lnTo>
                      <a:lnTo>
                        <a:pt x="1984" y="232"/>
                      </a:lnTo>
                      <a:lnTo>
                        <a:pt x="1994" y="218"/>
                      </a:lnTo>
                      <a:lnTo>
                        <a:pt x="2006" y="202"/>
                      </a:lnTo>
                      <a:lnTo>
                        <a:pt x="2028" y="156"/>
                      </a:lnTo>
                      <a:lnTo>
                        <a:pt x="2038" y="114"/>
                      </a:lnTo>
                      <a:lnTo>
                        <a:pt x="2036" y="78"/>
                      </a:lnTo>
                      <a:close/>
                      <a:moveTo>
                        <a:pt x="1014" y="582"/>
                      </a:moveTo>
                      <a:lnTo>
                        <a:pt x="1014" y="584"/>
                      </a:lnTo>
                      <a:lnTo>
                        <a:pt x="1014" y="582"/>
                      </a:lnTo>
                      <a:lnTo>
                        <a:pt x="1014" y="582"/>
                      </a:lnTo>
                      <a:lnTo>
                        <a:pt x="1014" y="582"/>
                      </a:lnTo>
                      <a:close/>
                    </a:path>
                  </a:pathLst>
                </a:custGeom>
                <a:grpFill/>
                <a:ln w="9525">
                  <a:noFill/>
                  <a:round/>
                  <a:headEnd/>
                  <a:tailEnd/>
                </a:ln>
                <a:effectLst>
                  <a:glow rad="38100">
                    <a:schemeClr val="bg2">
                      <a:lumMod val="60000"/>
                      <a:lumOff val="40000"/>
                      <a:alpha val="19000"/>
                    </a:schemeClr>
                  </a:glow>
                  <a:softEdge rad="12700"/>
                </a:effectLst>
              </p:spPr>
              <p:txBody>
                <a:bodyPr vert="horz" wrap="square" lIns="91440" tIns="45720" rIns="91440" bIns="45720" numCol="1" anchor="t" anchorCtr="0" compatLnSpc="1">
                  <a:prstTxWarp prst="textNoShape">
                    <a:avLst/>
                  </a:prstTxWarp>
                </a:bodyPr>
                <a:lstStyle/>
                <a:p>
                  <a:endParaRPr lang="en-US" sz="1800"/>
                </a:p>
              </p:txBody>
            </p:sp>
          </p:grpSp>
          <p:sp>
            <p:nvSpPr>
              <p:cNvPr id="213" name="Freeform 73"/>
              <p:cNvSpPr>
                <a:spLocks/>
              </p:cNvSpPr>
              <p:nvPr/>
            </p:nvSpPr>
            <p:spPr bwMode="auto">
              <a:xfrm rot="1542474">
                <a:off x="7058065" y="3702660"/>
                <a:ext cx="879" cy="1757"/>
              </a:xfrm>
              <a:custGeom>
                <a:avLst/>
                <a:gdLst/>
                <a:ahLst/>
                <a:cxnLst>
                  <a:cxn ang="0">
                    <a:pos x="0" y="0"/>
                  </a:cxn>
                  <a:cxn ang="0">
                    <a:pos x="0" y="0"/>
                  </a:cxn>
                  <a:cxn ang="0">
                    <a:pos x="0" y="2"/>
                  </a:cxn>
                  <a:cxn ang="0">
                    <a:pos x="0" y="2"/>
                  </a:cxn>
                  <a:cxn ang="0">
                    <a:pos x="0" y="0"/>
                  </a:cxn>
                  <a:cxn ang="0">
                    <a:pos x="0" y="0"/>
                  </a:cxn>
                  <a:cxn ang="0">
                    <a:pos x="0" y="0"/>
                  </a:cxn>
                  <a:cxn ang="0">
                    <a:pos x="0" y="0"/>
                  </a:cxn>
                  <a:cxn ang="0">
                    <a:pos x="0" y="0"/>
                  </a:cxn>
                  <a:cxn ang="0">
                    <a:pos x="0" y="0"/>
                  </a:cxn>
                </a:cxnLst>
                <a:rect l="0" t="0" r="r" b="b"/>
                <a:pathLst>
                  <a:path h="2">
                    <a:moveTo>
                      <a:pt x="0" y="0"/>
                    </a:moveTo>
                    <a:lnTo>
                      <a:pt x="0" y="0"/>
                    </a:lnTo>
                    <a:lnTo>
                      <a:pt x="0" y="2"/>
                    </a:lnTo>
                    <a:lnTo>
                      <a:pt x="0" y="2"/>
                    </a:lnTo>
                    <a:lnTo>
                      <a:pt x="0" y="0"/>
                    </a:lnTo>
                    <a:lnTo>
                      <a:pt x="0" y="0"/>
                    </a:lnTo>
                    <a:lnTo>
                      <a:pt x="0" y="0"/>
                    </a:lnTo>
                    <a:lnTo>
                      <a:pt x="0" y="0"/>
                    </a:lnTo>
                    <a:lnTo>
                      <a:pt x="0" y="0"/>
                    </a:lnTo>
                    <a:lnTo>
                      <a:pt x="0" y="0"/>
                    </a:lnTo>
                    <a:close/>
                  </a:path>
                </a:pathLst>
              </a:custGeom>
              <a:solidFill>
                <a:schemeClr val="bg2">
                  <a:lumMod val="60000"/>
                  <a:lumOff val="40000"/>
                  <a:alpha val="8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sz="1800"/>
              </a:p>
            </p:txBody>
          </p:sp>
          <p:grpSp>
            <p:nvGrpSpPr>
              <p:cNvPr id="182" name="Group 63"/>
              <p:cNvGrpSpPr>
                <a:grpSpLocks noChangeAspect="1"/>
              </p:cNvGrpSpPr>
              <p:nvPr/>
            </p:nvGrpSpPr>
            <p:grpSpPr>
              <a:xfrm rot="1645451">
                <a:off x="8050341" y="4268987"/>
                <a:ext cx="917115" cy="1118301"/>
                <a:chOff x="507386" y="-1244242"/>
                <a:chExt cx="2720979" cy="3317871"/>
              </a:xfrm>
              <a:solidFill>
                <a:schemeClr val="bg2">
                  <a:lumMod val="60000"/>
                  <a:lumOff val="40000"/>
                  <a:alpha val="8000"/>
                </a:schemeClr>
              </a:solidFill>
            </p:grpSpPr>
            <p:sp>
              <p:nvSpPr>
                <p:cNvPr id="208" name="Freeform 79"/>
                <p:cNvSpPr>
                  <a:spLocks/>
                </p:cNvSpPr>
                <p:nvPr/>
              </p:nvSpPr>
              <p:spPr bwMode="auto">
                <a:xfrm>
                  <a:off x="1660525" y="654050"/>
                  <a:ext cx="368300" cy="546100"/>
                </a:xfrm>
                <a:custGeom>
                  <a:avLst/>
                  <a:gdLst/>
                  <a:ahLst/>
                  <a:cxnLst>
                    <a:cxn ang="0">
                      <a:pos x="230" y="344"/>
                    </a:cxn>
                    <a:cxn ang="0">
                      <a:pos x="230" y="344"/>
                    </a:cxn>
                    <a:cxn ang="0">
                      <a:pos x="232" y="344"/>
                    </a:cxn>
                    <a:cxn ang="0">
                      <a:pos x="232" y="342"/>
                    </a:cxn>
                    <a:cxn ang="0">
                      <a:pos x="232" y="342"/>
                    </a:cxn>
                    <a:cxn ang="0">
                      <a:pos x="224" y="328"/>
                    </a:cxn>
                    <a:cxn ang="0">
                      <a:pos x="48" y="50"/>
                    </a:cxn>
                    <a:cxn ang="0">
                      <a:pos x="48" y="50"/>
                    </a:cxn>
                    <a:cxn ang="0">
                      <a:pos x="30" y="24"/>
                    </a:cxn>
                    <a:cxn ang="0">
                      <a:pos x="30" y="24"/>
                    </a:cxn>
                    <a:cxn ang="0">
                      <a:pos x="22" y="12"/>
                    </a:cxn>
                    <a:cxn ang="0">
                      <a:pos x="10" y="2"/>
                    </a:cxn>
                    <a:cxn ang="0">
                      <a:pos x="10" y="2"/>
                    </a:cxn>
                    <a:cxn ang="0">
                      <a:pos x="6" y="0"/>
                    </a:cxn>
                    <a:cxn ang="0">
                      <a:pos x="2" y="0"/>
                    </a:cxn>
                    <a:cxn ang="0">
                      <a:pos x="0" y="0"/>
                    </a:cxn>
                    <a:cxn ang="0">
                      <a:pos x="0" y="4"/>
                    </a:cxn>
                    <a:cxn ang="0">
                      <a:pos x="0" y="4"/>
                    </a:cxn>
                    <a:cxn ang="0">
                      <a:pos x="4" y="14"/>
                    </a:cxn>
                    <a:cxn ang="0">
                      <a:pos x="10" y="22"/>
                    </a:cxn>
                    <a:cxn ang="0">
                      <a:pos x="10" y="22"/>
                    </a:cxn>
                    <a:cxn ang="0">
                      <a:pos x="18" y="30"/>
                    </a:cxn>
                    <a:cxn ang="0">
                      <a:pos x="26" y="42"/>
                    </a:cxn>
                    <a:cxn ang="0">
                      <a:pos x="218" y="332"/>
                    </a:cxn>
                    <a:cxn ang="0">
                      <a:pos x="218" y="332"/>
                    </a:cxn>
                    <a:cxn ang="0">
                      <a:pos x="226" y="340"/>
                    </a:cxn>
                    <a:cxn ang="0">
                      <a:pos x="230" y="344"/>
                    </a:cxn>
                    <a:cxn ang="0">
                      <a:pos x="230" y="344"/>
                    </a:cxn>
                  </a:cxnLst>
                  <a:rect l="0" t="0" r="r" b="b"/>
                  <a:pathLst>
                    <a:path w="232" h="344">
                      <a:moveTo>
                        <a:pt x="230" y="344"/>
                      </a:moveTo>
                      <a:lnTo>
                        <a:pt x="230" y="344"/>
                      </a:lnTo>
                      <a:lnTo>
                        <a:pt x="232" y="344"/>
                      </a:lnTo>
                      <a:lnTo>
                        <a:pt x="232" y="342"/>
                      </a:lnTo>
                      <a:lnTo>
                        <a:pt x="232" y="342"/>
                      </a:lnTo>
                      <a:lnTo>
                        <a:pt x="224" y="328"/>
                      </a:lnTo>
                      <a:lnTo>
                        <a:pt x="48" y="50"/>
                      </a:lnTo>
                      <a:lnTo>
                        <a:pt x="48" y="50"/>
                      </a:lnTo>
                      <a:lnTo>
                        <a:pt x="30" y="24"/>
                      </a:lnTo>
                      <a:lnTo>
                        <a:pt x="30" y="24"/>
                      </a:lnTo>
                      <a:lnTo>
                        <a:pt x="22" y="12"/>
                      </a:lnTo>
                      <a:lnTo>
                        <a:pt x="10" y="2"/>
                      </a:lnTo>
                      <a:lnTo>
                        <a:pt x="10" y="2"/>
                      </a:lnTo>
                      <a:lnTo>
                        <a:pt x="6" y="0"/>
                      </a:lnTo>
                      <a:lnTo>
                        <a:pt x="2" y="0"/>
                      </a:lnTo>
                      <a:lnTo>
                        <a:pt x="0" y="0"/>
                      </a:lnTo>
                      <a:lnTo>
                        <a:pt x="0" y="4"/>
                      </a:lnTo>
                      <a:lnTo>
                        <a:pt x="0" y="4"/>
                      </a:lnTo>
                      <a:lnTo>
                        <a:pt x="4" y="14"/>
                      </a:lnTo>
                      <a:lnTo>
                        <a:pt x="10" y="22"/>
                      </a:lnTo>
                      <a:lnTo>
                        <a:pt x="10" y="22"/>
                      </a:lnTo>
                      <a:lnTo>
                        <a:pt x="18" y="30"/>
                      </a:lnTo>
                      <a:lnTo>
                        <a:pt x="26" y="42"/>
                      </a:lnTo>
                      <a:lnTo>
                        <a:pt x="218" y="332"/>
                      </a:lnTo>
                      <a:lnTo>
                        <a:pt x="218" y="332"/>
                      </a:lnTo>
                      <a:lnTo>
                        <a:pt x="226" y="340"/>
                      </a:lnTo>
                      <a:lnTo>
                        <a:pt x="230" y="344"/>
                      </a:lnTo>
                      <a:lnTo>
                        <a:pt x="230" y="34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sz="1800"/>
                </a:p>
              </p:txBody>
            </p:sp>
            <p:sp>
              <p:nvSpPr>
                <p:cNvPr id="209" name="Freeform 80"/>
                <p:cNvSpPr>
                  <a:spLocks/>
                </p:cNvSpPr>
                <p:nvPr/>
              </p:nvSpPr>
              <p:spPr bwMode="auto">
                <a:xfrm>
                  <a:off x="2032000" y="1216025"/>
                  <a:ext cx="1588" cy="1588"/>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sz="1800"/>
                </a:p>
              </p:txBody>
            </p:sp>
            <p:sp>
              <p:nvSpPr>
                <p:cNvPr id="210" name="Freeform 81"/>
                <p:cNvSpPr>
                  <a:spLocks/>
                </p:cNvSpPr>
                <p:nvPr/>
              </p:nvSpPr>
              <p:spPr bwMode="auto">
                <a:xfrm>
                  <a:off x="2057401" y="654050"/>
                  <a:ext cx="368300" cy="546100"/>
                </a:xfrm>
                <a:custGeom>
                  <a:avLst/>
                  <a:gdLst/>
                  <a:ahLst/>
                  <a:cxnLst>
                    <a:cxn ang="0">
                      <a:pos x="2" y="344"/>
                    </a:cxn>
                    <a:cxn ang="0">
                      <a:pos x="2" y="344"/>
                    </a:cxn>
                    <a:cxn ang="0">
                      <a:pos x="6" y="340"/>
                    </a:cxn>
                    <a:cxn ang="0">
                      <a:pos x="14" y="332"/>
                    </a:cxn>
                    <a:cxn ang="0">
                      <a:pos x="206" y="42"/>
                    </a:cxn>
                    <a:cxn ang="0">
                      <a:pos x="206" y="42"/>
                    </a:cxn>
                    <a:cxn ang="0">
                      <a:pos x="214" y="30"/>
                    </a:cxn>
                    <a:cxn ang="0">
                      <a:pos x="222" y="22"/>
                    </a:cxn>
                    <a:cxn ang="0">
                      <a:pos x="222" y="22"/>
                    </a:cxn>
                    <a:cxn ang="0">
                      <a:pos x="228" y="14"/>
                    </a:cxn>
                    <a:cxn ang="0">
                      <a:pos x="232" y="4"/>
                    </a:cxn>
                    <a:cxn ang="0">
                      <a:pos x="232" y="4"/>
                    </a:cxn>
                    <a:cxn ang="0">
                      <a:pos x="232" y="0"/>
                    </a:cxn>
                    <a:cxn ang="0">
                      <a:pos x="230" y="0"/>
                    </a:cxn>
                    <a:cxn ang="0">
                      <a:pos x="226" y="0"/>
                    </a:cxn>
                    <a:cxn ang="0">
                      <a:pos x="222" y="2"/>
                    </a:cxn>
                    <a:cxn ang="0">
                      <a:pos x="222" y="2"/>
                    </a:cxn>
                    <a:cxn ang="0">
                      <a:pos x="210" y="12"/>
                    </a:cxn>
                    <a:cxn ang="0">
                      <a:pos x="202" y="24"/>
                    </a:cxn>
                    <a:cxn ang="0">
                      <a:pos x="202" y="24"/>
                    </a:cxn>
                    <a:cxn ang="0">
                      <a:pos x="184" y="50"/>
                    </a:cxn>
                    <a:cxn ang="0">
                      <a:pos x="8" y="328"/>
                    </a:cxn>
                    <a:cxn ang="0">
                      <a:pos x="8" y="328"/>
                    </a:cxn>
                    <a:cxn ang="0">
                      <a:pos x="0" y="342"/>
                    </a:cxn>
                    <a:cxn ang="0">
                      <a:pos x="0" y="342"/>
                    </a:cxn>
                    <a:cxn ang="0">
                      <a:pos x="0" y="344"/>
                    </a:cxn>
                    <a:cxn ang="0">
                      <a:pos x="0" y="344"/>
                    </a:cxn>
                    <a:cxn ang="0">
                      <a:pos x="2" y="344"/>
                    </a:cxn>
                    <a:cxn ang="0">
                      <a:pos x="2" y="344"/>
                    </a:cxn>
                  </a:cxnLst>
                  <a:rect l="0" t="0" r="r" b="b"/>
                  <a:pathLst>
                    <a:path w="232" h="344">
                      <a:moveTo>
                        <a:pt x="2" y="344"/>
                      </a:moveTo>
                      <a:lnTo>
                        <a:pt x="2" y="344"/>
                      </a:lnTo>
                      <a:lnTo>
                        <a:pt x="6" y="340"/>
                      </a:lnTo>
                      <a:lnTo>
                        <a:pt x="14" y="332"/>
                      </a:lnTo>
                      <a:lnTo>
                        <a:pt x="206" y="42"/>
                      </a:lnTo>
                      <a:lnTo>
                        <a:pt x="206" y="42"/>
                      </a:lnTo>
                      <a:lnTo>
                        <a:pt x="214" y="30"/>
                      </a:lnTo>
                      <a:lnTo>
                        <a:pt x="222" y="22"/>
                      </a:lnTo>
                      <a:lnTo>
                        <a:pt x="222" y="22"/>
                      </a:lnTo>
                      <a:lnTo>
                        <a:pt x="228" y="14"/>
                      </a:lnTo>
                      <a:lnTo>
                        <a:pt x="232" y="4"/>
                      </a:lnTo>
                      <a:lnTo>
                        <a:pt x="232" y="4"/>
                      </a:lnTo>
                      <a:lnTo>
                        <a:pt x="232" y="0"/>
                      </a:lnTo>
                      <a:lnTo>
                        <a:pt x="230" y="0"/>
                      </a:lnTo>
                      <a:lnTo>
                        <a:pt x="226" y="0"/>
                      </a:lnTo>
                      <a:lnTo>
                        <a:pt x="222" y="2"/>
                      </a:lnTo>
                      <a:lnTo>
                        <a:pt x="222" y="2"/>
                      </a:lnTo>
                      <a:lnTo>
                        <a:pt x="210" y="12"/>
                      </a:lnTo>
                      <a:lnTo>
                        <a:pt x="202" y="24"/>
                      </a:lnTo>
                      <a:lnTo>
                        <a:pt x="202" y="24"/>
                      </a:lnTo>
                      <a:lnTo>
                        <a:pt x="184" y="50"/>
                      </a:lnTo>
                      <a:lnTo>
                        <a:pt x="8" y="328"/>
                      </a:lnTo>
                      <a:lnTo>
                        <a:pt x="8" y="328"/>
                      </a:lnTo>
                      <a:lnTo>
                        <a:pt x="0" y="342"/>
                      </a:lnTo>
                      <a:lnTo>
                        <a:pt x="0" y="342"/>
                      </a:lnTo>
                      <a:lnTo>
                        <a:pt x="0" y="344"/>
                      </a:lnTo>
                      <a:lnTo>
                        <a:pt x="0" y="344"/>
                      </a:lnTo>
                      <a:lnTo>
                        <a:pt x="2" y="344"/>
                      </a:lnTo>
                      <a:lnTo>
                        <a:pt x="2" y="34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sz="1800"/>
                </a:p>
              </p:txBody>
            </p:sp>
            <p:sp>
              <p:nvSpPr>
                <p:cNvPr id="211" name="Freeform 82"/>
                <p:cNvSpPr>
                  <a:spLocks noEditPoints="1"/>
                </p:cNvSpPr>
                <p:nvPr/>
              </p:nvSpPr>
              <p:spPr bwMode="auto">
                <a:xfrm rot="18845760">
                  <a:off x="208940" y="-945796"/>
                  <a:ext cx="3317871" cy="2720979"/>
                </a:xfrm>
                <a:custGeom>
                  <a:avLst/>
                  <a:gdLst/>
                  <a:ahLst/>
                  <a:cxnLst>
                    <a:cxn ang="0">
                      <a:pos x="1784" y="18"/>
                    </a:cxn>
                    <a:cxn ang="0">
                      <a:pos x="1368" y="254"/>
                    </a:cxn>
                    <a:cxn ang="0">
                      <a:pos x="1096" y="632"/>
                    </a:cxn>
                    <a:cxn ang="0">
                      <a:pos x="1066" y="570"/>
                    </a:cxn>
                    <a:cxn ang="0">
                      <a:pos x="1044" y="562"/>
                    </a:cxn>
                    <a:cxn ang="0">
                      <a:pos x="1016" y="572"/>
                    </a:cxn>
                    <a:cxn ang="0">
                      <a:pos x="992" y="628"/>
                    </a:cxn>
                    <a:cxn ang="0">
                      <a:pos x="680" y="216"/>
                    </a:cxn>
                    <a:cxn ang="0">
                      <a:pos x="268" y="10"/>
                    </a:cxn>
                    <a:cxn ang="0">
                      <a:pos x="34" y="198"/>
                    </a:cxn>
                    <a:cxn ang="0">
                      <a:pos x="86" y="264"/>
                    </a:cxn>
                    <a:cxn ang="0">
                      <a:pos x="156" y="340"/>
                    </a:cxn>
                    <a:cxn ang="0">
                      <a:pos x="198" y="442"/>
                    </a:cxn>
                    <a:cxn ang="0">
                      <a:pos x="224" y="492"/>
                    </a:cxn>
                    <a:cxn ang="0">
                      <a:pos x="240" y="572"/>
                    </a:cxn>
                    <a:cxn ang="0">
                      <a:pos x="272" y="640"/>
                    </a:cxn>
                    <a:cxn ang="0">
                      <a:pos x="378" y="740"/>
                    </a:cxn>
                    <a:cxn ang="0">
                      <a:pos x="470" y="858"/>
                    </a:cxn>
                    <a:cxn ang="0">
                      <a:pos x="342" y="1124"/>
                    </a:cxn>
                    <a:cxn ang="0">
                      <a:pos x="376" y="1176"/>
                    </a:cxn>
                    <a:cxn ang="0">
                      <a:pos x="406" y="1268"/>
                    </a:cxn>
                    <a:cxn ang="0">
                      <a:pos x="458" y="1316"/>
                    </a:cxn>
                    <a:cxn ang="0">
                      <a:pos x="502" y="1380"/>
                    </a:cxn>
                    <a:cxn ang="0">
                      <a:pos x="536" y="1422"/>
                    </a:cxn>
                    <a:cxn ang="0">
                      <a:pos x="460" y="1554"/>
                    </a:cxn>
                    <a:cxn ang="0">
                      <a:pos x="414" y="1686"/>
                    </a:cxn>
                    <a:cxn ang="0">
                      <a:pos x="486" y="1704"/>
                    </a:cxn>
                    <a:cxn ang="0">
                      <a:pos x="586" y="1526"/>
                    </a:cxn>
                    <a:cxn ang="0">
                      <a:pos x="662" y="1528"/>
                    </a:cxn>
                    <a:cxn ang="0">
                      <a:pos x="700" y="1528"/>
                    </a:cxn>
                    <a:cxn ang="0">
                      <a:pos x="768" y="1532"/>
                    </a:cxn>
                    <a:cxn ang="0">
                      <a:pos x="816" y="1452"/>
                    </a:cxn>
                    <a:cxn ang="0">
                      <a:pos x="978" y="928"/>
                    </a:cxn>
                    <a:cxn ang="0">
                      <a:pos x="996" y="942"/>
                    </a:cxn>
                    <a:cxn ang="0">
                      <a:pos x="992" y="1208"/>
                    </a:cxn>
                    <a:cxn ang="0">
                      <a:pos x="1088" y="1112"/>
                    </a:cxn>
                    <a:cxn ang="0">
                      <a:pos x="1088" y="854"/>
                    </a:cxn>
                    <a:cxn ang="0">
                      <a:pos x="1138" y="1056"/>
                    </a:cxn>
                    <a:cxn ang="0">
                      <a:pos x="1284" y="1500"/>
                    </a:cxn>
                    <a:cxn ang="0">
                      <a:pos x="1334" y="1528"/>
                    </a:cxn>
                    <a:cxn ang="0">
                      <a:pos x="1406" y="1536"/>
                    </a:cxn>
                    <a:cxn ang="0">
                      <a:pos x="1458" y="1516"/>
                    </a:cxn>
                    <a:cxn ang="0">
                      <a:pos x="1542" y="1592"/>
                    </a:cxn>
                    <a:cxn ang="0">
                      <a:pos x="1626" y="1714"/>
                    </a:cxn>
                    <a:cxn ang="0">
                      <a:pos x="1680" y="1650"/>
                    </a:cxn>
                    <a:cxn ang="0">
                      <a:pos x="1618" y="1546"/>
                    </a:cxn>
                    <a:cxn ang="0">
                      <a:pos x="1560" y="1404"/>
                    </a:cxn>
                    <a:cxn ang="0">
                      <a:pos x="1616" y="1378"/>
                    </a:cxn>
                    <a:cxn ang="0">
                      <a:pos x="1634" y="1294"/>
                    </a:cxn>
                    <a:cxn ang="0">
                      <a:pos x="1706" y="1248"/>
                    </a:cxn>
                    <a:cxn ang="0">
                      <a:pos x="1726" y="1166"/>
                    </a:cxn>
                    <a:cxn ang="0">
                      <a:pos x="1702" y="1004"/>
                    </a:cxn>
                    <a:cxn ang="0">
                      <a:pos x="1528" y="790"/>
                    </a:cxn>
                    <a:cxn ang="0">
                      <a:pos x="1758" y="718"/>
                    </a:cxn>
                    <a:cxn ang="0">
                      <a:pos x="1830" y="612"/>
                    </a:cxn>
                    <a:cxn ang="0">
                      <a:pos x="1868" y="536"/>
                    </a:cxn>
                    <a:cxn ang="0">
                      <a:pos x="1876" y="472"/>
                    </a:cxn>
                    <a:cxn ang="0">
                      <a:pos x="1898" y="394"/>
                    </a:cxn>
                    <a:cxn ang="0">
                      <a:pos x="1964" y="304"/>
                    </a:cxn>
                    <a:cxn ang="0">
                      <a:pos x="2020" y="236"/>
                    </a:cxn>
                    <a:cxn ang="0">
                      <a:pos x="1040" y="574"/>
                    </a:cxn>
                  </a:cxnLst>
                  <a:rect l="0" t="0" r="r" b="b"/>
                  <a:pathLst>
                    <a:path w="2090" h="1714">
                      <a:moveTo>
                        <a:pt x="2088" y="78"/>
                      </a:moveTo>
                      <a:lnTo>
                        <a:pt x="2070" y="44"/>
                      </a:lnTo>
                      <a:lnTo>
                        <a:pt x="2028" y="16"/>
                      </a:lnTo>
                      <a:lnTo>
                        <a:pt x="1964" y="4"/>
                      </a:lnTo>
                      <a:lnTo>
                        <a:pt x="1896" y="0"/>
                      </a:lnTo>
                      <a:lnTo>
                        <a:pt x="1896" y="0"/>
                      </a:lnTo>
                      <a:lnTo>
                        <a:pt x="1876" y="2"/>
                      </a:lnTo>
                      <a:lnTo>
                        <a:pt x="1852" y="4"/>
                      </a:lnTo>
                      <a:lnTo>
                        <a:pt x="1822" y="10"/>
                      </a:lnTo>
                      <a:lnTo>
                        <a:pt x="1784" y="18"/>
                      </a:lnTo>
                      <a:lnTo>
                        <a:pt x="1740" y="30"/>
                      </a:lnTo>
                      <a:lnTo>
                        <a:pt x="1694" y="46"/>
                      </a:lnTo>
                      <a:lnTo>
                        <a:pt x="1642" y="66"/>
                      </a:lnTo>
                      <a:lnTo>
                        <a:pt x="1642" y="66"/>
                      </a:lnTo>
                      <a:lnTo>
                        <a:pt x="1592" y="92"/>
                      </a:lnTo>
                      <a:lnTo>
                        <a:pt x="1544" y="118"/>
                      </a:lnTo>
                      <a:lnTo>
                        <a:pt x="1498" y="148"/>
                      </a:lnTo>
                      <a:lnTo>
                        <a:pt x="1454" y="180"/>
                      </a:lnTo>
                      <a:lnTo>
                        <a:pt x="1410" y="216"/>
                      </a:lnTo>
                      <a:lnTo>
                        <a:pt x="1368" y="254"/>
                      </a:lnTo>
                      <a:lnTo>
                        <a:pt x="1328" y="296"/>
                      </a:lnTo>
                      <a:lnTo>
                        <a:pt x="1286" y="342"/>
                      </a:lnTo>
                      <a:lnTo>
                        <a:pt x="1286" y="342"/>
                      </a:lnTo>
                      <a:lnTo>
                        <a:pt x="1254" y="380"/>
                      </a:lnTo>
                      <a:lnTo>
                        <a:pt x="1224" y="420"/>
                      </a:lnTo>
                      <a:lnTo>
                        <a:pt x="1196" y="462"/>
                      </a:lnTo>
                      <a:lnTo>
                        <a:pt x="1170" y="504"/>
                      </a:lnTo>
                      <a:lnTo>
                        <a:pt x="1124" y="578"/>
                      </a:lnTo>
                      <a:lnTo>
                        <a:pt x="1096" y="632"/>
                      </a:lnTo>
                      <a:lnTo>
                        <a:pt x="1096" y="632"/>
                      </a:lnTo>
                      <a:lnTo>
                        <a:pt x="1092" y="622"/>
                      </a:lnTo>
                      <a:lnTo>
                        <a:pt x="1082" y="608"/>
                      </a:lnTo>
                      <a:lnTo>
                        <a:pt x="1082" y="608"/>
                      </a:lnTo>
                      <a:lnTo>
                        <a:pt x="1086" y="600"/>
                      </a:lnTo>
                      <a:lnTo>
                        <a:pt x="1088" y="592"/>
                      </a:lnTo>
                      <a:lnTo>
                        <a:pt x="1088" y="592"/>
                      </a:lnTo>
                      <a:lnTo>
                        <a:pt x="1086" y="584"/>
                      </a:lnTo>
                      <a:lnTo>
                        <a:pt x="1082" y="576"/>
                      </a:lnTo>
                      <a:lnTo>
                        <a:pt x="1074" y="572"/>
                      </a:lnTo>
                      <a:lnTo>
                        <a:pt x="1066" y="570"/>
                      </a:lnTo>
                      <a:lnTo>
                        <a:pt x="1066" y="570"/>
                      </a:lnTo>
                      <a:lnTo>
                        <a:pt x="1064" y="570"/>
                      </a:lnTo>
                      <a:lnTo>
                        <a:pt x="1066" y="564"/>
                      </a:lnTo>
                      <a:lnTo>
                        <a:pt x="1060" y="564"/>
                      </a:lnTo>
                      <a:lnTo>
                        <a:pt x="1056" y="564"/>
                      </a:lnTo>
                      <a:lnTo>
                        <a:pt x="1056" y="564"/>
                      </a:lnTo>
                      <a:lnTo>
                        <a:pt x="1050" y="558"/>
                      </a:lnTo>
                      <a:lnTo>
                        <a:pt x="1048" y="560"/>
                      </a:lnTo>
                      <a:lnTo>
                        <a:pt x="1048" y="558"/>
                      </a:lnTo>
                      <a:lnTo>
                        <a:pt x="1044" y="562"/>
                      </a:lnTo>
                      <a:lnTo>
                        <a:pt x="1038" y="560"/>
                      </a:lnTo>
                      <a:lnTo>
                        <a:pt x="1038" y="564"/>
                      </a:lnTo>
                      <a:lnTo>
                        <a:pt x="1034" y="564"/>
                      </a:lnTo>
                      <a:lnTo>
                        <a:pt x="1030" y="564"/>
                      </a:lnTo>
                      <a:lnTo>
                        <a:pt x="1034" y="572"/>
                      </a:lnTo>
                      <a:lnTo>
                        <a:pt x="1034" y="572"/>
                      </a:lnTo>
                      <a:lnTo>
                        <a:pt x="1034" y="572"/>
                      </a:lnTo>
                      <a:lnTo>
                        <a:pt x="1026" y="570"/>
                      </a:lnTo>
                      <a:lnTo>
                        <a:pt x="1026" y="570"/>
                      </a:lnTo>
                      <a:lnTo>
                        <a:pt x="1016" y="572"/>
                      </a:lnTo>
                      <a:lnTo>
                        <a:pt x="1010" y="576"/>
                      </a:lnTo>
                      <a:lnTo>
                        <a:pt x="1004" y="584"/>
                      </a:lnTo>
                      <a:lnTo>
                        <a:pt x="1004" y="592"/>
                      </a:lnTo>
                      <a:lnTo>
                        <a:pt x="1004" y="592"/>
                      </a:lnTo>
                      <a:lnTo>
                        <a:pt x="1004" y="598"/>
                      </a:lnTo>
                      <a:lnTo>
                        <a:pt x="1008" y="604"/>
                      </a:lnTo>
                      <a:lnTo>
                        <a:pt x="1008" y="604"/>
                      </a:lnTo>
                      <a:lnTo>
                        <a:pt x="998" y="618"/>
                      </a:lnTo>
                      <a:lnTo>
                        <a:pt x="992" y="628"/>
                      </a:lnTo>
                      <a:lnTo>
                        <a:pt x="992" y="628"/>
                      </a:lnTo>
                      <a:lnTo>
                        <a:pt x="962" y="574"/>
                      </a:lnTo>
                      <a:lnTo>
                        <a:pt x="918" y="500"/>
                      </a:lnTo>
                      <a:lnTo>
                        <a:pt x="892" y="460"/>
                      </a:lnTo>
                      <a:lnTo>
                        <a:pt x="864" y="420"/>
                      </a:lnTo>
                      <a:lnTo>
                        <a:pt x="834" y="378"/>
                      </a:lnTo>
                      <a:lnTo>
                        <a:pt x="802" y="342"/>
                      </a:lnTo>
                      <a:lnTo>
                        <a:pt x="802" y="342"/>
                      </a:lnTo>
                      <a:lnTo>
                        <a:pt x="762" y="296"/>
                      </a:lnTo>
                      <a:lnTo>
                        <a:pt x="720" y="254"/>
                      </a:lnTo>
                      <a:lnTo>
                        <a:pt x="680" y="216"/>
                      </a:lnTo>
                      <a:lnTo>
                        <a:pt x="636" y="180"/>
                      </a:lnTo>
                      <a:lnTo>
                        <a:pt x="592" y="148"/>
                      </a:lnTo>
                      <a:lnTo>
                        <a:pt x="546" y="118"/>
                      </a:lnTo>
                      <a:lnTo>
                        <a:pt x="498" y="92"/>
                      </a:lnTo>
                      <a:lnTo>
                        <a:pt x="448" y="66"/>
                      </a:lnTo>
                      <a:lnTo>
                        <a:pt x="448" y="66"/>
                      </a:lnTo>
                      <a:lnTo>
                        <a:pt x="396" y="46"/>
                      </a:lnTo>
                      <a:lnTo>
                        <a:pt x="348" y="30"/>
                      </a:lnTo>
                      <a:lnTo>
                        <a:pt x="306" y="18"/>
                      </a:lnTo>
                      <a:lnTo>
                        <a:pt x="268" y="10"/>
                      </a:lnTo>
                      <a:lnTo>
                        <a:pt x="238" y="4"/>
                      </a:lnTo>
                      <a:lnTo>
                        <a:pt x="214" y="2"/>
                      </a:lnTo>
                      <a:lnTo>
                        <a:pt x="194" y="0"/>
                      </a:lnTo>
                      <a:lnTo>
                        <a:pt x="126" y="4"/>
                      </a:lnTo>
                      <a:lnTo>
                        <a:pt x="62" y="16"/>
                      </a:lnTo>
                      <a:lnTo>
                        <a:pt x="20" y="44"/>
                      </a:lnTo>
                      <a:lnTo>
                        <a:pt x="2" y="78"/>
                      </a:lnTo>
                      <a:lnTo>
                        <a:pt x="0" y="112"/>
                      </a:lnTo>
                      <a:lnTo>
                        <a:pt x="12" y="154"/>
                      </a:lnTo>
                      <a:lnTo>
                        <a:pt x="34" y="198"/>
                      </a:lnTo>
                      <a:lnTo>
                        <a:pt x="34" y="198"/>
                      </a:lnTo>
                      <a:lnTo>
                        <a:pt x="44" y="214"/>
                      </a:lnTo>
                      <a:lnTo>
                        <a:pt x="56" y="226"/>
                      </a:lnTo>
                      <a:lnTo>
                        <a:pt x="60" y="232"/>
                      </a:lnTo>
                      <a:lnTo>
                        <a:pt x="66" y="234"/>
                      </a:lnTo>
                      <a:lnTo>
                        <a:pt x="66" y="234"/>
                      </a:lnTo>
                      <a:lnTo>
                        <a:pt x="70" y="236"/>
                      </a:lnTo>
                      <a:lnTo>
                        <a:pt x="74" y="240"/>
                      </a:lnTo>
                      <a:lnTo>
                        <a:pt x="80" y="252"/>
                      </a:lnTo>
                      <a:lnTo>
                        <a:pt x="86" y="264"/>
                      </a:lnTo>
                      <a:lnTo>
                        <a:pt x="86" y="264"/>
                      </a:lnTo>
                      <a:lnTo>
                        <a:pt x="94" y="278"/>
                      </a:lnTo>
                      <a:lnTo>
                        <a:pt x="104" y="290"/>
                      </a:lnTo>
                      <a:lnTo>
                        <a:pt x="112" y="296"/>
                      </a:lnTo>
                      <a:lnTo>
                        <a:pt x="118" y="300"/>
                      </a:lnTo>
                      <a:lnTo>
                        <a:pt x="118" y="300"/>
                      </a:lnTo>
                      <a:lnTo>
                        <a:pt x="126" y="304"/>
                      </a:lnTo>
                      <a:lnTo>
                        <a:pt x="132" y="310"/>
                      </a:lnTo>
                      <a:lnTo>
                        <a:pt x="146" y="324"/>
                      </a:lnTo>
                      <a:lnTo>
                        <a:pt x="156" y="340"/>
                      </a:lnTo>
                      <a:lnTo>
                        <a:pt x="160" y="350"/>
                      </a:lnTo>
                      <a:lnTo>
                        <a:pt x="160" y="350"/>
                      </a:lnTo>
                      <a:lnTo>
                        <a:pt x="160" y="354"/>
                      </a:lnTo>
                      <a:lnTo>
                        <a:pt x="164" y="360"/>
                      </a:lnTo>
                      <a:lnTo>
                        <a:pt x="176" y="374"/>
                      </a:lnTo>
                      <a:lnTo>
                        <a:pt x="192" y="394"/>
                      </a:lnTo>
                      <a:lnTo>
                        <a:pt x="192" y="394"/>
                      </a:lnTo>
                      <a:lnTo>
                        <a:pt x="198" y="416"/>
                      </a:lnTo>
                      <a:lnTo>
                        <a:pt x="200" y="434"/>
                      </a:lnTo>
                      <a:lnTo>
                        <a:pt x="198" y="442"/>
                      </a:lnTo>
                      <a:lnTo>
                        <a:pt x="196" y="446"/>
                      </a:lnTo>
                      <a:lnTo>
                        <a:pt x="196" y="446"/>
                      </a:lnTo>
                      <a:lnTo>
                        <a:pt x="194" y="450"/>
                      </a:lnTo>
                      <a:lnTo>
                        <a:pt x="196" y="454"/>
                      </a:lnTo>
                      <a:lnTo>
                        <a:pt x="202" y="462"/>
                      </a:lnTo>
                      <a:lnTo>
                        <a:pt x="214" y="472"/>
                      </a:lnTo>
                      <a:lnTo>
                        <a:pt x="214" y="472"/>
                      </a:lnTo>
                      <a:lnTo>
                        <a:pt x="216" y="476"/>
                      </a:lnTo>
                      <a:lnTo>
                        <a:pt x="222" y="486"/>
                      </a:lnTo>
                      <a:lnTo>
                        <a:pt x="224" y="492"/>
                      </a:lnTo>
                      <a:lnTo>
                        <a:pt x="226" y="498"/>
                      </a:lnTo>
                      <a:lnTo>
                        <a:pt x="226" y="506"/>
                      </a:lnTo>
                      <a:lnTo>
                        <a:pt x="222" y="512"/>
                      </a:lnTo>
                      <a:lnTo>
                        <a:pt x="222" y="512"/>
                      </a:lnTo>
                      <a:lnTo>
                        <a:pt x="220" y="518"/>
                      </a:lnTo>
                      <a:lnTo>
                        <a:pt x="220" y="526"/>
                      </a:lnTo>
                      <a:lnTo>
                        <a:pt x="222" y="536"/>
                      </a:lnTo>
                      <a:lnTo>
                        <a:pt x="226" y="546"/>
                      </a:lnTo>
                      <a:lnTo>
                        <a:pt x="236" y="564"/>
                      </a:lnTo>
                      <a:lnTo>
                        <a:pt x="240" y="572"/>
                      </a:lnTo>
                      <a:lnTo>
                        <a:pt x="244" y="574"/>
                      </a:lnTo>
                      <a:lnTo>
                        <a:pt x="244" y="574"/>
                      </a:lnTo>
                      <a:lnTo>
                        <a:pt x="248" y="578"/>
                      </a:lnTo>
                      <a:lnTo>
                        <a:pt x="250" y="582"/>
                      </a:lnTo>
                      <a:lnTo>
                        <a:pt x="256" y="594"/>
                      </a:lnTo>
                      <a:lnTo>
                        <a:pt x="260" y="612"/>
                      </a:lnTo>
                      <a:lnTo>
                        <a:pt x="260" y="612"/>
                      </a:lnTo>
                      <a:lnTo>
                        <a:pt x="260" y="614"/>
                      </a:lnTo>
                      <a:lnTo>
                        <a:pt x="264" y="624"/>
                      </a:lnTo>
                      <a:lnTo>
                        <a:pt x="272" y="640"/>
                      </a:lnTo>
                      <a:lnTo>
                        <a:pt x="288" y="660"/>
                      </a:lnTo>
                      <a:lnTo>
                        <a:pt x="288" y="660"/>
                      </a:lnTo>
                      <a:lnTo>
                        <a:pt x="304" y="680"/>
                      </a:lnTo>
                      <a:lnTo>
                        <a:pt x="314" y="694"/>
                      </a:lnTo>
                      <a:lnTo>
                        <a:pt x="328" y="714"/>
                      </a:lnTo>
                      <a:lnTo>
                        <a:pt x="328" y="714"/>
                      </a:lnTo>
                      <a:lnTo>
                        <a:pt x="332" y="718"/>
                      </a:lnTo>
                      <a:lnTo>
                        <a:pt x="338" y="724"/>
                      </a:lnTo>
                      <a:lnTo>
                        <a:pt x="356" y="732"/>
                      </a:lnTo>
                      <a:lnTo>
                        <a:pt x="378" y="740"/>
                      </a:lnTo>
                      <a:lnTo>
                        <a:pt x="430" y="746"/>
                      </a:lnTo>
                      <a:lnTo>
                        <a:pt x="484" y="746"/>
                      </a:lnTo>
                      <a:lnTo>
                        <a:pt x="534" y="746"/>
                      </a:lnTo>
                      <a:lnTo>
                        <a:pt x="604" y="752"/>
                      </a:lnTo>
                      <a:lnTo>
                        <a:pt x="622" y="754"/>
                      </a:lnTo>
                      <a:lnTo>
                        <a:pt x="622" y="754"/>
                      </a:lnTo>
                      <a:lnTo>
                        <a:pt x="562" y="790"/>
                      </a:lnTo>
                      <a:lnTo>
                        <a:pt x="518" y="820"/>
                      </a:lnTo>
                      <a:lnTo>
                        <a:pt x="488" y="842"/>
                      </a:lnTo>
                      <a:lnTo>
                        <a:pt x="470" y="858"/>
                      </a:lnTo>
                      <a:lnTo>
                        <a:pt x="462" y="868"/>
                      </a:lnTo>
                      <a:lnTo>
                        <a:pt x="458" y="874"/>
                      </a:lnTo>
                      <a:lnTo>
                        <a:pt x="458" y="876"/>
                      </a:lnTo>
                      <a:lnTo>
                        <a:pt x="458" y="878"/>
                      </a:lnTo>
                      <a:lnTo>
                        <a:pt x="384" y="988"/>
                      </a:lnTo>
                      <a:lnTo>
                        <a:pt x="388" y="1004"/>
                      </a:lnTo>
                      <a:lnTo>
                        <a:pt x="384" y="1022"/>
                      </a:lnTo>
                      <a:lnTo>
                        <a:pt x="366" y="1052"/>
                      </a:lnTo>
                      <a:lnTo>
                        <a:pt x="354" y="1078"/>
                      </a:lnTo>
                      <a:lnTo>
                        <a:pt x="342" y="1124"/>
                      </a:lnTo>
                      <a:lnTo>
                        <a:pt x="342" y="1124"/>
                      </a:lnTo>
                      <a:lnTo>
                        <a:pt x="342" y="1130"/>
                      </a:lnTo>
                      <a:lnTo>
                        <a:pt x="344" y="1142"/>
                      </a:lnTo>
                      <a:lnTo>
                        <a:pt x="348" y="1148"/>
                      </a:lnTo>
                      <a:lnTo>
                        <a:pt x="350" y="1156"/>
                      </a:lnTo>
                      <a:lnTo>
                        <a:pt x="356" y="1162"/>
                      </a:lnTo>
                      <a:lnTo>
                        <a:pt x="364" y="1166"/>
                      </a:lnTo>
                      <a:lnTo>
                        <a:pt x="364" y="1166"/>
                      </a:lnTo>
                      <a:lnTo>
                        <a:pt x="372" y="1170"/>
                      </a:lnTo>
                      <a:lnTo>
                        <a:pt x="376" y="1176"/>
                      </a:lnTo>
                      <a:lnTo>
                        <a:pt x="380" y="1184"/>
                      </a:lnTo>
                      <a:lnTo>
                        <a:pt x="382" y="1192"/>
                      </a:lnTo>
                      <a:lnTo>
                        <a:pt x="380" y="1206"/>
                      </a:lnTo>
                      <a:lnTo>
                        <a:pt x="380" y="1212"/>
                      </a:lnTo>
                      <a:lnTo>
                        <a:pt x="382" y="1244"/>
                      </a:lnTo>
                      <a:lnTo>
                        <a:pt x="382" y="1244"/>
                      </a:lnTo>
                      <a:lnTo>
                        <a:pt x="384" y="1248"/>
                      </a:lnTo>
                      <a:lnTo>
                        <a:pt x="392" y="1258"/>
                      </a:lnTo>
                      <a:lnTo>
                        <a:pt x="398" y="1264"/>
                      </a:lnTo>
                      <a:lnTo>
                        <a:pt x="406" y="1268"/>
                      </a:lnTo>
                      <a:lnTo>
                        <a:pt x="416" y="1272"/>
                      </a:lnTo>
                      <a:lnTo>
                        <a:pt x="428" y="1272"/>
                      </a:lnTo>
                      <a:lnTo>
                        <a:pt x="428" y="1272"/>
                      </a:lnTo>
                      <a:lnTo>
                        <a:pt x="440" y="1274"/>
                      </a:lnTo>
                      <a:lnTo>
                        <a:pt x="448" y="1280"/>
                      </a:lnTo>
                      <a:lnTo>
                        <a:pt x="452" y="1286"/>
                      </a:lnTo>
                      <a:lnTo>
                        <a:pt x="456" y="1294"/>
                      </a:lnTo>
                      <a:lnTo>
                        <a:pt x="458" y="1310"/>
                      </a:lnTo>
                      <a:lnTo>
                        <a:pt x="458" y="1316"/>
                      </a:lnTo>
                      <a:lnTo>
                        <a:pt x="458" y="1316"/>
                      </a:lnTo>
                      <a:lnTo>
                        <a:pt x="456" y="1338"/>
                      </a:lnTo>
                      <a:lnTo>
                        <a:pt x="458" y="1354"/>
                      </a:lnTo>
                      <a:lnTo>
                        <a:pt x="458" y="1360"/>
                      </a:lnTo>
                      <a:lnTo>
                        <a:pt x="460" y="1364"/>
                      </a:lnTo>
                      <a:lnTo>
                        <a:pt x="460" y="1364"/>
                      </a:lnTo>
                      <a:lnTo>
                        <a:pt x="468" y="1374"/>
                      </a:lnTo>
                      <a:lnTo>
                        <a:pt x="474" y="1378"/>
                      </a:lnTo>
                      <a:lnTo>
                        <a:pt x="486" y="1380"/>
                      </a:lnTo>
                      <a:lnTo>
                        <a:pt x="486" y="1380"/>
                      </a:lnTo>
                      <a:lnTo>
                        <a:pt x="502" y="1380"/>
                      </a:lnTo>
                      <a:lnTo>
                        <a:pt x="514" y="1384"/>
                      </a:lnTo>
                      <a:lnTo>
                        <a:pt x="522" y="1390"/>
                      </a:lnTo>
                      <a:lnTo>
                        <a:pt x="526" y="1394"/>
                      </a:lnTo>
                      <a:lnTo>
                        <a:pt x="526" y="1396"/>
                      </a:lnTo>
                      <a:lnTo>
                        <a:pt x="526" y="1396"/>
                      </a:lnTo>
                      <a:lnTo>
                        <a:pt x="526" y="1400"/>
                      </a:lnTo>
                      <a:lnTo>
                        <a:pt x="530" y="1404"/>
                      </a:lnTo>
                      <a:lnTo>
                        <a:pt x="532" y="1408"/>
                      </a:lnTo>
                      <a:lnTo>
                        <a:pt x="534" y="1414"/>
                      </a:lnTo>
                      <a:lnTo>
                        <a:pt x="536" y="1422"/>
                      </a:lnTo>
                      <a:lnTo>
                        <a:pt x="536" y="1432"/>
                      </a:lnTo>
                      <a:lnTo>
                        <a:pt x="532" y="1446"/>
                      </a:lnTo>
                      <a:lnTo>
                        <a:pt x="524" y="1462"/>
                      </a:lnTo>
                      <a:lnTo>
                        <a:pt x="524" y="1462"/>
                      </a:lnTo>
                      <a:lnTo>
                        <a:pt x="492" y="1522"/>
                      </a:lnTo>
                      <a:lnTo>
                        <a:pt x="478" y="1540"/>
                      </a:lnTo>
                      <a:lnTo>
                        <a:pt x="472" y="1546"/>
                      </a:lnTo>
                      <a:lnTo>
                        <a:pt x="466" y="1550"/>
                      </a:lnTo>
                      <a:lnTo>
                        <a:pt x="466" y="1550"/>
                      </a:lnTo>
                      <a:lnTo>
                        <a:pt x="460" y="1554"/>
                      </a:lnTo>
                      <a:lnTo>
                        <a:pt x="454" y="1560"/>
                      </a:lnTo>
                      <a:lnTo>
                        <a:pt x="440" y="1578"/>
                      </a:lnTo>
                      <a:lnTo>
                        <a:pt x="424" y="1604"/>
                      </a:lnTo>
                      <a:lnTo>
                        <a:pt x="424" y="1604"/>
                      </a:lnTo>
                      <a:lnTo>
                        <a:pt x="420" y="1614"/>
                      </a:lnTo>
                      <a:lnTo>
                        <a:pt x="412" y="1636"/>
                      </a:lnTo>
                      <a:lnTo>
                        <a:pt x="410" y="1650"/>
                      </a:lnTo>
                      <a:lnTo>
                        <a:pt x="408" y="1666"/>
                      </a:lnTo>
                      <a:lnTo>
                        <a:pt x="410" y="1680"/>
                      </a:lnTo>
                      <a:lnTo>
                        <a:pt x="414" y="1686"/>
                      </a:lnTo>
                      <a:lnTo>
                        <a:pt x="416" y="1692"/>
                      </a:lnTo>
                      <a:lnTo>
                        <a:pt x="416" y="1692"/>
                      </a:lnTo>
                      <a:lnTo>
                        <a:pt x="426" y="1702"/>
                      </a:lnTo>
                      <a:lnTo>
                        <a:pt x="438" y="1710"/>
                      </a:lnTo>
                      <a:lnTo>
                        <a:pt x="450" y="1714"/>
                      </a:lnTo>
                      <a:lnTo>
                        <a:pt x="456" y="1714"/>
                      </a:lnTo>
                      <a:lnTo>
                        <a:pt x="464" y="1714"/>
                      </a:lnTo>
                      <a:lnTo>
                        <a:pt x="470" y="1712"/>
                      </a:lnTo>
                      <a:lnTo>
                        <a:pt x="478" y="1710"/>
                      </a:lnTo>
                      <a:lnTo>
                        <a:pt x="486" y="1704"/>
                      </a:lnTo>
                      <a:lnTo>
                        <a:pt x="492" y="1698"/>
                      </a:lnTo>
                      <a:lnTo>
                        <a:pt x="500" y="1690"/>
                      </a:lnTo>
                      <a:lnTo>
                        <a:pt x="508" y="1678"/>
                      </a:lnTo>
                      <a:lnTo>
                        <a:pt x="514" y="1666"/>
                      </a:lnTo>
                      <a:lnTo>
                        <a:pt x="522" y="1650"/>
                      </a:lnTo>
                      <a:lnTo>
                        <a:pt x="522" y="1650"/>
                      </a:lnTo>
                      <a:lnTo>
                        <a:pt x="548" y="1592"/>
                      </a:lnTo>
                      <a:lnTo>
                        <a:pt x="568" y="1554"/>
                      </a:lnTo>
                      <a:lnTo>
                        <a:pt x="582" y="1532"/>
                      </a:lnTo>
                      <a:lnTo>
                        <a:pt x="586" y="1526"/>
                      </a:lnTo>
                      <a:lnTo>
                        <a:pt x="586" y="1526"/>
                      </a:lnTo>
                      <a:lnTo>
                        <a:pt x="590" y="1522"/>
                      </a:lnTo>
                      <a:lnTo>
                        <a:pt x="594" y="1518"/>
                      </a:lnTo>
                      <a:lnTo>
                        <a:pt x="600" y="1516"/>
                      </a:lnTo>
                      <a:lnTo>
                        <a:pt x="608" y="1514"/>
                      </a:lnTo>
                      <a:lnTo>
                        <a:pt x="620" y="1514"/>
                      </a:lnTo>
                      <a:lnTo>
                        <a:pt x="632" y="1516"/>
                      </a:lnTo>
                      <a:lnTo>
                        <a:pt x="648" y="1520"/>
                      </a:lnTo>
                      <a:lnTo>
                        <a:pt x="648" y="1520"/>
                      </a:lnTo>
                      <a:lnTo>
                        <a:pt x="662" y="1528"/>
                      </a:lnTo>
                      <a:lnTo>
                        <a:pt x="668" y="1532"/>
                      </a:lnTo>
                      <a:lnTo>
                        <a:pt x="670" y="1536"/>
                      </a:lnTo>
                      <a:lnTo>
                        <a:pt x="668" y="1536"/>
                      </a:lnTo>
                      <a:lnTo>
                        <a:pt x="664" y="1538"/>
                      </a:lnTo>
                      <a:lnTo>
                        <a:pt x="670" y="1538"/>
                      </a:lnTo>
                      <a:lnTo>
                        <a:pt x="670" y="1538"/>
                      </a:lnTo>
                      <a:lnTo>
                        <a:pt x="682" y="1536"/>
                      </a:lnTo>
                      <a:lnTo>
                        <a:pt x="692" y="1532"/>
                      </a:lnTo>
                      <a:lnTo>
                        <a:pt x="700" y="1528"/>
                      </a:lnTo>
                      <a:lnTo>
                        <a:pt x="700" y="1528"/>
                      </a:lnTo>
                      <a:lnTo>
                        <a:pt x="708" y="1522"/>
                      </a:lnTo>
                      <a:lnTo>
                        <a:pt x="716" y="1518"/>
                      </a:lnTo>
                      <a:lnTo>
                        <a:pt x="724" y="1516"/>
                      </a:lnTo>
                      <a:lnTo>
                        <a:pt x="724" y="1516"/>
                      </a:lnTo>
                      <a:lnTo>
                        <a:pt x="734" y="1518"/>
                      </a:lnTo>
                      <a:lnTo>
                        <a:pt x="744" y="1522"/>
                      </a:lnTo>
                      <a:lnTo>
                        <a:pt x="754" y="1528"/>
                      </a:lnTo>
                      <a:lnTo>
                        <a:pt x="754" y="1528"/>
                      </a:lnTo>
                      <a:lnTo>
                        <a:pt x="758" y="1530"/>
                      </a:lnTo>
                      <a:lnTo>
                        <a:pt x="768" y="1532"/>
                      </a:lnTo>
                      <a:lnTo>
                        <a:pt x="774" y="1532"/>
                      </a:lnTo>
                      <a:lnTo>
                        <a:pt x="780" y="1532"/>
                      </a:lnTo>
                      <a:lnTo>
                        <a:pt x="786" y="1528"/>
                      </a:lnTo>
                      <a:lnTo>
                        <a:pt x="794" y="1520"/>
                      </a:lnTo>
                      <a:lnTo>
                        <a:pt x="794" y="1520"/>
                      </a:lnTo>
                      <a:lnTo>
                        <a:pt x="800" y="1512"/>
                      </a:lnTo>
                      <a:lnTo>
                        <a:pt x="806" y="1500"/>
                      </a:lnTo>
                      <a:lnTo>
                        <a:pt x="812" y="1478"/>
                      </a:lnTo>
                      <a:lnTo>
                        <a:pt x="816" y="1458"/>
                      </a:lnTo>
                      <a:lnTo>
                        <a:pt x="816" y="1452"/>
                      </a:lnTo>
                      <a:lnTo>
                        <a:pt x="840" y="1406"/>
                      </a:lnTo>
                      <a:lnTo>
                        <a:pt x="844" y="1388"/>
                      </a:lnTo>
                      <a:lnTo>
                        <a:pt x="870" y="1386"/>
                      </a:lnTo>
                      <a:lnTo>
                        <a:pt x="894" y="1318"/>
                      </a:lnTo>
                      <a:lnTo>
                        <a:pt x="922" y="1204"/>
                      </a:lnTo>
                      <a:lnTo>
                        <a:pt x="952" y="1056"/>
                      </a:lnTo>
                      <a:lnTo>
                        <a:pt x="970" y="942"/>
                      </a:lnTo>
                      <a:lnTo>
                        <a:pt x="970" y="942"/>
                      </a:lnTo>
                      <a:lnTo>
                        <a:pt x="974" y="940"/>
                      </a:lnTo>
                      <a:lnTo>
                        <a:pt x="978" y="928"/>
                      </a:lnTo>
                      <a:lnTo>
                        <a:pt x="984" y="908"/>
                      </a:lnTo>
                      <a:lnTo>
                        <a:pt x="986" y="894"/>
                      </a:lnTo>
                      <a:lnTo>
                        <a:pt x="988" y="880"/>
                      </a:lnTo>
                      <a:lnTo>
                        <a:pt x="988" y="880"/>
                      </a:lnTo>
                      <a:lnTo>
                        <a:pt x="990" y="866"/>
                      </a:lnTo>
                      <a:lnTo>
                        <a:pt x="994" y="858"/>
                      </a:lnTo>
                      <a:lnTo>
                        <a:pt x="1000" y="856"/>
                      </a:lnTo>
                      <a:lnTo>
                        <a:pt x="1004" y="854"/>
                      </a:lnTo>
                      <a:lnTo>
                        <a:pt x="1004" y="880"/>
                      </a:lnTo>
                      <a:lnTo>
                        <a:pt x="996" y="942"/>
                      </a:lnTo>
                      <a:lnTo>
                        <a:pt x="998" y="962"/>
                      </a:lnTo>
                      <a:lnTo>
                        <a:pt x="990" y="990"/>
                      </a:lnTo>
                      <a:lnTo>
                        <a:pt x="990" y="1034"/>
                      </a:lnTo>
                      <a:lnTo>
                        <a:pt x="990" y="1046"/>
                      </a:lnTo>
                      <a:lnTo>
                        <a:pt x="990" y="1108"/>
                      </a:lnTo>
                      <a:lnTo>
                        <a:pt x="998" y="1112"/>
                      </a:lnTo>
                      <a:lnTo>
                        <a:pt x="998" y="1122"/>
                      </a:lnTo>
                      <a:lnTo>
                        <a:pt x="990" y="1130"/>
                      </a:lnTo>
                      <a:lnTo>
                        <a:pt x="992" y="1160"/>
                      </a:lnTo>
                      <a:lnTo>
                        <a:pt x="992" y="1208"/>
                      </a:lnTo>
                      <a:lnTo>
                        <a:pt x="1010" y="1248"/>
                      </a:lnTo>
                      <a:lnTo>
                        <a:pt x="1040" y="1274"/>
                      </a:lnTo>
                      <a:lnTo>
                        <a:pt x="1044" y="1246"/>
                      </a:lnTo>
                      <a:lnTo>
                        <a:pt x="1048" y="1274"/>
                      </a:lnTo>
                      <a:lnTo>
                        <a:pt x="1078" y="1248"/>
                      </a:lnTo>
                      <a:lnTo>
                        <a:pt x="1096" y="1208"/>
                      </a:lnTo>
                      <a:lnTo>
                        <a:pt x="1096" y="1160"/>
                      </a:lnTo>
                      <a:lnTo>
                        <a:pt x="1098" y="1130"/>
                      </a:lnTo>
                      <a:lnTo>
                        <a:pt x="1088" y="1122"/>
                      </a:lnTo>
                      <a:lnTo>
                        <a:pt x="1088" y="1112"/>
                      </a:lnTo>
                      <a:lnTo>
                        <a:pt x="1098" y="1108"/>
                      </a:lnTo>
                      <a:lnTo>
                        <a:pt x="1098" y="1046"/>
                      </a:lnTo>
                      <a:lnTo>
                        <a:pt x="1098" y="1034"/>
                      </a:lnTo>
                      <a:lnTo>
                        <a:pt x="1098" y="990"/>
                      </a:lnTo>
                      <a:lnTo>
                        <a:pt x="1088" y="962"/>
                      </a:lnTo>
                      <a:lnTo>
                        <a:pt x="1090" y="942"/>
                      </a:lnTo>
                      <a:lnTo>
                        <a:pt x="1084" y="880"/>
                      </a:lnTo>
                      <a:lnTo>
                        <a:pt x="1082" y="856"/>
                      </a:lnTo>
                      <a:lnTo>
                        <a:pt x="1082" y="856"/>
                      </a:lnTo>
                      <a:lnTo>
                        <a:pt x="1088" y="854"/>
                      </a:lnTo>
                      <a:lnTo>
                        <a:pt x="1094" y="858"/>
                      </a:lnTo>
                      <a:lnTo>
                        <a:pt x="1100" y="866"/>
                      </a:lnTo>
                      <a:lnTo>
                        <a:pt x="1102" y="880"/>
                      </a:lnTo>
                      <a:lnTo>
                        <a:pt x="1102" y="880"/>
                      </a:lnTo>
                      <a:lnTo>
                        <a:pt x="1102" y="894"/>
                      </a:lnTo>
                      <a:lnTo>
                        <a:pt x="1106" y="908"/>
                      </a:lnTo>
                      <a:lnTo>
                        <a:pt x="1112" y="928"/>
                      </a:lnTo>
                      <a:lnTo>
                        <a:pt x="1116" y="940"/>
                      </a:lnTo>
                      <a:lnTo>
                        <a:pt x="1120" y="942"/>
                      </a:lnTo>
                      <a:lnTo>
                        <a:pt x="1138" y="1056"/>
                      </a:lnTo>
                      <a:lnTo>
                        <a:pt x="1168" y="1204"/>
                      </a:lnTo>
                      <a:lnTo>
                        <a:pt x="1196" y="1318"/>
                      </a:lnTo>
                      <a:lnTo>
                        <a:pt x="1220" y="1386"/>
                      </a:lnTo>
                      <a:lnTo>
                        <a:pt x="1246" y="1388"/>
                      </a:lnTo>
                      <a:lnTo>
                        <a:pt x="1250" y="1406"/>
                      </a:lnTo>
                      <a:lnTo>
                        <a:pt x="1274" y="1452"/>
                      </a:lnTo>
                      <a:lnTo>
                        <a:pt x="1274" y="1452"/>
                      </a:lnTo>
                      <a:lnTo>
                        <a:pt x="1274" y="1458"/>
                      </a:lnTo>
                      <a:lnTo>
                        <a:pt x="1278" y="1478"/>
                      </a:lnTo>
                      <a:lnTo>
                        <a:pt x="1284" y="1500"/>
                      </a:lnTo>
                      <a:lnTo>
                        <a:pt x="1290" y="1512"/>
                      </a:lnTo>
                      <a:lnTo>
                        <a:pt x="1296" y="1520"/>
                      </a:lnTo>
                      <a:lnTo>
                        <a:pt x="1296" y="1520"/>
                      </a:lnTo>
                      <a:lnTo>
                        <a:pt x="1304" y="1528"/>
                      </a:lnTo>
                      <a:lnTo>
                        <a:pt x="1310" y="1532"/>
                      </a:lnTo>
                      <a:lnTo>
                        <a:pt x="1316" y="1532"/>
                      </a:lnTo>
                      <a:lnTo>
                        <a:pt x="1322" y="1532"/>
                      </a:lnTo>
                      <a:lnTo>
                        <a:pt x="1332" y="1530"/>
                      </a:lnTo>
                      <a:lnTo>
                        <a:pt x="1334" y="1528"/>
                      </a:lnTo>
                      <a:lnTo>
                        <a:pt x="1334" y="1528"/>
                      </a:lnTo>
                      <a:lnTo>
                        <a:pt x="1346" y="1522"/>
                      </a:lnTo>
                      <a:lnTo>
                        <a:pt x="1356" y="1518"/>
                      </a:lnTo>
                      <a:lnTo>
                        <a:pt x="1366" y="1516"/>
                      </a:lnTo>
                      <a:lnTo>
                        <a:pt x="1366" y="1516"/>
                      </a:lnTo>
                      <a:lnTo>
                        <a:pt x="1374" y="1518"/>
                      </a:lnTo>
                      <a:lnTo>
                        <a:pt x="1382" y="1522"/>
                      </a:lnTo>
                      <a:lnTo>
                        <a:pt x="1390" y="1528"/>
                      </a:lnTo>
                      <a:lnTo>
                        <a:pt x="1390" y="1528"/>
                      </a:lnTo>
                      <a:lnTo>
                        <a:pt x="1398" y="1532"/>
                      </a:lnTo>
                      <a:lnTo>
                        <a:pt x="1406" y="1536"/>
                      </a:lnTo>
                      <a:lnTo>
                        <a:pt x="1420" y="1538"/>
                      </a:lnTo>
                      <a:lnTo>
                        <a:pt x="1420" y="1538"/>
                      </a:lnTo>
                      <a:lnTo>
                        <a:pt x="1426" y="1538"/>
                      </a:lnTo>
                      <a:lnTo>
                        <a:pt x="1422" y="1536"/>
                      </a:lnTo>
                      <a:lnTo>
                        <a:pt x="1420" y="1536"/>
                      </a:lnTo>
                      <a:lnTo>
                        <a:pt x="1422" y="1532"/>
                      </a:lnTo>
                      <a:lnTo>
                        <a:pt x="1428" y="1528"/>
                      </a:lnTo>
                      <a:lnTo>
                        <a:pt x="1442" y="1520"/>
                      </a:lnTo>
                      <a:lnTo>
                        <a:pt x="1442" y="1520"/>
                      </a:lnTo>
                      <a:lnTo>
                        <a:pt x="1458" y="1516"/>
                      </a:lnTo>
                      <a:lnTo>
                        <a:pt x="1470" y="1514"/>
                      </a:lnTo>
                      <a:lnTo>
                        <a:pt x="1482" y="1514"/>
                      </a:lnTo>
                      <a:lnTo>
                        <a:pt x="1490" y="1516"/>
                      </a:lnTo>
                      <a:lnTo>
                        <a:pt x="1496" y="1518"/>
                      </a:lnTo>
                      <a:lnTo>
                        <a:pt x="1500" y="1522"/>
                      </a:lnTo>
                      <a:lnTo>
                        <a:pt x="1502" y="1526"/>
                      </a:lnTo>
                      <a:lnTo>
                        <a:pt x="1502" y="1526"/>
                      </a:lnTo>
                      <a:lnTo>
                        <a:pt x="1508" y="1532"/>
                      </a:lnTo>
                      <a:lnTo>
                        <a:pt x="1522" y="1554"/>
                      </a:lnTo>
                      <a:lnTo>
                        <a:pt x="1542" y="1592"/>
                      </a:lnTo>
                      <a:lnTo>
                        <a:pt x="1568" y="1650"/>
                      </a:lnTo>
                      <a:lnTo>
                        <a:pt x="1568" y="1650"/>
                      </a:lnTo>
                      <a:lnTo>
                        <a:pt x="1576" y="1666"/>
                      </a:lnTo>
                      <a:lnTo>
                        <a:pt x="1582" y="1678"/>
                      </a:lnTo>
                      <a:lnTo>
                        <a:pt x="1590" y="1690"/>
                      </a:lnTo>
                      <a:lnTo>
                        <a:pt x="1598" y="1698"/>
                      </a:lnTo>
                      <a:lnTo>
                        <a:pt x="1604" y="1704"/>
                      </a:lnTo>
                      <a:lnTo>
                        <a:pt x="1612" y="1710"/>
                      </a:lnTo>
                      <a:lnTo>
                        <a:pt x="1620" y="1712"/>
                      </a:lnTo>
                      <a:lnTo>
                        <a:pt x="1626" y="1714"/>
                      </a:lnTo>
                      <a:lnTo>
                        <a:pt x="1634" y="1714"/>
                      </a:lnTo>
                      <a:lnTo>
                        <a:pt x="1640" y="1714"/>
                      </a:lnTo>
                      <a:lnTo>
                        <a:pt x="1652" y="1710"/>
                      </a:lnTo>
                      <a:lnTo>
                        <a:pt x="1664" y="1702"/>
                      </a:lnTo>
                      <a:lnTo>
                        <a:pt x="1672" y="1692"/>
                      </a:lnTo>
                      <a:lnTo>
                        <a:pt x="1672" y="1692"/>
                      </a:lnTo>
                      <a:lnTo>
                        <a:pt x="1676" y="1686"/>
                      </a:lnTo>
                      <a:lnTo>
                        <a:pt x="1678" y="1680"/>
                      </a:lnTo>
                      <a:lnTo>
                        <a:pt x="1682" y="1666"/>
                      </a:lnTo>
                      <a:lnTo>
                        <a:pt x="1680" y="1650"/>
                      </a:lnTo>
                      <a:lnTo>
                        <a:pt x="1678" y="1636"/>
                      </a:lnTo>
                      <a:lnTo>
                        <a:pt x="1670" y="1614"/>
                      </a:lnTo>
                      <a:lnTo>
                        <a:pt x="1666" y="1604"/>
                      </a:lnTo>
                      <a:lnTo>
                        <a:pt x="1666" y="1604"/>
                      </a:lnTo>
                      <a:lnTo>
                        <a:pt x="1650" y="1578"/>
                      </a:lnTo>
                      <a:lnTo>
                        <a:pt x="1636" y="1560"/>
                      </a:lnTo>
                      <a:lnTo>
                        <a:pt x="1630" y="1554"/>
                      </a:lnTo>
                      <a:lnTo>
                        <a:pt x="1622" y="1550"/>
                      </a:lnTo>
                      <a:lnTo>
                        <a:pt x="1622" y="1550"/>
                      </a:lnTo>
                      <a:lnTo>
                        <a:pt x="1618" y="1546"/>
                      </a:lnTo>
                      <a:lnTo>
                        <a:pt x="1612" y="1540"/>
                      </a:lnTo>
                      <a:lnTo>
                        <a:pt x="1598" y="1522"/>
                      </a:lnTo>
                      <a:lnTo>
                        <a:pt x="1566" y="1462"/>
                      </a:lnTo>
                      <a:lnTo>
                        <a:pt x="1566" y="1462"/>
                      </a:lnTo>
                      <a:lnTo>
                        <a:pt x="1558" y="1446"/>
                      </a:lnTo>
                      <a:lnTo>
                        <a:pt x="1554" y="1432"/>
                      </a:lnTo>
                      <a:lnTo>
                        <a:pt x="1554" y="1422"/>
                      </a:lnTo>
                      <a:lnTo>
                        <a:pt x="1556" y="1414"/>
                      </a:lnTo>
                      <a:lnTo>
                        <a:pt x="1558" y="1408"/>
                      </a:lnTo>
                      <a:lnTo>
                        <a:pt x="1560" y="1404"/>
                      </a:lnTo>
                      <a:lnTo>
                        <a:pt x="1562" y="1400"/>
                      </a:lnTo>
                      <a:lnTo>
                        <a:pt x="1564" y="1396"/>
                      </a:lnTo>
                      <a:lnTo>
                        <a:pt x="1564" y="1396"/>
                      </a:lnTo>
                      <a:lnTo>
                        <a:pt x="1564" y="1394"/>
                      </a:lnTo>
                      <a:lnTo>
                        <a:pt x="1566" y="1390"/>
                      </a:lnTo>
                      <a:lnTo>
                        <a:pt x="1576" y="1384"/>
                      </a:lnTo>
                      <a:lnTo>
                        <a:pt x="1588" y="1380"/>
                      </a:lnTo>
                      <a:lnTo>
                        <a:pt x="1604" y="1380"/>
                      </a:lnTo>
                      <a:lnTo>
                        <a:pt x="1604" y="1380"/>
                      </a:lnTo>
                      <a:lnTo>
                        <a:pt x="1616" y="1378"/>
                      </a:lnTo>
                      <a:lnTo>
                        <a:pt x="1622" y="1374"/>
                      </a:lnTo>
                      <a:lnTo>
                        <a:pt x="1630" y="1364"/>
                      </a:lnTo>
                      <a:lnTo>
                        <a:pt x="1630" y="1364"/>
                      </a:lnTo>
                      <a:lnTo>
                        <a:pt x="1632" y="1360"/>
                      </a:lnTo>
                      <a:lnTo>
                        <a:pt x="1632" y="1354"/>
                      </a:lnTo>
                      <a:lnTo>
                        <a:pt x="1632" y="1338"/>
                      </a:lnTo>
                      <a:lnTo>
                        <a:pt x="1632" y="1316"/>
                      </a:lnTo>
                      <a:lnTo>
                        <a:pt x="1632" y="1316"/>
                      </a:lnTo>
                      <a:lnTo>
                        <a:pt x="1632" y="1310"/>
                      </a:lnTo>
                      <a:lnTo>
                        <a:pt x="1634" y="1294"/>
                      </a:lnTo>
                      <a:lnTo>
                        <a:pt x="1638" y="1286"/>
                      </a:lnTo>
                      <a:lnTo>
                        <a:pt x="1642" y="1280"/>
                      </a:lnTo>
                      <a:lnTo>
                        <a:pt x="1650" y="1274"/>
                      </a:lnTo>
                      <a:lnTo>
                        <a:pt x="1662" y="1272"/>
                      </a:lnTo>
                      <a:lnTo>
                        <a:pt x="1662" y="1272"/>
                      </a:lnTo>
                      <a:lnTo>
                        <a:pt x="1674" y="1272"/>
                      </a:lnTo>
                      <a:lnTo>
                        <a:pt x="1684" y="1268"/>
                      </a:lnTo>
                      <a:lnTo>
                        <a:pt x="1692" y="1264"/>
                      </a:lnTo>
                      <a:lnTo>
                        <a:pt x="1698" y="1258"/>
                      </a:lnTo>
                      <a:lnTo>
                        <a:pt x="1706" y="1248"/>
                      </a:lnTo>
                      <a:lnTo>
                        <a:pt x="1708" y="1244"/>
                      </a:lnTo>
                      <a:lnTo>
                        <a:pt x="1710" y="1212"/>
                      </a:lnTo>
                      <a:lnTo>
                        <a:pt x="1710" y="1212"/>
                      </a:lnTo>
                      <a:lnTo>
                        <a:pt x="1710" y="1206"/>
                      </a:lnTo>
                      <a:lnTo>
                        <a:pt x="1708" y="1192"/>
                      </a:lnTo>
                      <a:lnTo>
                        <a:pt x="1710" y="1184"/>
                      </a:lnTo>
                      <a:lnTo>
                        <a:pt x="1712" y="1176"/>
                      </a:lnTo>
                      <a:lnTo>
                        <a:pt x="1718" y="1170"/>
                      </a:lnTo>
                      <a:lnTo>
                        <a:pt x="1726" y="1166"/>
                      </a:lnTo>
                      <a:lnTo>
                        <a:pt x="1726" y="1166"/>
                      </a:lnTo>
                      <a:lnTo>
                        <a:pt x="1734" y="1162"/>
                      </a:lnTo>
                      <a:lnTo>
                        <a:pt x="1738" y="1156"/>
                      </a:lnTo>
                      <a:lnTo>
                        <a:pt x="1742" y="1148"/>
                      </a:lnTo>
                      <a:lnTo>
                        <a:pt x="1746" y="1142"/>
                      </a:lnTo>
                      <a:lnTo>
                        <a:pt x="1748" y="1130"/>
                      </a:lnTo>
                      <a:lnTo>
                        <a:pt x="1748" y="1124"/>
                      </a:lnTo>
                      <a:lnTo>
                        <a:pt x="1736" y="1078"/>
                      </a:lnTo>
                      <a:lnTo>
                        <a:pt x="1724" y="1052"/>
                      </a:lnTo>
                      <a:lnTo>
                        <a:pt x="1706" y="1022"/>
                      </a:lnTo>
                      <a:lnTo>
                        <a:pt x="1702" y="1004"/>
                      </a:lnTo>
                      <a:lnTo>
                        <a:pt x="1706" y="988"/>
                      </a:lnTo>
                      <a:lnTo>
                        <a:pt x="1632" y="878"/>
                      </a:lnTo>
                      <a:lnTo>
                        <a:pt x="1632" y="878"/>
                      </a:lnTo>
                      <a:lnTo>
                        <a:pt x="1632" y="876"/>
                      </a:lnTo>
                      <a:lnTo>
                        <a:pt x="1632" y="874"/>
                      </a:lnTo>
                      <a:lnTo>
                        <a:pt x="1628" y="868"/>
                      </a:lnTo>
                      <a:lnTo>
                        <a:pt x="1620" y="858"/>
                      </a:lnTo>
                      <a:lnTo>
                        <a:pt x="1600" y="842"/>
                      </a:lnTo>
                      <a:lnTo>
                        <a:pt x="1572" y="820"/>
                      </a:lnTo>
                      <a:lnTo>
                        <a:pt x="1528" y="790"/>
                      </a:lnTo>
                      <a:lnTo>
                        <a:pt x="1466" y="754"/>
                      </a:lnTo>
                      <a:lnTo>
                        <a:pt x="1486" y="752"/>
                      </a:lnTo>
                      <a:lnTo>
                        <a:pt x="1556" y="746"/>
                      </a:lnTo>
                      <a:lnTo>
                        <a:pt x="1606" y="746"/>
                      </a:lnTo>
                      <a:lnTo>
                        <a:pt x="1660" y="746"/>
                      </a:lnTo>
                      <a:lnTo>
                        <a:pt x="1712" y="740"/>
                      </a:lnTo>
                      <a:lnTo>
                        <a:pt x="1712" y="740"/>
                      </a:lnTo>
                      <a:lnTo>
                        <a:pt x="1734" y="732"/>
                      </a:lnTo>
                      <a:lnTo>
                        <a:pt x="1750" y="724"/>
                      </a:lnTo>
                      <a:lnTo>
                        <a:pt x="1758" y="718"/>
                      </a:lnTo>
                      <a:lnTo>
                        <a:pt x="1762" y="714"/>
                      </a:lnTo>
                      <a:lnTo>
                        <a:pt x="1762" y="714"/>
                      </a:lnTo>
                      <a:lnTo>
                        <a:pt x="1776" y="694"/>
                      </a:lnTo>
                      <a:lnTo>
                        <a:pt x="1786" y="680"/>
                      </a:lnTo>
                      <a:lnTo>
                        <a:pt x="1802" y="660"/>
                      </a:lnTo>
                      <a:lnTo>
                        <a:pt x="1802" y="660"/>
                      </a:lnTo>
                      <a:lnTo>
                        <a:pt x="1818" y="640"/>
                      </a:lnTo>
                      <a:lnTo>
                        <a:pt x="1826" y="624"/>
                      </a:lnTo>
                      <a:lnTo>
                        <a:pt x="1830" y="614"/>
                      </a:lnTo>
                      <a:lnTo>
                        <a:pt x="1830" y="612"/>
                      </a:lnTo>
                      <a:lnTo>
                        <a:pt x="1830" y="612"/>
                      </a:lnTo>
                      <a:lnTo>
                        <a:pt x="1834" y="594"/>
                      </a:lnTo>
                      <a:lnTo>
                        <a:pt x="1840" y="582"/>
                      </a:lnTo>
                      <a:lnTo>
                        <a:pt x="1842" y="578"/>
                      </a:lnTo>
                      <a:lnTo>
                        <a:pt x="1846" y="574"/>
                      </a:lnTo>
                      <a:lnTo>
                        <a:pt x="1846" y="574"/>
                      </a:lnTo>
                      <a:lnTo>
                        <a:pt x="1850" y="572"/>
                      </a:lnTo>
                      <a:lnTo>
                        <a:pt x="1854" y="564"/>
                      </a:lnTo>
                      <a:lnTo>
                        <a:pt x="1864" y="546"/>
                      </a:lnTo>
                      <a:lnTo>
                        <a:pt x="1868" y="536"/>
                      </a:lnTo>
                      <a:lnTo>
                        <a:pt x="1870" y="526"/>
                      </a:lnTo>
                      <a:lnTo>
                        <a:pt x="1870" y="518"/>
                      </a:lnTo>
                      <a:lnTo>
                        <a:pt x="1868" y="512"/>
                      </a:lnTo>
                      <a:lnTo>
                        <a:pt x="1868" y="512"/>
                      </a:lnTo>
                      <a:lnTo>
                        <a:pt x="1864" y="506"/>
                      </a:lnTo>
                      <a:lnTo>
                        <a:pt x="1864" y="498"/>
                      </a:lnTo>
                      <a:lnTo>
                        <a:pt x="1866" y="492"/>
                      </a:lnTo>
                      <a:lnTo>
                        <a:pt x="1868" y="486"/>
                      </a:lnTo>
                      <a:lnTo>
                        <a:pt x="1872" y="476"/>
                      </a:lnTo>
                      <a:lnTo>
                        <a:pt x="1876" y="472"/>
                      </a:lnTo>
                      <a:lnTo>
                        <a:pt x="1876" y="472"/>
                      </a:lnTo>
                      <a:lnTo>
                        <a:pt x="1888" y="462"/>
                      </a:lnTo>
                      <a:lnTo>
                        <a:pt x="1894" y="454"/>
                      </a:lnTo>
                      <a:lnTo>
                        <a:pt x="1894" y="450"/>
                      </a:lnTo>
                      <a:lnTo>
                        <a:pt x="1894" y="446"/>
                      </a:lnTo>
                      <a:lnTo>
                        <a:pt x="1894" y="446"/>
                      </a:lnTo>
                      <a:lnTo>
                        <a:pt x="1890" y="442"/>
                      </a:lnTo>
                      <a:lnTo>
                        <a:pt x="1890" y="434"/>
                      </a:lnTo>
                      <a:lnTo>
                        <a:pt x="1892" y="416"/>
                      </a:lnTo>
                      <a:lnTo>
                        <a:pt x="1898" y="394"/>
                      </a:lnTo>
                      <a:lnTo>
                        <a:pt x="1898" y="394"/>
                      </a:lnTo>
                      <a:lnTo>
                        <a:pt x="1914" y="374"/>
                      </a:lnTo>
                      <a:lnTo>
                        <a:pt x="1926" y="360"/>
                      </a:lnTo>
                      <a:lnTo>
                        <a:pt x="1928" y="354"/>
                      </a:lnTo>
                      <a:lnTo>
                        <a:pt x="1930" y="350"/>
                      </a:lnTo>
                      <a:lnTo>
                        <a:pt x="1930" y="350"/>
                      </a:lnTo>
                      <a:lnTo>
                        <a:pt x="1934" y="340"/>
                      </a:lnTo>
                      <a:lnTo>
                        <a:pt x="1944" y="324"/>
                      </a:lnTo>
                      <a:lnTo>
                        <a:pt x="1956" y="310"/>
                      </a:lnTo>
                      <a:lnTo>
                        <a:pt x="1964" y="304"/>
                      </a:lnTo>
                      <a:lnTo>
                        <a:pt x="1972" y="300"/>
                      </a:lnTo>
                      <a:lnTo>
                        <a:pt x="1972" y="300"/>
                      </a:lnTo>
                      <a:lnTo>
                        <a:pt x="1978" y="296"/>
                      </a:lnTo>
                      <a:lnTo>
                        <a:pt x="1986" y="290"/>
                      </a:lnTo>
                      <a:lnTo>
                        <a:pt x="1996" y="278"/>
                      </a:lnTo>
                      <a:lnTo>
                        <a:pt x="2004" y="264"/>
                      </a:lnTo>
                      <a:lnTo>
                        <a:pt x="2004" y="264"/>
                      </a:lnTo>
                      <a:lnTo>
                        <a:pt x="2010" y="252"/>
                      </a:lnTo>
                      <a:lnTo>
                        <a:pt x="2016" y="240"/>
                      </a:lnTo>
                      <a:lnTo>
                        <a:pt x="2020" y="236"/>
                      </a:lnTo>
                      <a:lnTo>
                        <a:pt x="2024" y="234"/>
                      </a:lnTo>
                      <a:lnTo>
                        <a:pt x="2024" y="234"/>
                      </a:lnTo>
                      <a:lnTo>
                        <a:pt x="2030" y="232"/>
                      </a:lnTo>
                      <a:lnTo>
                        <a:pt x="2034" y="226"/>
                      </a:lnTo>
                      <a:lnTo>
                        <a:pt x="2046" y="214"/>
                      </a:lnTo>
                      <a:lnTo>
                        <a:pt x="2056" y="198"/>
                      </a:lnTo>
                      <a:lnTo>
                        <a:pt x="2078" y="154"/>
                      </a:lnTo>
                      <a:lnTo>
                        <a:pt x="2090" y="112"/>
                      </a:lnTo>
                      <a:lnTo>
                        <a:pt x="2088" y="78"/>
                      </a:lnTo>
                      <a:close/>
                      <a:moveTo>
                        <a:pt x="1040" y="574"/>
                      </a:moveTo>
                      <a:lnTo>
                        <a:pt x="1040" y="574"/>
                      </a:lnTo>
                      <a:lnTo>
                        <a:pt x="1040" y="574"/>
                      </a:lnTo>
                      <a:lnTo>
                        <a:pt x="1040" y="574"/>
                      </a:lnTo>
                      <a:lnTo>
                        <a:pt x="1040" y="574"/>
                      </a:lnTo>
                      <a:close/>
                    </a:path>
                  </a:pathLst>
                </a:custGeom>
                <a:solidFill>
                  <a:schemeClr val="bg2">
                    <a:lumMod val="60000"/>
                    <a:lumOff val="40000"/>
                    <a:alpha val="6000"/>
                  </a:schemeClr>
                </a:solidFill>
                <a:ln>
                  <a:noFill/>
                </a:ln>
                <a:effectLst>
                  <a:glow rad="38100">
                    <a:schemeClr val="bg2">
                      <a:lumMod val="50000"/>
                      <a:lumOff val="50000"/>
                      <a:alpha val="15000"/>
                    </a:schemeClr>
                  </a:glow>
                  <a:softEdge rad="12700"/>
                </a:effectLst>
              </p:spPr>
              <p:txBody>
                <a:bodyPr vert="horz" wrap="square" lIns="91440" tIns="45720" rIns="91440" bIns="45720" numCol="1" anchor="t" anchorCtr="0" compatLnSpc="1">
                  <a:prstTxWarp prst="textNoShape">
                    <a:avLst/>
                  </a:prstTxWarp>
                </a:bodyPr>
                <a:lstStyle/>
                <a:p>
                  <a:pPr marL="0" algn="l" defTabSz="457200" rtl="0" eaLnBrk="1" latinLnBrk="0" hangingPunct="1"/>
                  <a:endParaRPr lang="en-US" sz="1800" kern="1200">
                    <a:solidFill>
                      <a:schemeClr val="tx1"/>
                    </a:solidFill>
                    <a:latin typeface="+mn-lt"/>
                    <a:ea typeface="+mn-ea"/>
                    <a:cs typeface="+mn-cs"/>
                  </a:endParaRPr>
                </a:p>
              </p:txBody>
            </p:sp>
          </p:grpSp>
          <p:grpSp>
            <p:nvGrpSpPr>
              <p:cNvPr id="183" name="Group 87"/>
              <p:cNvGrpSpPr>
                <a:grpSpLocks noChangeAspect="1"/>
              </p:cNvGrpSpPr>
              <p:nvPr/>
            </p:nvGrpSpPr>
            <p:grpSpPr>
              <a:xfrm>
                <a:off x="-9" y="5334005"/>
                <a:ext cx="1188232" cy="1524017"/>
                <a:chOff x="2743200" y="306388"/>
                <a:chExt cx="1876425" cy="2406650"/>
              </a:xfrm>
              <a:solidFill>
                <a:schemeClr val="bg2">
                  <a:lumMod val="50000"/>
                  <a:lumOff val="50000"/>
                  <a:alpha val="8000"/>
                </a:schemeClr>
              </a:solidFill>
            </p:grpSpPr>
            <p:sp>
              <p:nvSpPr>
                <p:cNvPr id="204" name="Freeform 21"/>
                <p:cNvSpPr>
                  <a:spLocks/>
                </p:cNvSpPr>
                <p:nvPr/>
              </p:nvSpPr>
              <p:spPr bwMode="auto">
                <a:xfrm>
                  <a:off x="3333750" y="890588"/>
                  <a:ext cx="34925" cy="482600"/>
                </a:xfrm>
                <a:custGeom>
                  <a:avLst/>
                  <a:gdLst>
                    <a:gd name="T0" fmla="*/ 20 w 22"/>
                    <a:gd name="T1" fmla="*/ 304 h 304"/>
                    <a:gd name="T2" fmla="*/ 20 w 22"/>
                    <a:gd name="T3" fmla="*/ 304 h 304"/>
                    <a:gd name="T4" fmla="*/ 22 w 22"/>
                    <a:gd name="T5" fmla="*/ 304 h 304"/>
                    <a:gd name="T6" fmla="*/ 22 w 22"/>
                    <a:gd name="T7" fmla="*/ 304 h 304"/>
                    <a:gd name="T8" fmla="*/ 22 w 22"/>
                    <a:gd name="T9" fmla="*/ 286 h 304"/>
                    <a:gd name="T10" fmla="*/ 14 w 22"/>
                    <a:gd name="T11" fmla="*/ 54 h 304"/>
                    <a:gd name="T12" fmla="*/ 14 w 22"/>
                    <a:gd name="T13" fmla="*/ 54 h 304"/>
                    <a:gd name="T14" fmla="*/ 14 w 22"/>
                    <a:gd name="T15" fmla="*/ 26 h 304"/>
                    <a:gd name="T16" fmla="*/ 14 w 22"/>
                    <a:gd name="T17" fmla="*/ 26 h 304"/>
                    <a:gd name="T18" fmla="*/ 12 w 22"/>
                    <a:gd name="T19" fmla="*/ 16 h 304"/>
                    <a:gd name="T20" fmla="*/ 8 w 22"/>
                    <a:gd name="T21" fmla="*/ 6 h 304"/>
                    <a:gd name="T22" fmla="*/ 8 w 22"/>
                    <a:gd name="T23" fmla="*/ 6 h 304"/>
                    <a:gd name="T24" fmla="*/ 4 w 22"/>
                    <a:gd name="T25" fmla="*/ 0 h 304"/>
                    <a:gd name="T26" fmla="*/ 2 w 22"/>
                    <a:gd name="T27" fmla="*/ 0 h 304"/>
                    <a:gd name="T28" fmla="*/ 2 w 22"/>
                    <a:gd name="T29" fmla="*/ 2 h 304"/>
                    <a:gd name="T30" fmla="*/ 2 w 22"/>
                    <a:gd name="T31" fmla="*/ 2 h 304"/>
                    <a:gd name="T32" fmla="*/ 0 w 22"/>
                    <a:gd name="T33" fmla="*/ 10 h 304"/>
                    <a:gd name="T34" fmla="*/ 2 w 22"/>
                    <a:gd name="T35" fmla="*/ 18 h 304"/>
                    <a:gd name="T36" fmla="*/ 2 w 22"/>
                    <a:gd name="T37" fmla="*/ 18 h 304"/>
                    <a:gd name="T38" fmla="*/ 4 w 22"/>
                    <a:gd name="T39" fmla="*/ 40 h 304"/>
                    <a:gd name="T40" fmla="*/ 18 w 22"/>
                    <a:gd name="T41" fmla="*/ 286 h 304"/>
                    <a:gd name="T42" fmla="*/ 18 w 22"/>
                    <a:gd name="T43" fmla="*/ 286 h 304"/>
                    <a:gd name="T44" fmla="*/ 20 w 22"/>
                    <a:gd name="T45" fmla="*/ 304 h 304"/>
                    <a:gd name="T46" fmla="*/ 20 w 22"/>
                    <a:gd name="T47" fmla="*/ 304 h 3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2" h="304">
                      <a:moveTo>
                        <a:pt x="20" y="304"/>
                      </a:moveTo>
                      <a:lnTo>
                        <a:pt x="20" y="304"/>
                      </a:lnTo>
                      <a:lnTo>
                        <a:pt x="22" y="304"/>
                      </a:lnTo>
                      <a:lnTo>
                        <a:pt x="22" y="304"/>
                      </a:lnTo>
                      <a:lnTo>
                        <a:pt x="22" y="286"/>
                      </a:lnTo>
                      <a:lnTo>
                        <a:pt x="14" y="54"/>
                      </a:lnTo>
                      <a:lnTo>
                        <a:pt x="14" y="54"/>
                      </a:lnTo>
                      <a:lnTo>
                        <a:pt x="14" y="26"/>
                      </a:lnTo>
                      <a:lnTo>
                        <a:pt x="14" y="26"/>
                      </a:lnTo>
                      <a:lnTo>
                        <a:pt x="12" y="16"/>
                      </a:lnTo>
                      <a:lnTo>
                        <a:pt x="8" y="6"/>
                      </a:lnTo>
                      <a:lnTo>
                        <a:pt x="8" y="6"/>
                      </a:lnTo>
                      <a:lnTo>
                        <a:pt x="4" y="0"/>
                      </a:lnTo>
                      <a:lnTo>
                        <a:pt x="2" y="0"/>
                      </a:lnTo>
                      <a:lnTo>
                        <a:pt x="2" y="2"/>
                      </a:lnTo>
                      <a:lnTo>
                        <a:pt x="2" y="2"/>
                      </a:lnTo>
                      <a:lnTo>
                        <a:pt x="0" y="10"/>
                      </a:lnTo>
                      <a:lnTo>
                        <a:pt x="2" y="18"/>
                      </a:lnTo>
                      <a:lnTo>
                        <a:pt x="2" y="18"/>
                      </a:lnTo>
                      <a:lnTo>
                        <a:pt x="4" y="40"/>
                      </a:lnTo>
                      <a:lnTo>
                        <a:pt x="18" y="286"/>
                      </a:lnTo>
                      <a:lnTo>
                        <a:pt x="18" y="286"/>
                      </a:lnTo>
                      <a:lnTo>
                        <a:pt x="20" y="304"/>
                      </a:lnTo>
                      <a:lnTo>
                        <a:pt x="20" y="30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205" name="Freeform 22"/>
                <p:cNvSpPr>
                  <a:spLocks/>
                </p:cNvSpPr>
                <p:nvPr/>
              </p:nvSpPr>
              <p:spPr bwMode="auto">
                <a:xfrm>
                  <a:off x="3362325" y="1382713"/>
                  <a:ext cx="0" cy="0"/>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206" name="Freeform 23"/>
                <p:cNvSpPr>
                  <a:spLocks/>
                </p:cNvSpPr>
                <p:nvPr/>
              </p:nvSpPr>
              <p:spPr bwMode="auto">
                <a:xfrm>
                  <a:off x="3384550" y="1173163"/>
                  <a:ext cx="438150" cy="212725"/>
                </a:xfrm>
                <a:custGeom>
                  <a:avLst/>
                  <a:gdLst>
                    <a:gd name="T0" fmla="*/ 2 w 276"/>
                    <a:gd name="T1" fmla="*/ 134 h 134"/>
                    <a:gd name="T2" fmla="*/ 2 w 276"/>
                    <a:gd name="T3" fmla="*/ 134 h 134"/>
                    <a:gd name="T4" fmla="*/ 16 w 276"/>
                    <a:gd name="T5" fmla="*/ 128 h 134"/>
                    <a:gd name="T6" fmla="*/ 238 w 276"/>
                    <a:gd name="T7" fmla="*/ 20 h 134"/>
                    <a:gd name="T8" fmla="*/ 238 w 276"/>
                    <a:gd name="T9" fmla="*/ 20 h 134"/>
                    <a:gd name="T10" fmla="*/ 260 w 276"/>
                    <a:gd name="T11" fmla="*/ 12 h 134"/>
                    <a:gd name="T12" fmla="*/ 260 w 276"/>
                    <a:gd name="T13" fmla="*/ 12 h 134"/>
                    <a:gd name="T14" fmla="*/ 268 w 276"/>
                    <a:gd name="T15" fmla="*/ 10 h 134"/>
                    <a:gd name="T16" fmla="*/ 274 w 276"/>
                    <a:gd name="T17" fmla="*/ 6 h 134"/>
                    <a:gd name="T18" fmla="*/ 274 w 276"/>
                    <a:gd name="T19" fmla="*/ 6 h 134"/>
                    <a:gd name="T20" fmla="*/ 276 w 276"/>
                    <a:gd name="T21" fmla="*/ 2 h 134"/>
                    <a:gd name="T22" fmla="*/ 274 w 276"/>
                    <a:gd name="T23" fmla="*/ 2 h 134"/>
                    <a:gd name="T24" fmla="*/ 268 w 276"/>
                    <a:gd name="T25" fmla="*/ 0 h 134"/>
                    <a:gd name="T26" fmla="*/ 268 w 276"/>
                    <a:gd name="T27" fmla="*/ 0 h 134"/>
                    <a:gd name="T28" fmla="*/ 258 w 276"/>
                    <a:gd name="T29" fmla="*/ 2 h 134"/>
                    <a:gd name="T30" fmla="*/ 248 w 276"/>
                    <a:gd name="T31" fmla="*/ 6 h 134"/>
                    <a:gd name="T32" fmla="*/ 248 w 276"/>
                    <a:gd name="T33" fmla="*/ 6 h 134"/>
                    <a:gd name="T34" fmla="*/ 222 w 276"/>
                    <a:gd name="T35" fmla="*/ 18 h 134"/>
                    <a:gd name="T36" fmla="*/ 16 w 276"/>
                    <a:gd name="T37" fmla="*/ 124 h 134"/>
                    <a:gd name="T38" fmla="*/ 16 w 276"/>
                    <a:gd name="T39" fmla="*/ 124 h 134"/>
                    <a:gd name="T40" fmla="*/ 0 w 276"/>
                    <a:gd name="T41" fmla="*/ 132 h 134"/>
                    <a:gd name="T42" fmla="*/ 0 w 276"/>
                    <a:gd name="T43" fmla="*/ 132 h 134"/>
                    <a:gd name="T44" fmla="*/ 0 w 276"/>
                    <a:gd name="T45" fmla="*/ 134 h 134"/>
                    <a:gd name="T46" fmla="*/ 0 w 276"/>
                    <a:gd name="T47" fmla="*/ 134 h 134"/>
                    <a:gd name="T48" fmla="*/ 2 w 276"/>
                    <a:gd name="T49" fmla="*/ 134 h 134"/>
                    <a:gd name="T50" fmla="*/ 2 w 276"/>
                    <a:gd name="T51" fmla="*/ 134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76" h="134">
                      <a:moveTo>
                        <a:pt x="2" y="134"/>
                      </a:moveTo>
                      <a:lnTo>
                        <a:pt x="2" y="134"/>
                      </a:lnTo>
                      <a:lnTo>
                        <a:pt x="16" y="128"/>
                      </a:lnTo>
                      <a:lnTo>
                        <a:pt x="238" y="20"/>
                      </a:lnTo>
                      <a:lnTo>
                        <a:pt x="238" y="20"/>
                      </a:lnTo>
                      <a:lnTo>
                        <a:pt x="260" y="12"/>
                      </a:lnTo>
                      <a:lnTo>
                        <a:pt x="260" y="12"/>
                      </a:lnTo>
                      <a:lnTo>
                        <a:pt x="268" y="10"/>
                      </a:lnTo>
                      <a:lnTo>
                        <a:pt x="274" y="6"/>
                      </a:lnTo>
                      <a:lnTo>
                        <a:pt x="274" y="6"/>
                      </a:lnTo>
                      <a:lnTo>
                        <a:pt x="276" y="2"/>
                      </a:lnTo>
                      <a:lnTo>
                        <a:pt x="274" y="2"/>
                      </a:lnTo>
                      <a:lnTo>
                        <a:pt x="268" y="0"/>
                      </a:lnTo>
                      <a:lnTo>
                        <a:pt x="268" y="0"/>
                      </a:lnTo>
                      <a:lnTo>
                        <a:pt x="258" y="2"/>
                      </a:lnTo>
                      <a:lnTo>
                        <a:pt x="248" y="6"/>
                      </a:lnTo>
                      <a:lnTo>
                        <a:pt x="248" y="6"/>
                      </a:lnTo>
                      <a:lnTo>
                        <a:pt x="222" y="18"/>
                      </a:lnTo>
                      <a:lnTo>
                        <a:pt x="16" y="124"/>
                      </a:lnTo>
                      <a:lnTo>
                        <a:pt x="16" y="124"/>
                      </a:lnTo>
                      <a:lnTo>
                        <a:pt x="0" y="132"/>
                      </a:lnTo>
                      <a:lnTo>
                        <a:pt x="0" y="132"/>
                      </a:lnTo>
                      <a:lnTo>
                        <a:pt x="0" y="134"/>
                      </a:lnTo>
                      <a:lnTo>
                        <a:pt x="0" y="134"/>
                      </a:lnTo>
                      <a:lnTo>
                        <a:pt x="2" y="134"/>
                      </a:lnTo>
                      <a:lnTo>
                        <a:pt x="2" y="13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207" name="Freeform 24"/>
                <p:cNvSpPr>
                  <a:spLocks noEditPoints="1"/>
                </p:cNvSpPr>
                <p:nvPr/>
              </p:nvSpPr>
              <p:spPr bwMode="auto">
                <a:xfrm>
                  <a:off x="2743200" y="306388"/>
                  <a:ext cx="1876425" cy="2406650"/>
                </a:xfrm>
                <a:custGeom>
                  <a:avLst/>
                  <a:gdLst>
                    <a:gd name="T0" fmla="*/ 1052 w 1182"/>
                    <a:gd name="T1" fmla="*/ 606 h 1516"/>
                    <a:gd name="T2" fmla="*/ 928 w 1182"/>
                    <a:gd name="T3" fmla="*/ 580 h 1516"/>
                    <a:gd name="T4" fmla="*/ 738 w 1182"/>
                    <a:gd name="T5" fmla="*/ 592 h 1516"/>
                    <a:gd name="T6" fmla="*/ 590 w 1182"/>
                    <a:gd name="T7" fmla="*/ 640 h 1516"/>
                    <a:gd name="T8" fmla="*/ 408 w 1182"/>
                    <a:gd name="T9" fmla="*/ 740 h 1516"/>
                    <a:gd name="T10" fmla="*/ 404 w 1182"/>
                    <a:gd name="T11" fmla="*/ 716 h 1516"/>
                    <a:gd name="T12" fmla="*/ 416 w 1182"/>
                    <a:gd name="T13" fmla="*/ 696 h 1516"/>
                    <a:gd name="T14" fmla="*/ 410 w 1182"/>
                    <a:gd name="T15" fmla="*/ 684 h 1516"/>
                    <a:gd name="T16" fmla="*/ 400 w 1182"/>
                    <a:gd name="T17" fmla="*/ 674 h 1516"/>
                    <a:gd name="T18" fmla="*/ 390 w 1182"/>
                    <a:gd name="T19" fmla="*/ 670 h 1516"/>
                    <a:gd name="T20" fmla="*/ 382 w 1182"/>
                    <a:gd name="T21" fmla="*/ 670 h 1516"/>
                    <a:gd name="T22" fmla="*/ 360 w 1182"/>
                    <a:gd name="T23" fmla="*/ 676 h 1516"/>
                    <a:gd name="T24" fmla="*/ 346 w 1182"/>
                    <a:gd name="T25" fmla="*/ 692 h 1516"/>
                    <a:gd name="T26" fmla="*/ 336 w 1182"/>
                    <a:gd name="T27" fmla="*/ 652 h 1516"/>
                    <a:gd name="T28" fmla="*/ 330 w 1182"/>
                    <a:gd name="T29" fmla="*/ 454 h 1516"/>
                    <a:gd name="T30" fmla="*/ 278 w 1182"/>
                    <a:gd name="T31" fmla="*/ 264 h 1516"/>
                    <a:gd name="T32" fmla="*/ 202 w 1182"/>
                    <a:gd name="T33" fmla="*/ 132 h 1516"/>
                    <a:gd name="T34" fmla="*/ 102 w 1182"/>
                    <a:gd name="T35" fmla="*/ 36 h 1516"/>
                    <a:gd name="T36" fmla="*/ 26 w 1182"/>
                    <a:gd name="T37" fmla="*/ 612 h 1516"/>
                    <a:gd name="T38" fmla="*/ 42 w 1182"/>
                    <a:gd name="T39" fmla="*/ 658 h 1516"/>
                    <a:gd name="T40" fmla="*/ 16 w 1182"/>
                    <a:gd name="T41" fmla="*/ 1072 h 1516"/>
                    <a:gd name="T42" fmla="*/ 172 w 1182"/>
                    <a:gd name="T43" fmla="*/ 898 h 1516"/>
                    <a:gd name="T44" fmla="*/ 208 w 1182"/>
                    <a:gd name="T45" fmla="*/ 874 h 1516"/>
                    <a:gd name="T46" fmla="*/ 226 w 1182"/>
                    <a:gd name="T47" fmla="*/ 896 h 1516"/>
                    <a:gd name="T48" fmla="*/ 158 w 1182"/>
                    <a:gd name="T49" fmla="*/ 998 h 1516"/>
                    <a:gd name="T50" fmla="*/ 122 w 1182"/>
                    <a:gd name="T51" fmla="*/ 1062 h 1516"/>
                    <a:gd name="T52" fmla="*/ 162 w 1182"/>
                    <a:gd name="T53" fmla="*/ 1118 h 1516"/>
                    <a:gd name="T54" fmla="*/ 220 w 1182"/>
                    <a:gd name="T55" fmla="*/ 1036 h 1516"/>
                    <a:gd name="T56" fmla="*/ 276 w 1182"/>
                    <a:gd name="T57" fmla="*/ 942 h 1516"/>
                    <a:gd name="T58" fmla="*/ 306 w 1182"/>
                    <a:gd name="T59" fmla="*/ 920 h 1516"/>
                    <a:gd name="T60" fmla="*/ 316 w 1182"/>
                    <a:gd name="T61" fmla="*/ 942 h 1516"/>
                    <a:gd name="T62" fmla="*/ 250 w 1182"/>
                    <a:gd name="T63" fmla="*/ 1148 h 1516"/>
                    <a:gd name="T64" fmla="*/ 224 w 1182"/>
                    <a:gd name="T65" fmla="*/ 1250 h 1516"/>
                    <a:gd name="T66" fmla="*/ 232 w 1182"/>
                    <a:gd name="T67" fmla="*/ 1342 h 1516"/>
                    <a:gd name="T68" fmla="*/ 242 w 1182"/>
                    <a:gd name="T69" fmla="*/ 1400 h 1516"/>
                    <a:gd name="T70" fmla="*/ 258 w 1182"/>
                    <a:gd name="T71" fmla="*/ 1432 h 1516"/>
                    <a:gd name="T72" fmla="*/ 310 w 1182"/>
                    <a:gd name="T73" fmla="*/ 1496 h 1516"/>
                    <a:gd name="T74" fmla="*/ 314 w 1182"/>
                    <a:gd name="T75" fmla="*/ 1458 h 1516"/>
                    <a:gd name="T76" fmla="*/ 300 w 1182"/>
                    <a:gd name="T77" fmla="*/ 1390 h 1516"/>
                    <a:gd name="T78" fmla="*/ 316 w 1182"/>
                    <a:gd name="T79" fmla="*/ 1298 h 1516"/>
                    <a:gd name="T80" fmla="*/ 350 w 1182"/>
                    <a:gd name="T81" fmla="*/ 1252 h 1516"/>
                    <a:gd name="T82" fmla="*/ 378 w 1182"/>
                    <a:gd name="T83" fmla="*/ 1242 h 1516"/>
                    <a:gd name="T84" fmla="*/ 426 w 1182"/>
                    <a:gd name="T85" fmla="*/ 1228 h 1516"/>
                    <a:gd name="T86" fmla="*/ 440 w 1182"/>
                    <a:gd name="T87" fmla="*/ 1210 h 1516"/>
                    <a:gd name="T88" fmla="*/ 480 w 1182"/>
                    <a:gd name="T89" fmla="*/ 1202 h 1516"/>
                    <a:gd name="T90" fmla="*/ 554 w 1182"/>
                    <a:gd name="T91" fmla="*/ 1172 h 1516"/>
                    <a:gd name="T92" fmla="*/ 620 w 1182"/>
                    <a:gd name="T93" fmla="*/ 1120 h 1516"/>
                    <a:gd name="T94" fmla="*/ 612 w 1182"/>
                    <a:gd name="T95" fmla="*/ 1058 h 1516"/>
                    <a:gd name="T96" fmla="*/ 558 w 1182"/>
                    <a:gd name="T97" fmla="*/ 938 h 1516"/>
                    <a:gd name="T98" fmla="*/ 688 w 1182"/>
                    <a:gd name="T99" fmla="*/ 1006 h 1516"/>
                    <a:gd name="T100" fmla="*/ 760 w 1182"/>
                    <a:gd name="T101" fmla="*/ 1020 h 1516"/>
                    <a:gd name="T102" fmla="*/ 818 w 1182"/>
                    <a:gd name="T103" fmla="*/ 992 h 1516"/>
                    <a:gd name="T104" fmla="*/ 852 w 1182"/>
                    <a:gd name="T105" fmla="*/ 966 h 1516"/>
                    <a:gd name="T106" fmla="*/ 890 w 1182"/>
                    <a:gd name="T107" fmla="*/ 942 h 1516"/>
                    <a:gd name="T108" fmla="*/ 898 w 1182"/>
                    <a:gd name="T109" fmla="*/ 922 h 1516"/>
                    <a:gd name="T110" fmla="*/ 932 w 1182"/>
                    <a:gd name="T111" fmla="*/ 904 h 1516"/>
                    <a:gd name="T112" fmla="*/ 936 w 1182"/>
                    <a:gd name="T113" fmla="*/ 892 h 1516"/>
                    <a:gd name="T114" fmla="*/ 984 w 1182"/>
                    <a:gd name="T115" fmla="*/ 858 h 1516"/>
                    <a:gd name="T116" fmla="*/ 1020 w 1182"/>
                    <a:gd name="T117" fmla="*/ 838 h 1516"/>
                    <a:gd name="T118" fmla="*/ 1064 w 1182"/>
                    <a:gd name="T119" fmla="*/ 826 h 1516"/>
                    <a:gd name="T120" fmla="*/ 1086 w 1182"/>
                    <a:gd name="T121" fmla="*/ 814 h 1516"/>
                    <a:gd name="T122" fmla="*/ 1168 w 1182"/>
                    <a:gd name="T123" fmla="*/ 760 h 1516"/>
                    <a:gd name="T124" fmla="*/ 390 w 1182"/>
                    <a:gd name="T125" fmla="*/ 678 h 15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182" h="1516">
                      <a:moveTo>
                        <a:pt x="1136" y="650"/>
                      </a:moveTo>
                      <a:lnTo>
                        <a:pt x="1098" y="626"/>
                      </a:lnTo>
                      <a:lnTo>
                        <a:pt x="1098" y="626"/>
                      </a:lnTo>
                      <a:lnTo>
                        <a:pt x="1086" y="620"/>
                      </a:lnTo>
                      <a:lnTo>
                        <a:pt x="1052" y="606"/>
                      </a:lnTo>
                      <a:lnTo>
                        <a:pt x="1026" y="598"/>
                      </a:lnTo>
                      <a:lnTo>
                        <a:pt x="998" y="590"/>
                      </a:lnTo>
                      <a:lnTo>
                        <a:pt x="964" y="584"/>
                      </a:lnTo>
                      <a:lnTo>
                        <a:pt x="928" y="580"/>
                      </a:lnTo>
                      <a:lnTo>
                        <a:pt x="928" y="580"/>
                      </a:lnTo>
                      <a:lnTo>
                        <a:pt x="890" y="578"/>
                      </a:lnTo>
                      <a:lnTo>
                        <a:pt x="852" y="578"/>
                      </a:lnTo>
                      <a:lnTo>
                        <a:pt x="814" y="580"/>
                      </a:lnTo>
                      <a:lnTo>
                        <a:pt x="776" y="586"/>
                      </a:lnTo>
                      <a:lnTo>
                        <a:pt x="738" y="592"/>
                      </a:lnTo>
                      <a:lnTo>
                        <a:pt x="700" y="602"/>
                      </a:lnTo>
                      <a:lnTo>
                        <a:pt x="662" y="614"/>
                      </a:lnTo>
                      <a:lnTo>
                        <a:pt x="622" y="628"/>
                      </a:lnTo>
                      <a:lnTo>
                        <a:pt x="622" y="628"/>
                      </a:lnTo>
                      <a:lnTo>
                        <a:pt x="590" y="640"/>
                      </a:lnTo>
                      <a:lnTo>
                        <a:pt x="558" y="654"/>
                      </a:lnTo>
                      <a:lnTo>
                        <a:pt x="496" y="686"/>
                      </a:lnTo>
                      <a:lnTo>
                        <a:pt x="444" y="716"/>
                      </a:lnTo>
                      <a:lnTo>
                        <a:pt x="408" y="740"/>
                      </a:lnTo>
                      <a:lnTo>
                        <a:pt x="408" y="740"/>
                      </a:lnTo>
                      <a:lnTo>
                        <a:pt x="404" y="736"/>
                      </a:lnTo>
                      <a:lnTo>
                        <a:pt x="404" y="736"/>
                      </a:lnTo>
                      <a:lnTo>
                        <a:pt x="406" y="728"/>
                      </a:lnTo>
                      <a:lnTo>
                        <a:pt x="404" y="716"/>
                      </a:lnTo>
                      <a:lnTo>
                        <a:pt x="404" y="716"/>
                      </a:lnTo>
                      <a:lnTo>
                        <a:pt x="410" y="714"/>
                      </a:lnTo>
                      <a:lnTo>
                        <a:pt x="414" y="708"/>
                      </a:lnTo>
                      <a:lnTo>
                        <a:pt x="414" y="708"/>
                      </a:lnTo>
                      <a:lnTo>
                        <a:pt x="416" y="702"/>
                      </a:lnTo>
                      <a:lnTo>
                        <a:pt x="416" y="696"/>
                      </a:lnTo>
                      <a:lnTo>
                        <a:pt x="414" y="690"/>
                      </a:lnTo>
                      <a:lnTo>
                        <a:pt x="408" y="686"/>
                      </a:lnTo>
                      <a:lnTo>
                        <a:pt x="408" y="686"/>
                      </a:lnTo>
                      <a:lnTo>
                        <a:pt x="406" y="686"/>
                      </a:lnTo>
                      <a:lnTo>
                        <a:pt x="410" y="684"/>
                      </a:lnTo>
                      <a:lnTo>
                        <a:pt x="406" y="680"/>
                      </a:lnTo>
                      <a:lnTo>
                        <a:pt x="404" y="680"/>
                      </a:lnTo>
                      <a:lnTo>
                        <a:pt x="404" y="678"/>
                      </a:lnTo>
                      <a:lnTo>
                        <a:pt x="402" y="672"/>
                      </a:lnTo>
                      <a:lnTo>
                        <a:pt x="400" y="674"/>
                      </a:lnTo>
                      <a:lnTo>
                        <a:pt x="400" y="672"/>
                      </a:lnTo>
                      <a:lnTo>
                        <a:pt x="398" y="672"/>
                      </a:lnTo>
                      <a:lnTo>
                        <a:pt x="394" y="670"/>
                      </a:lnTo>
                      <a:lnTo>
                        <a:pt x="392" y="672"/>
                      </a:lnTo>
                      <a:lnTo>
                        <a:pt x="390" y="670"/>
                      </a:lnTo>
                      <a:lnTo>
                        <a:pt x="388" y="670"/>
                      </a:lnTo>
                      <a:lnTo>
                        <a:pt x="388" y="674"/>
                      </a:lnTo>
                      <a:lnTo>
                        <a:pt x="388" y="676"/>
                      </a:lnTo>
                      <a:lnTo>
                        <a:pt x="388" y="676"/>
                      </a:lnTo>
                      <a:lnTo>
                        <a:pt x="382" y="670"/>
                      </a:lnTo>
                      <a:lnTo>
                        <a:pt x="382" y="670"/>
                      </a:lnTo>
                      <a:lnTo>
                        <a:pt x="376" y="668"/>
                      </a:lnTo>
                      <a:lnTo>
                        <a:pt x="370" y="670"/>
                      </a:lnTo>
                      <a:lnTo>
                        <a:pt x="364" y="672"/>
                      </a:lnTo>
                      <a:lnTo>
                        <a:pt x="360" y="676"/>
                      </a:lnTo>
                      <a:lnTo>
                        <a:pt x="360" y="676"/>
                      </a:lnTo>
                      <a:lnTo>
                        <a:pt x="358" y="682"/>
                      </a:lnTo>
                      <a:lnTo>
                        <a:pt x="358" y="686"/>
                      </a:lnTo>
                      <a:lnTo>
                        <a:pt x="358" y="686"/>
                      </a:lnTo>
                      <a:lnTo>
                        <a:pt x="346" y="692"/>
                      </a:lnTo>
                      <a:lnTo>
                        <a:pt x="338" y="698"/>
                      </a:lnTo>
                      <a:lnTo>
                        <a:pt x="338" y="698"/>
                      </a:lnTo>
                      <a:lnTo>
                        <a:pt x="334" y="696"/>
                      </a:lnTo>
                      <a:lnTo>
                        <a:pt x="334" y="696"/>
                      </a:lnTo>
                      <a:lnTo>
                        <a:pt x="336" y="652"/>
                      </a:lnTo>
                      <a:lnTo>
                        <a:pt x="338" y="592"/>
                      </a:lnTo>
                      <a:lnTo>
                        <a:pt x="336" y="524"/>
                      </a:lnTo>
                      <a:lnTo>
                        <a:pt x="334" y="488"/>
                      </a:lnTo>
                      <a:lnTo>
                        <a:pt x="330" y="454"/>
                      </a:lnTo>
                      <a:lnTo>
                        <a:pt x="330" y="454"/>
                      </a:lnTo>
                      <a:lnTo>
                        <a:pt x="322" y="412"/>
                      </a:lnTo>
                      <a:lnTo>
                        <a:pt x="314" y="372"/>
                      </a:lnTo>
                      <a:lnTo>
                        <a:pt x="304" y="334"/>
                      </a:lnTo>
                      <a:lnTo>
                        <a:pt x="292" y="298"/>
                      </a:lnTo>
                      <a:lnTo>
                        <a:pt x="278" y="264"/>
                      </a:lnTo>
                      <a:lnTo>
                        <a:pt x="262" y="230"/>
                      </a:lnTo>
                      <a:lnTo>
                        <a:pt x="244" y="196"/>
                      </a:lnTo>
                      <a:lnTo>
                        <a:pt x="224" y="164"/>
                      </a:lnTo>
                      <a:lnTo>
                        <a:pt x="224" y="164"/>
                      </a:lnTo>
                      <a:lnTo>
                        <a:pt x="202" y="132"/>
                      </a:lnTo>
                      <a:lnTo>
                        <a:pt x="182" y="106"/>
                      </a:lnTo>
                      <a:lnTo>
                        <a:pt x="160" y="84"/>
                      </a:lnTo>
                      <a:lnTo>
                        <a:pt x="142" y="68"/>
                      </a:lnTo>
                      <a:lnTo>
                        <a:pt x="114" y="44"/>
                      </a:lnTo>
                      <a:lnTo>
                        <a:pt x="102" y="36"/>
                      </a:lnTo>
                      <a:lnTo>
                        <a:pt x="62" y="14"/>
                      </a:lnTo>
                      <a:lnTo>
                        <a:pt x="20" y="0"/>
                      </a:lnTo>
                      <a:lnTo>
                        <a:pt x="0" y="2"/>
                      </a:lnTo>
                      <a:lnTo>
                        <a:pt x="0" y="598"/>
                      </a:lnTo>
                      <a:lnTo>
                        <a:pt x="26" y="612"/>
                      </a:lnTo>
                      <a:lnTo>
                        <a:pt x="64" y="640"/>
                      </a:lnTo>
                      <a:lnTo>
                        <a:pt x="88" y="658"/>
                      </a:lnTo>
                      <a:lnTo>
                        <a:pt x="88" y="660"/>
                      </a:lnTo>
                      <a:lnTo>
                        <a:pt x="88" y="660"/>
                      </a:lnTo>
                      <a:lnTo>
                        <a:pt x="42" y="658"/>
                      </a:lnTo>
                      <a:lnTo>
                        <a:pt x="20" y="660"/>
                      </a:lnTo>
                      <a:lnTo>
                        <a:pt x="0" y="662"/>
                      </a:lnTo>
                      <a:lnTo>
                        <a:pt x="0" y="1086"/>
                      </a:lnTo>
                      <a:lnTo>
                        <a:pt x="0" y="1086"/>
                      </a:lnTo>
                      <a:lnTo>
                        <a:pt x="16" y="1072"/>
                      </a:lnTo>
                      <a:lnTo>
                        <a:pt x="16" y="1072"/>
                      </a:lnTo>
                      <a:lnTo>
                        <a:pt x="52" y="1030"/>
                      </a:lnTo>
                      <a:lnTo>
                        <a:pt x="112" y="962"/>
                      </a:lnTo>
                      <a:lnTo>
                        <a:pt x="144" y="926"/>
                      </a:lnTo>
                      <a:lnTo>
                        <a:pt x="172" y="898"/>
                      </a:lnTo>
                      <a:lnTo>
                        <a:pt x="192" y="878"/>
                      </a:lnTo>
                      <a:lnTo>
                        <a:pt x="200" y="874"/>
                      </a:lnTo>
                      <a:lnTo>
                        <a:pt x="204" y="872"/>
                      </a:lnTo>
                      <a:lnTo>
                        <a:pt x="204" y="872"/>
                      </a:lnTo>
                      <a:lnTo>
                        <a:pt x="208" y="874"/>
                      </a:lnTo>
                      <a:lnTo>
                        <a:pt x="212" y="874"/>
                      </a:lnTo>
                      <a:lnTo>
                        <a:pt x="224" y="872"/>
                      </a:lnTo>
                      <a:lnTo>
                        <a:pt x="238" y="866"/>
                      </a:lnTo>
                      <a:lnTo>
                        <a:pt x="252" y="860"/>
                      </a:lnTo>
                      <a:lnTo>
                        <a:pt x="226" y="896"/>
                      </a:lnTo>
                      <a:lnTo>
                        <a:pt x="218" y="910"/>
                      </a:lnTo>
                      <a:lnTo>
                        <a:pt x="202" y="924"/>
                      </a:lnTo>
                      <a:lnTo>
                        <a:pt x="186" y="950"/>
                      </a:lnTo>
                      <a:lnTo>
                        <a:pt x="182" y="958"/>
                      </a:lnTo>
                      <a:lnTo>
                        <a:pt x="158" y="998"/>
                      </a:lnTo>
                      <a:lnTo>
                        <a:pt x="162" y="1004"/>
                      </a:lnTo>
                      <a:lnTo>
                        <a:pt x="160" y="1010"/>
                      </a:lnTo>
                      <a:lnTo>
                        <a:pt x="150" y="1012"/>
                      </a:lnTo>
                      <a:lnTo>
                        <a:pt x="140" y="1032"/>
                      </a:lnTo>
                      <a:lnTo>
                        <a:pt x="122" y="1062"/>
                      </a:lnTo>
                      <a:lnTo>
                        <a:pt x="120" y="1094"/>
                      </a:lnTo>
                      <a:lnTo>
                        <a:pt x="128" y="1120"/>
                      </a:lnTo>
                      <a:lnTo>
                        <a:pt x="142" y="1104"/>
                      </a:lnTo>
                      <a:lnTo>
                        <a:pt x="134" y="1124"/>
                      </a:lnTo>
                      <a:lnTo>
                        <a:pt x="162" y="1118"/>
                      </a:lnTo>
                      <a:lnTo>
                        <a:pt x="188" y="1100"/>
                      </a:lnTo>
                      <a:lnTo>
                        <a:pt x="206" y="1070"/>
                      </a:lnTo>
                      <a:lnTo>
                        <a:pt x="218" y="1052"/>
                      </a:lnTo>
                      <a:lnTo>
                        <a:pt x="216" y="1042"/>
                      </a:lnTo>
                      <a:lnTo>
                        <a:pt x="220" y="1036"/>
                      </a:lnTo>
                      <a:lnTo>
                        <a:pt x="228" y="1038"/>
                      </a:lnTo>
                      <a:lnTo>
                        <a:pt x="250" y="998"/>
                      </a:lnTo>
                      <a:lnTo>
                        <a:pt x="254" y="992"/>
                      </a:lnTo>
                      <a:lnTo>
                        <a:pt x="272" y="964"/>
                      </a:lnTo>
                      <a:lnTo>
                        <a:pt x="276" y="942"/>
                      </a:lnTo>
                      <a:lnTo>
                        <a:pt x="284" y="930"/>
                      </a:lnTo>
                      <a:lnTo>
                        <a:pt x="302" y="890"/>
                      </a:lnTo>
                      <a:lnTo>
                        <a:pt x="302" y="890"/>
                      </a:lnTo>
                      <a:lnTo>
                        <a:pt x="304" y="906"/>
                      </a:lnTo>
                      <a:lnTo>
                        <a:pt x="306" y="920"/>
                      </a:lnTo>
                      <a:lnTo>
                        <a:pt x="310" y="932"/>
                      </a:lnTo>
                      <a:lnTo>
                        <a:pt x="312" y="936"/>
                      </a:lnTo>
                      <a:lnTo>
                        <a:pt x="314" y="938"/>
                      </a:lnTo>
                      <a:lnTo>
                        <a:pt x="314" y="938"/>
                      </a:lnTo>
                      <a:lnTo>
                        <a:pt x="316" y="942"/>
                      </a:lnTo>
                      <a:lnTo>
                        <a:pt x="316" y="952"/>
                      </a:lnTo>
                      <a:lnTo>
                        <a:pt x="308" y="980"/>
                      </a:lnTo>
                      <a:lnTo>
                        <a:pt x="296" y="1018"/>
                      </a:lnTo>
                      <a:lnTo>
                        <a:pt x="282" y="1062"/>
                      </a:lnTo>
                      <a:lnTo>
                        <a:pt x="250" y="1148"/>
                      </a:lnTo>
                      <a:lnTo>
                        <a:pt x="230" y="1198"/>
                      </a:lnTo>
                      <a:lnTo>
                        <a:pt x="230" y="1198"/>
                      </a:lnTo>
                      <a:lnTo>
                        <a:pt x="228" y="1208"/>
                      </a:lnTo>
                      <a:lnTo>
                        <a:pt x="226" y="1220"/>
                      </a:lnTo>
                      <a:lnTo>
                        <a:pt x="224" y="1250"/>
                      </a:lnTo>
                      <a:lnTo>
                        <a:pt x="224" y="1278"/>
                      </a:lnTo>
                      <a:lnTo>
                        <a:pt x="224" y="1304"/>
                      </a:lnTo>
                      <a:lnTo>
                        <a:pt x="224" y="1304"/>
                      </a:lnTo>
                      <a:lnTo>
                        <a:pt x="228" y="1324"/>
                      </a:lnTo>
                      <a:lnTo>
                        <a:pt x="232" y="1342"/>
                      </a:lnTo>
                      <a:lnTo>
                        <a:pt x="236" y="1362"/>
                      </a:lnTo>
                      <a:lnTo>
                        <a:pt x="236" y="1362"/>
                      </a:lnTo>
                      <a:lnTo>
                        <a:pt x="238" y="1380"/>
                      </a:lnTo>
                      <a:lnTo>
                        <a:pt x="240" y="1394"/>
                      </a:lnTo>
                      <a:lnTo>
                        <a:pt x="242" y="1400"/>
                      </a:lnTo>
                      <a:lnTo>
                        <a:pt x="246" y="1404"/>
                      </a:lnTo>
                      <a:lnTo>
                        <a:pt x="246" y="1404"/>
                      </a:lnTo>
                      <a:lnTo>
                        <a:pt x="252" y="1412"/>
                      </a:lnTo>
                      <a:lnTo>
                        <a:pt x="254" y="1420"/>
                      </a:lnTo>
                      <a:lnTo>
                        <a:pt x="258" y="1432"/>
                      </a:lnTo>
                      <a:lnTo>
                        <a:pt x="244" y="1448"/>
                      </a:lnTo>
                      <a:lnTo>
                        <a:pt x="258" y="1516"/>
                      </a:lnTo>
                      <a:lnTo>
                        <a:pt x="304" y="1516"/>
                      </a:lnTo>
                      <a:lnTo>
                        <a:pt x="304" y="1516"/>
                      </a:lnTo>
                      <a:lnTo>
                        <a:pt x="310" y="1496"/>
                      </a:lnTo>
                      <a:lnTo>
                        <a:pt x="310" y="1496"/>
                      </a:lnTo>
                      <a:lnTo>
                        <a:pt x="314" y="1482"/>
                      </a:lnTo>
                      <a:lnTo>
                        <a:pt x="314" y="1470"/>
                      </a:lnTo>
                      <a:lnTo>
                        <a:pt x="314" y="1458"/>
                      </a:lnTo>
                      <a:lnTo>
                        <a:pt x="314" y="1458"/>
                      </a:lnTo>
                      <a:lnTo>
                        <a:pt x="314" y="1452"/>
                      </a:lnTo>
                      <a:lnTo>
                        <a:pt x="312" y="1440"/>
                      </a:lnTo>
                      <a:lnTo>
                        <a:pt x="310" y="1418"/>
                      </a:lnTo>
                      <a:lnTo>
                        <a:pt x="300" y="1390"/>
                      </a:lnTo>
                      <a:lnTo>
                        <a:pt x="300" y="1390"/>
                      </a:lnTo>
                      <a:lnTo>
                        <a:pt x="298" y="1372"/>
                      </a:lnTo>
                      <a:lnTo>
                        <a:pt x="298" y="1356"/>
                      </a:lnTo>
                      <a:lnTo>
                        <a:pt x="300" y="1338"/>
                      </a:lnTo>
                      <a:lnTo>
                        <a:pt x="306" y="1322"/>
                      </a:lnTo>
                      <a:lnTo>
                        <a:pt x="316" y="1298"/>
                      </a:lnTo>
                      <a:lnTo>
                        <a:pt x="320" y="1290"/>
                      </a:lnTo>
                      <a:lnTo>
                        <a:pt x="320" y="1290"/>
                      </a:lnTo>
                      <a:lnTo>
                        <a:pt x="326" y="1280"/>
                      </a:lnTo>
                      <a:lnTo>
                        <a:pt x="342" y="1262"/>
                      </a:lnTo>
                      <a:lnTo>
                        <a:pt x="350" y="1252"/>
                      </a:lnTo>
                      <a:lnTo>
                        <a:pt x="360" y="1246"/>
                      </a:lnTo>
                      <a:lnTo>
                        <a:pt x="368" y="1242"/>
                      </a:lnTo>
                      <a:lnTo>
                        <a:pt x="374" y="1240"/>
                      </a:lnTo>
                      <a:lnTo>
                        <a:pt x="378" y="1242"/>
                      </a:lnTo>
                      <a:lnTo>
                        <a:pt x="378" y="1242"/>
                      </a:lnTo>
                      <a:lnTo>
                        <a:pt x="386" y="1244"/>
                      </a:lnTo>
                      <a:lnTo>
                        <a:pt x="394" y="1242"/>
                      </a:lnTo>
                      <a:lnTo>
                        <a:pt x="404" y="1240"/>
                      </a:lnTo>
                      <a:lnTo>
                        <a:pt x="412" y="1236"/>
                      </a:lnTo>
                      <a:lnTo>
                        <a:pt x="426" y="1228"/>
                      </a:lnTo>
                      <a:lnTo>
                        <a:pt x="430" y="1224"/>
                      </a:lnTo>
                      <a:lnTo>
                        <a:pt x="430" y="1224"/>
                      </a:lnTo>
                      <a:lnTo>
                        <a:pt x="432" y="1220"/>
                      </a:lnTo>
                      <a:lnTo>
                        <a:pt x="436" y="1216"/>
                      </a:lnTo>
                      <a:lnTo>
                        <a:pt x="440" y="1210"/>
                      </a:lnTo>
                      <a:lnTo>
                        <a:pt x="446" y="1206"/>
                      </a:lnTo>
                      <a:lnTo>
                        <a:pt x="454" y="1204"/>
                      </a:lnTo>
                      <a:lnTo>
                        <a:pt x="466" y="1202"/>
                      </a:lnTo>
                      <a:lnTo>
                        <a:pt x="480" y="1202"/>
                      </a:lnTo>
                      <a:lnTo>
                        <a:pt x="480" y="1202"/>
                      </a:lnTo>
                      <a:lnTo>
                        <a:pt x="488" y="1204"/>
                      </a:lnTo>
                      <a:lnTo>
                        <a:pt x="496" y="1202"/>
                      </a:lnTo>
                      <a:lnTo>
                        <a:pt x="514" y="1196"/>
                      </a:lnTo>
                      <a:lnTo>
                        <a:pt x="534" y="1186"/>
                      </a:lnTo>
                      <a:lnTo>
                        <a:pt x="554" y="1172"/>
                      </a:lnTo>
                      <a:lnTo>
                        <a:pt x="586" y="1148"/>
                      </a:lnTo>
                      <a:lnTo>
                        <a:pt x="598" y="1136"/>
                      </a:lnTo>
                      <a:lnTo>
                        <a:pt x="616" y="1120"/>
                      </a:lnTo>
                      <a:lnTo>
                        <a:pt x="616" y="1120"/>
                      </a:lnTo>
                      <a:lnTo>
                        <a:pt x="620" y="1120"/>
                      </a:lnTo>
                      <a:lnTo>
                        <a:pt x="622" y="1120"/>
                      </a:lnTo>
                      <a:lnTo>
                        <a:pt x="624" y="1116"/>
                      </a:lnTo>
                      <a:lnTo>
                        <a:pt x="624" y="1104"/>
                      </a:lnTo>
                      <a:lnTo>
                        <a:pt x="620" y="1086"/>
                      </a:lnTo>
                      <a:lnTo>
                        <a:pt x="612" y="1058"/>
                      </a:lnTo>
                      <a:lnTo>
                        <a:pt x="598" y="1018"/>
                      </a:lnTo>
                      <a:lnTo>
                        <a:pt x="598" y="1018"/>
                      </a:lnTo>
                      <a:lnTo>
                        <a:pt x="590" y="998"/>
                      </a:lnTo>
                      <a:lnTo>
                        <a:pt x="580" y="978"/>
                      </a:lnTo>
                      <a:lnTo>
                        <a:pt x="558" y="938"/>
                      </a:lnTo>
                      <a:lnTo>
                        <a:pt x="558" y="938"/>
                      </a:lnTo>
                      <a:lnTo>
                        <a:pt x="586" y="948"/>
                      </a:lnTo>
                      <a:lnTo>
                        <a:pt x="628" y="970"/>
                      </a:lnTo>
                      <a:lnTo>
                        <a:pt x="658" y="986"/>
                      </a:lnTo>
                      <a:lnTo>
                        <a:pt x="688" y="1006"/>
                      </a:lnTo>
                      <a:lnTo>
                        <a:pt x="722" y="1020"/>
                      </a:lnTo>
                      <a:lnTo>
                        <a:pt x="722" y="1020"/>
                      </a:lnTo>
                      <a:lnTo>
                        <a:pt x="738" y="1022"/>
                      </a:lnTo>
                      <a:lnTo>
                        <a:pt x="750" y="1022"/>
                      </a:lnTo>
                      <a:lnTo>
                        <a:pt x="760" y="1020"/>
                      </a:lnTo>
                      <a:lnTo>
                        <a:pt x="760" y="1020"/>
                      </a:lnTo>
                      <a:lnTo>
                        <a:pt x="776" y="1012"/>
                      </a:lnTo>
                      <a:lnTo>
                        <a:pt x="802" y="1000"/>
                      </a:lnTo>
                      <a:lnTo>
                        <a:pt x="802" y="1000"/>
                      </a:lnTo>
                      <a:lnTo>
                        <a:pt x="818" y="992"/>
                      </a:lnTo>
                      <a:lnTo>
                        <a:pt x="830" y="986"/>
                      </a:lnTo>
                      <a:lnTo>
                        <a:pt x="836" y="980"/>
                      </a:lnTo>
                      <a:lnTo>
                        <a:pt x="836" y="980"/>
                      </a:lnTo>
                      <a:lnTo>
                        <a:pt x="846" y="972"/>
                      </a:lnTo>
                      <a:lnTo>
                        <a:pt x="852" y="966"/>
                      </a:lnTo>
                      <a:lnTo>
                        <a:pt x="858" y="962"/>
                      </a:lnTo>
                      <a:lnTo>
                        <a:pt x="858" y="962"/>
                      </a:lnTo>
                      <a:lnTo>
                        <a:pt x="868" y="960"/>
                      </a:lnTo>
                      <a:lnTo>
                        <a:pt x="880" y="952"/>
                      </a:lnTo>
                      <a:lnTo>
                        <a:pt x="890" y="942"/>
                      </a:lnTo>
                      <a:lnTo>
                        <a:pt x="894" y="936"/>
                      </a:lnTo>
                      <a:lnTo>
                        <a:pt x="894" y="930"/>
                      </a:lnTo>
                      <a:lnTo>
                        <a:pt x="894" y="930"/>
                      </a:lnTo>
                      <a:lnTo>
                        <a:pt x="896" y="926"/>
                      </a:lnTo>
                      <a:lnTo>
                        <a:pt x="898" y="922"/>
                      </a:lnTo>
                      <a:lnTo>
                        <a:pt x="904" y="916"/>
                      </a:lnTo>
                      <a:lnTo>
                        <a:pt x="914" y="910"/>
                      </a:lnTo>
                      <a:lnTo>
                        <a:pt x="914" y="910"/>
                      </a:lnTo>
                      <a:lnTo>
                        <a:pt x="924" y="908"/>
                      </a:lnTo>
                      <a:lnTo>
                        <a:pt x="932" y="904"/>
                      </a:lnTo>
                      <a:lnTo>
                        <a:pt x="934" y="902"/>
                      </a:lnTo>
                      <a:lnTo>
                        <a:pt x="934" y="900"/>
                      </a:lnTo>
                      <a:lnTo>
                        <a:pt x="934" y="900"/>
                      </a:lnTo>
                      <a:lnTo>
                        <a:pt x="934" y="896"/>
                      </a:lnTo>
                      <a:lnTo>
                        <a:pt x="936" y="892"/>
                      </a:lnTo>
                      <a:lnTo>
                        <a:pt x="944" y="882"/>
                      </a:lnTo>
                      <a:lnTo>
                        <a:pt x="956" y="868"/>
                      </a:lnTo>
                      <a:lnTo>
                        <a:pt x="956" y="868"/>
                      </a:lnTo>
                      <a:lnTo>
                        <a:pt x="972" y="862"/>
                      </a:lnTo>
                      <a:lnTo>
                        <a:pt x="984" y="858"/>
                      </a:lnTo>
                      <a:lnTo>
                        <a:pt x="990" y="854"/>
                      </a:lnTo>
                      <a:lnTo>
                        <a:pt x="990" y="854"/>
                      </a:lnTo>
                      <a:lnTo>
                        <a:pt x="996" y="848"/>
                      </a:lnTo>
                      <a:lnTo>
                        <a:pt x="1006" y="842"/>
                      </a:lnTo>
                      <a:lnTo>
                        <a:pt x="1020" y="838"/>
                      </a:lnTo>
                      <a:lnTo>
                        <a:pt x="1032" y="836"/>
                      </a:lnTo>
                      <a:lnTo>
                        <a:pt x="1032" y="836"/>
                      </a:lnTo>
                      <a:lnTo>
                        <a:pt x="1044" y="836"/>
                      </a:lnTo>
                      <a:lnTo>
                        <a:pt x="1054" y="832"/>
                      </a:lnTo>
                      <a:lnTo>
                        <a:pt x="1064" y="826"/>
                      </a:lnTo>
                      <a:lnTo>
                        <a:pt x="1064" y="826"/>
                      </a:lnTo>
                      <a:lnTo>
                        <a:pt x="1072" y="820"/>
                      </a:lnTo>
                      <a:lnTo>
                        <a:pt x="1080" y="816"/>
                      </a:lnTo>
                      <a:lnTo>
                        <a:pt x="1086" y="814"/>
                      </a:lnTo>
                      <a:lnTo>
                        <a:pt x="1086" y="814"/>
                      </a:lnTo>
                      <a:lnTo>
                        <a:pt x="1096" y="812"/>
                      </a:lnTo>
                      <a:lnTo>
                        <a:pt x="1106" y="808"/>
                      </a:lnTo>
                      <a:lnTo>
                        <a:pt x="1118" y="802"/>
                      </a:lnTo>
                      <a:lnTo>
                        <a:pt x="1148" y="782"/>
                      </a:lnTo>
                      <a:lnTo>
                        <a:pt x="1168" y="760"/>
                      </a:lnTo>
                      <a:lnTo>
                        <a:pt x="1180" y="738"/>
                      </a:lnTo>
                      <a:lnTo>
                        <a:pt x="1182" y="712"/>
                      </a:lnTo>
                      <a:lnTo>
                        <a:pt x="1168" y="680"/>
                      </a:lnTo>
                      <a:lnTo>
                        <a:pt x="1136" y="650"/>
                      </a:lnTo>
                      <a:close/>
                      <a:moveTo>
                        <a:pt x="390" y="678"/>
                      </a:moveTo>
                      <a:lnTo>
                        <a:pt x="390" y="680"/>
                      </a:lnTo>
                      <a:lnTo>
                        <a:pt x="390" y="678"/>
                      </a:lnTo>
                      <a:lnTo>
                        <a:pt x="390" y="678"/>
                      </a:lnTo>
                      <a:lnTo>
                        <a:pt x="390" y="678"/>
                      </a:lnTo>
                      <a:close/>
                    </a:path>
                  </a:pathLst>
                </a:custGeom>
                <a:solidFill>
                  <a:schemeClr val="bg2">
                    <a:lumMod val="60000"/>
                    <a:lumOff val="40000"/>
                    <a:alpha val="6000"/>
                  </a:schemeClr>
                </a:solidFill>
                <a:ln w="9525">
                  <a:solidFill>
                    <a:schemeClr val="tx2">
                      <a:lumMod val="60000"/>
                      <a:lumOff val="40000"/>
                      <a:alpha val="9000"/>
                    </a:schemeClr>
                  </a:solidFill>
                  <a:round/>
                  <a:headEnd/>
                  <a:tailEnd/>
                </a:ln>
                <a:effectLst>
                  <a:glow rad="63500">
                    <a:schemeClr val="bg2">
                      <a:lumMod val="60000"/>
                      <a:lumOff val="40000"/>
                      <a:alpha val="11000"/>
                    </a:schemeClr>
                  </a:glow>
                  <a:softEdge rad="12700"/>
                </a:effectLst>
                <a:extLst/>
              </p:spPr>
              <p:txBody>
                <a:bodyPr vert="horz" wrap="square" lIns="91440" tIns="45720" rIns="91440" bIns="45720" numCol="1" anchor="t" anchorCtr="0" compatLnSpc="1">
                  <a:prstTxWarp prst="textNoShape">
                    <a:avLst/>
                  </a:prstTxWarp>
                </a:bodyPr>
                <a:lstStyle/>
                <a:p>
                  <a:pPr marL="0" algn="l" defTabSz="457200" rtl="0" eaLnBrk="1" latinLnBrk="0" hangingPunct="1"/>
                  <a:endParaRPr lang="en-US" sz="1800" kern="1200">
                    <a:solidFill>
                      <a:schemeClr val="tx1"/>
                    </a:solidFill>
                    <a:latin typeface="+mn-lt"/>
                    <a:ea typeface="+mn-ea"/>
                    <a:cs typeface="+mn-cs"/>
                  </a:endParaRPr>
                </a:p>
              </p:txBody>
            </p:sp>
          </p:grpSp>
          <p:grpSp>
            <p:nvGrpSpPr>
              <p:cNvPr id="184" name="Group 92"/>
              <p:cNvGrpSpPr>
                <a:grpSpLocks noChangeAspect="1"/>
              </p:cNvGrpSpPr>
              <p:nvPr/>
            </p:nvGrpSpPr>
            <p:grpSpPr>
              <a:xfrm>
                <a:off x="4" y="2846361"/>
                <a:ext cx="930494" cy="1301751"/>
                <a:chOff x="5073650" y="2381609"/>
                <a:chExt cx="1257300" cy="1758950"/>
              </a:xfrm>
              <a:solidFill>
                <a:schemeClr val="bg2">
                  <a:lumMod val="50000"/>
                  <a:lumOff val="50000"/>
                  <a:alpha val="8000"/>
                </a:schemeClr>
              </a:solidFill>
              <a:effectLst/>
            </p:grpSpPr>
            <p:sp>
              <p:nvSpPr>
                <p:cNvPr id="200" name="Freeform 49"/>
                <p:cNvSpPr>
                  <a:spLocks/>
                </p:cNvSpPr>
                <p:nvPr/>
              </p:nvSpPr>
              <p:spPr bwMode="auto">
                <a:xfrm>
                  <a:off x="5073650" y="3192463"/>
                  <a:ext cx="114300" cy="177800"/>
                </a:xfrm>
                <a:custGeom>
                  <a:avLst/>
                  <a:gdLst>
                    <a:gd name="T0" fmla="*/ 70 w 72"/>
                    <a:gd name="T1" fmla="*/ 112 h 112"/>
                    <a:gd name="T2" fmla="*/ 70 w 72"/>
                    <a:gd name="T3" fmla="*/ 112 h 112"/>
                    <a:gd name="T4" fmla="*/ 72 w 72"/>
                    <a:gd name="T5" fmla="*/ 110 h 112"/>
                    <a:gd name="T6" fmla="*/ 72 w 72"/>
                    <a:gd name="T7" fmla="*/ 110 h 112"/>
                    <a:gd name="T8" fmla="*/ 64 w 72"/>
                    <a:gd name="T9" fmla="*/ 96 h 112"/>
                    <a:gd name="T10" fmla="*/ 8 w 72"/>
                    <a:gd name="T11" fmla="*/ 10 h 112"/>
                    <a:gd name="T12" fmla="*/ 8 w 72"/>
                    <a:gd name="T13" fmla="*/ 10 h 112"/>
                    <a:gd name="T14" fmla="*/ 2 w 72"/>
                    <a:gd name="T15" fmla="*/ 2 h 112"/>
                    <a:gd name="T16" fmla="*/ 0 w 72"/>
                    <a:gd name="T17" fmla="*/ 0 h 112"/>
                    <a:gd name="T18" fmla="*/ 0 w 72"/>
                    <a:gd name="T19" fmla="*/ 2 h 112"/>
                    <a:gd name="T20" fmla="*/ 0 w 72"/>
                    <a:gd name="T21" fmla="*/ 2 h 112"/>
                    <a:gd name="T22" fmla="*/ 2 w 72"/>
                    <a:gd name="T23" fmla="*/ 10 h 112"/>
                    <a:gd name="T24" fmla="*/ 8 w 72"/>
                    <a:gd name="T25" fmla="*/ 22 h 112"/>
                    <a:gd name="T26" fmla="*/ 60 w 72"/>
                    <a:gd name="T27" fmla="*/ 98 h 112"/>
                    <a:gd name="T28" fmla="*/ 60 w 72"/>
                    <a:gd name="T29" fmla="*/ 98 h 112"/>
                    <a:gd name="T30" fmla="*/ 66 w 72"/>
                    <a:gd name="T31" fmla="*/ 108 h 112"/>
                    <a:gd name="T32" fmla="*/ 70 w 72"/>
                    <a:gd name="T33" fmla="*/ 112 h 112"/>
                    <a:gd name="T34" fmla="*/ 70 w 72"/>
                    <a:gd name="T35" fmla="*/ 112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2" h="112">
                      <a:moveTo>
                        <a:pt x="70" y="112"/>
                      </a:moveTo>
                      <a:lnTo>
                        <a:pt x="70" y="112"/>
                      </a:lnTo>
                      <a:lnTo>
                        <a:pt x="72" y="110"/>
                      </a:lnTo>
                      <a:lnTo>
                        <a:pt x="72" y="110"/>
                      </a:lnTo>
                      <a:lnTo>
                        <a:pt x="64" y="96"/>
                      </a:lnTo>
                      <a:lnTo>
                        <a:pt x="8" y="10"/>
                      </a:lnTo>
                      <a:lnTo>
                        <a:pt x="8" y="10"/>
                      </a:lnTo>
                      <a:lnTo>
                        <a:pt x="2" y="2"/>
                      </a:lnTo>
                      <a:lnTo>
                        <a:pt x="0" y="0"/>
                      </a:lnTo>
                      <a:lnTo>
                        <a:pt x="0" y="2"/>
                      </a:lnTo>
                      <a:lnTo>
                        <a:pt x="0" y="2"/>
                      </a:lnTo>
                      <a:lnTo>
                        <a:pt x="2" y="10"/>
                      </a:lnTo>
                      <a:lnTo>
                        <a:pt x="8" y="22"/>
                      </a:lnTo>
                      <a:lnTo>
                        <a:pt x="60" y="98"/>
                      </a:lnTo>
                      <a:lnTo>
                        <a:pt x="60" y="98"/>
                      </a:lnTo>
                      <a:lnTo>
                        <a:pt x="66" y="108"/>
                      </a:lnTo>
                      <a:lnTo>
                        <a:pt x="70" y="112"/>
                      </a:lnTo>
                      <a:lnTo>
                        <a:pt x="70" y="1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201" name="Freeform 50"/>
                <p:cNvSpPr>
                  <a:spLocks/>
                </p:cNvSpPr>
                <p:nvPr/>
              </p:nvSpPr>
              <p:spPr bwMode="auto">
                <a:xfrm>
                  <a:off x="5191125" y="3379788"/>
                  <a:ext cx="0" cy="3175"/>
                </a:xfrm>
                <a:custGeom>
                  <a:avLst/>
                  <a:gdLst>
                    <a:gd name="T0" fmla="*/ 0 h 2"/>
                    <a:gd name="T1" fmla="*/ 0 h 2"/>
                    <a:gd name="T2" fmla="*/ 2 h 2"/>
                    <a:gd name="T3" fmla="*/ 2 h 2"/>
                    <a:gd name="T4" fmla="*/ 0 h 2"/>
                    <a:gd name="T5" fmla="*/ 0 h 2"/>
                    <a:gd name="T6" fmla="*/ 0 h 2"/>
                    <a:gd name="T7" fmla="*/ 0 h 2"/>
                    <a:gd name="T8" fmla="*/ 0 h 2"/>
                    <a:gd name="T9" fmla="*/ 0 h 2"/>
                  </a:gdLst>
                  <a:ahLst/>
                  <a:cxnLst>
                    <a:cxn ang="0">
                      <a:pos x="0" y="T0"/>
                    </a:cxn>
                    <a:cxn ang="0">
                      <a:pos x="0" y="T1"/>
                    </a:cxn>
                    <a:cxn ang="0">
                      <a:pos x="0" y="T2"/>
                    </a:cxn>
                    <a:cxn ang="0">
                      <a:pos x="0" y="T3"/>
                    </a:cxn>
                    <a:cxn ang="0">
                      <a:pos x="0" y="T4"/>
                    </a:cxn>
                    <a:cxn ang="0">
                      <a:pos x="0" y="T5"/>
                    </a:cxn>
                    <a:cxn ang="0">
                      <a:pos x="0" y="T6"/>
                    </a:cxn>
                    <a:cxn ang="0">
                      <a:pos x="0" y="T7"/>
                    </a:cxn>
                    <a:cxn ang="0">
                      <a:pos x="0" y="T8"/>
                    </a:cxn>
                    <a:cxn ang="0">
                      <a:pos x="0" y="T9"/>
                    </a:cxn>
                  </a:cxnLst>
                  <a:rect l="0" t="0" r="r" b="b"/>
                  <a:pathLst>
                    <a:path h="2">
                      <a:moveTo>
                        <a:pt x="0" y="0"/>
                      </a:moveTo>
                      <a:lnTo>
                        <a:pt x="0" y="0"/>
                      </a:lnTo>
                      <a:lnTo>
                        <a:pt x="0" y="2"/>
                      </a:lnTo>
                      <a:lnTo>
                        <a:pt x="0" y="2"/>
                      </a:lnTo>
                      <a:lnTo>
                        <a:pt x="0" y="0"/>
                      </a:lnTo>
                      <a:lnTo>
                        <a:pt x="0" y="0"/>
                      </a:lnTo>
                      <a:lnTo>
                        <a:pt x="0" y="0"/>
                      </a:lnTo>
                      <a:lnTo>
                        <a:pt x="0" y="0"/>
                      </a:ln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202" name="Freeform 51"/>
                <p:cNvSpPr>
                  <a:spLocks/>
                </p:cNvSpPr>
                <p:nvPr/>
              </p:nvSpPr>
              <p:spPr bwMode="auto">
                <a:xfrm>
                  <a:off x="5210175" y="2935288"/>
                  <a:ext cx="292100" cy="434975"/>
                </a:xfrm>
                <a:custGeom>
                  <a:avLst/>
                  <a:gdLst>
                    <a:gd name="T0" fmla="*/ 2 w 184"/>
                    <a:gd name="T1" fmla="*/ 274 h 274"/>
                    <a:gd name="T2" fmla="*/ 2 w 184"/>
                    <a:gd name="T3" fmla="*/ 274 h 274"/>
                    <a:gd name="T4" fmla="*/ 12 w 184"/>
                    <a:gd name="T5" fmla="*/ 260 h 274"/>
                    <a:gd name="T6" fmla="*/ 160 w 184"/>
                    <a:gd name="T7" fmla="*/ 36 h 274"/>
                    <a:gd name="T8" fmla="*/ 160 w 184"/>
                    <a:gd name="T9" fmla="*/ 36 h 274"/>
                    <a:gd name="T10" fmla="*/ 168 w 184"/>
                    <a:gd name="T11" fmla="*/ 26 h 274"/>
                    <a:gd name="T12" fmla="*/ 176 w 184"/>
                    <a:gd name="T13" fmla="*/ 18 h 274"/>
                    <a:gd name="T14" fmla="*/ 176 w 184"/>
                    <a:gd name="T15" fmla="*/ 18 h 274"/>
                    <a:gd name="T16" fmla="*/ 182 w 184"/>
                    <a:gd name="T17" fmla="*/ 12 h 274"/>
                    <a:gd name="T18" fmla="*/ 184 w 184"/>
                    <a:gd name="T19" fmla="*/ 4 h 274"/>
                    <a:gd name="T20" fmla="*/ 184 w 184"/>
                    <a:gd name="T21" fmla="*/ 4 h 274"/>
                    <a:gd name="T22" fmla="*/ 184 w 184"/>
                    <a:gd name="T23" fmla="*/ 2 h 274"/>
                    <a:gd name="T24" fmla="*/ 182 w 184"/>
                    <a:gd name="T25" fmla="*/ 0 h 274"/>
                    <a:gd name="T26" fmla="*/ 180 w 184"/>
                    <a:gd name="T27" fmla="*/ 0 h 274"/>
                    <a:gd name="T28" fmla="*/ 176 w 184"/>
                    <a:gd name="T29" fmla="*/ 2 h 274"/>
                    <a:gd name="T30" fmla="*/ 176 w 184"/>
                    <a:gd name="T31" fmla="*/ 2 h 274"/>
                    <a:gd name="T32" fmla="*/ 168 w 184"/>
                    <a:gd name="T33" fmla="*/ 10 h 274"/>
                    <a:gd name="T34" fmla="*/ 160 w 184"/>
                    <a:gd name="T35" fmla="*/ 20 h 274"/>
                    <a:gd name="T36" fmla="*/ 160 w 184"/>
                    <a:gd name="T37" fmla="*/ 20 h 274"/>
                    <a:gd name="T38" fmla="*/ 144 w 184"/>
                    <a:gd name="T39" fmla="*/ 44 h 274"/>
                    <a:gd name="T40" fmla="*/ 8 w 184"/>
                    <a:gd name="T41" fmla="*/ 258 h 274"/>
                    <a:gd name="T42" fmla="*/ 8 w 184"/>
                    <a:gd name="T43" fmla="*/ 258 h 274"/>
                    <a:gd name="T44" fmla="*/ 0 w 184"/>
                    <a:gd name="T45" fmla="*/ 272 h 274"/>
                    <a:gd name="T46" fmla="*/ 0 w 184"/>
                    <a:gd name="T47" fmla="*/ 272 h 274"/>
                    <a:gd name="T48" fmla="*/ 0 w 184"/>
                    <a:gd name="T49" fmla="*/ 274 h 274"/>
                    <a:gd name="T50" fmla="*/ 0 w 184"/>
                    <a:gd name="T51" fmla="*/ 274 h 274"/>
                    <a:gd name="T52" fmla="*/ 2 w 184"/>
                    <a:gd name="T53" fmla="*/ 274 h 274"/>
                    <a:gd name="T54" fmla="*/ 2 w 184"/>
                    <a:gd name="T55" fmla="*/ 274 h 2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84" h="274">
                      <a:moveTo>
                        <a:pt x="2" y="274"/>
                      </a:moveTo>
                      <a:lnTo>
                        <a:pt x="2" y="274"/>
                      </a:lnTo>
                      <a:lnTo>
                        <a:pt x="12" y="260"/>
                      </a:lnTo>
                      <a:lnTo>
                        <a:pt x="160" y="36"/>
                      </a:lnTo>
                      <a:lnTo>
                        <a:pt x="160" y="36"/>
                      </a:lnTo>
                      <a:lnTo>
                        <a:pt x="168" y="26"/>
                      </a:lnTo>
                      <a:lnTo>
                        <a:pt x="176" y="18"/>
                      </a:lnTo>
                      <a:lnTo>
                        <a:pt x="176" y="18"/>
                      </a:lnTo>
                      <a:lnTo>
                        <a:pt x="182" y="12"/>
                      </a:lnTo>
                      <a:lnTo>
                        <a:pt x="184" y="4"/>
                      </a:lnTo>
                      <a:lnTo>
                        <a:pt x="184" y="4"/>
                      </a:lnTo>
                      <a:lnTo>
                        <a:pt x="184" y="2"/>
                      </a:lnTo>
                      <a:lnTo>
                        <a:pt x="182" y="0"/>
                      </a:lnTo>
                      <a:lnTo>
                        <a:pt x="180" y="0"/>
                      </a:lnTo>
                      <a:lnTo>
                        <a:pt x="176" y="2"/>
                      </a:lnTo>
                      <a:lnTo>
                        <a:pt x="176" y="2"/>
                      </a:lnTo>
                      <a:lnTo>
                        <a:pt x="168" y="10"/>
                      </a:lnTo>
                      <a:lnTo>
                        <a:pt x="160" y="20"/>
                      </a:lnTo>
                      <a:lnTo>
                        <a:pt x="160" y="20"/>
                      </a:lnTo>
                      <a:lnTo>
                        <a:pt x="144" y="44"/>
                      </a:lnTo>
                      <a:lnTo>
                        <a:pt x="8" y="258"/>
                      </a:lnTo>
                      <a:lnTo>
                        <a:pt x="8" y="258"/>
                      </a:lnTo>
                      <a:lnTo>
                        <a:pt x="0" y="272"/>
                      </a:lnTo>
                      <a:lnTo>
                        <a:pt x="0" y="272"/>
                      </a:lnTo>
                      <a:lnTo>
                        <a:pt x="0" y="274"/>
                      </a:lnTo>
                      <a:lnTo>
                        <a:pt x="0" y="274"/>
                      </a:lnTo>
                      <a:lnTo>
                        <a:pt x="2" y="274"/>
                      </a:lnTo>
                      <a:lnTo>
                        <a:pt x="2" y="27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203" name="Freeform 52"/>
                <p:cNvSpPr>
                  <a:spLocks noEditPoints="1"/>
                </p:cNvSpPr>
                <p:nvPr/>
              </p:nvSpPr>
              <p:spPr bwMode="auto">
                <a:xfrm>
                  <a:off x="5073650" y="2381609"/>
                  <a:ext cx="1257300" cy="1758950"/>
                </a:xfrm>
                <a:custGeom>
                  <a:avLst/>
                  <a:gdLst>
                    <a:gd name="T0" fmla="*/ 780 w 792"/>
                    <a:gd name="T1" fmla="*/ 16 h 1108"/>
                    <a:gd name="T2" fmla="*/ 752 w 792"/>
                    <a:gd name="T3" fmla="*/ 4 h 1108"/>
                    <a:gd name="T4" fmla="*/ 622 w 792"/>
                    <a:gd name="T5" fmla="*/ 26 h 1108"/>
                    <a:gd name="T6" fmla="*/ 230 w 792"/>
                    <a:gd name="T7" fmla="*/ 382 h 1108"/>
                    <a:gd name="T8" fmla="*/ 118 w 792"/>
                    <a:gd name="T9" fmla="*/ 576 h 1108"/>
                    <a:gd name="T10" fmla="*/ 106 w 792"/>
                    <a:gd name="T11" fmla="*/ 550 h 1108"/>
                    <a:gd name="T12" fmla="*/ 112 w 792"/>
                    <a:gd name="T13" fmla="*/ 538 h 1108"/>
                    <a:gd name="T14" fmla="*/ 94 w 792"/>
                    <a:gd name="T15" fmla="*/ 520 h 1108"/>
                    <a:gd name="T16" fmla="*/ 90 w 792"/>
                    <a:gd name="T17" fmla="*/ 516 h 1108"/>
                    <a:gd name="T18" fmla="*/ 80 w 792"/>
                    <a:gd name="T19" fmla="*/ 512 h 1108"/>
                    <a:gd name="T20" fmla="*/ 72 w 792"/>
                    <a:gd name="T21" fmla="*/ 516 h 1108"/>
                    <a:gd name="T22" fmla="*/ 68 w 792"/>
                    <a:gd name="T23" fmla="*/ 522 h 1108"/>
                    <a:gd name="T24" fmla="*/ 56 w 792"/>
                    <a:gd name="T25" fmla="*/ 522 h 1108"/>
                    <a:gd name="T26" fmla="*/ 44 w 792"/>
                    <a:gd name="T27" fmla="*/ 538 h 1108"/>
                    <a:gd name="T28" fmla="*/ 40 w 792"/>
                    <a:gd name="T29" fmla="*/ 560 h 1108"/>
                    <a:gd name="T30" fmla="*/ 0 w 792"/>
                    <a:gd name="T31" fmla="*/ 900 h 1108"/>
                    <a:gd name="T32" fmla="*/ 46 w 792"/>
                    <a:gd name="T33" fmla="*/ 738 h 1108"/>
                    <a:gd name="T34" fmla="*/ 32 w 792"/>
                    <a:gd name="T35" fmla="*/ 854 h 1108"/>
                    <a:gd name="T36" fmla="*/ 40 w 792"/>
                    <a:gd name="T37" fmla="*/ 950 h 1108"/>
                    <a:gd name="T38" fmla="*/ 32 w 792"/>
                    <a:gd name="T39" fmla="*/ 1026 h 1108"/>
                    <a:gd name="T40" fmla="*/ 80 w 792"/>
                    <a:gd name="T41" fmla="*/ 1078 h 1108"/>
                    <a:gd name="T42" fmla="*/ 120 w 792"/>
                    <a:gd name="T43" fmla="*/ 964 h 1108"/>
                    <a:gd name="T44" fmla="*/ 120 w 792"/>
                    <a:gd name="T45" fmla="*/ 896 h 1108"/>
                    <a:gd name="T46" fmla="*/ 114 w 792"/>
                    <a:gd name="T47" fmla="*/ 814 h 1108"/>
                    <a:gd name="T48" fmla="*/ 108 w 792"/>
                    <a:gd name="T49" fmla="*/ 732 h 1108"/>
                    <a:gd name="T50" fmla="*/ 156 w 792"/>
                    <a:gd name="T51" fmla="*/ 900 h 1108"/>
                    <a:gd name="T52" fmla="*/ 204 w 792"/>
                    <a:gd name="T53" fmla="*/ 1010 h 1108"/>
                    <a:gd name="T54" fmla="*/ 242 w 792"/>
                    <a:gd name="T55" fmla="*/ 1064 h 1108"/>
                    <a:gd name="T56" fmla="*/ 294 w 792"/>
                    <a:gd name="T57" fmla="*/ 1102 h 1108"/>
                    <a:gd name="T58" fmla="*/ 316 w 792"/>
                    <a:gd name="T59" fmla="*/ 1104 h 1108"/>
                    <a:gd name="T60" fmla="*/ 366 w 792"/>
                    <a:gd name="T61" fmla="*/ 1096 h 1108"/>
                    <a:gd name="T62" fmla="*/ 408 w 792"/>
                    <a:gd name="T63" fmla="*/ 1072 h 1108"/>
                    <a:gd name="T64" fmla="*/ 432 w 792"/>
                    <a:gd name="T65" fmla="*/ 1058 h 1108"/>
                    <a:gd name="T66" fmla="*/ 454 w 792"/>
                    <a:gd name="T67" fmla="*/ 1034 h 1108"/>
                    <a:gd name="T68" fmla="*/ 470 w 792"/>
                    <a:gd name="T69" fmla="*/ 1030 h 1108"/>
                    <a:gd name="T70" fmla="*/ 502 w 792"/>
                    <a:gd name="T71" fmla="*/ 1002 h 1108"/>
                    <a:gd name="T72" fmla="*/ 508 w 792"/>
                    <a:gd name="T73" fmla="*/ 988 h 1108"/>
                    <a:gd name="T74" fmla="*/ 534 w 792"/>
                    <a:gd name="T75" fmla="*/ 974 h 1108"/>
                    <a:gd name="T76" fmla="*/ 550 w 792"/>
                    <a:gd name="T77" fmla="*/ 952 h 1108"/>
                    <a:gd name="T78" fmla="*/ 576 w 792"/>
                    <a:gd name="T79" fmla="*/ 860 h 1108"/>
                    <a:gd name="T80" fmla="*/ 580 w 792"/>
                    <a:gd name="T81" fmla="*/ 832 h 1108"/>
                    <a:gd name="T82" fmla="*/ 524 w 792"/>
                    <a:gd name="T83" fmla="*/ 726 h 1108"/>
                    <a:gd name="T84" fmla="*/ 460 w 792"/>
                    <a:gd name="T85" fmla="*/ 674 h 1108"/>
                    <a:gd name="T86" fmla="*/ 564 w 792"/>
                    <a:gd name="T87" fmla="*/ 630 h 1108"/>
                    <a:gd name="T88" fmla="*/ 694 w 792"/>
                    <a:gd name="T89" fmla="*/ 536 h 1108"/>
                    <a:gd name="T90" fmla="*/ 756 w 792"/>
                    <a:gd name="T91" fmla="*/ 300 h 1108"/>
                    <a:gd name="T92" fmla="*/ 74 w 792"/>
                    <a:gd name="T93" fmla="*/ 522 h 1108"/>
                    <a:gd name="T94" fmla="*/ 74 w 792"/>
                    <a:gd name="T95" fmla="*/ 522 h 1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792" h="1108">
                      <a:moveTo>
                        <a:pt x="792" y="30"/>
                      </a:moveTo>
                      <a:lnTo>
                        <a:pt x="792" y="30"/>
                      </a:lnTo>
                      <a:lnTo>
                        <a:pt x="786" y="20"/>
                      </a:lnTo>
                      <a:lnTo>
                        <a:pt x="780" y="16"/>
                      </a:lnTo>
                      <a:lnTo>
                        <a:pt x="774" y="12"/>
                      </a:lnTo>
                      <a:lnTo>
                        <a:pt x="774" y="12"/>
                      </a:lnTo>
                      <a:lnTo>
                        <a:pt x="764" y="6"/>
                      </a:lnTo>
                      <a:lnTo>
                        <a:pt x="752" y="4"/>
                      </a:lnTo>
                      <a:lnTo>
                        <a:pt x="732" y="0"/>
                      </a:lnTo>
                      <a:lnTo>
                        <a:pt x="716" y="0"/>
                      </a:lnTo>
                      <a:lnTo>
                        <a:pt x="710" y="0"/>
                      </a:lnTo>
                      <a:lnTo>
                        <a:pt x="622" y="26"/>
                      </a:lnTo>
                      <a:lnTo>
                        <a:pt x="522" y="78"/>
                      </a:lnTo>
                      <a:lnTo>
                        <a:pt x="418" y="162"/>
                      </a:lnTo>
                      <a:lnTo>
                        <a:pt x="338" y="244"/>
                      </a:lnTo>
                      <a:lnTo>
                        <a:pt x="230" y="382"/>
                      </a:lnTo>
                      <a:lnTo>
                        <a:pt x="166" y="484"/>
                      </a:lnTo>
                      <a:lnTo>
                        <a:pt x="128" y="552"/>
                      </a:lnTo>
                      <a:lnTo>
                        <a:pt x="118" y="576"/>
                      </a:lnTo>
                      <a:lnTo>
                        <a:pt x="118" y="576"/>
                      </a:lnTo>
                      <a:lnTo>
                        <a:pt x="118" y="570"/>
                      </a:lnTo>
                      <a:lnTo>
                        <a:pt x="118" y="570"/>
                      </a:lnTo>
                      <a:lnTo>
                        <a:pt x="114" y="562"/>
                      </a:lnTo>
                      <a:lnTo>
                        <a:pt x="106" y="550"/>
                      </a:lnTo>
                      <a:lnTo>
                        <a:pt x="106" y="550"/>
                      </a:lnTo>
                      <a:lnTo>
                        <a:pt x="110" y="544"/>
                      </a:lnTo>
                      <a:lnTo>
                        <a:pt x="112" y="538"/>
                      </a:lnTo>
                      <a:lnTo>
                        <a:pt x="112" y="538"/>
                      </a:lnTo>
                      <a:lnTo>
                        <a:pt x="110" y="530"/>
                      </a:lnTo>
                      <a:lnTo>
                        <a:pt x="106" y="526"/>
                      </a:lnTo>
                      <a:lnTo>
                        <a:pt x="102" y="522"/>
                      </a:lnTo>
                      <a:lnTo>
                        <a:pt x="94" y="520"/>
                      </a:lnTo>
                      <a:lnTo>
                        <a:pt x="94" y="520"/>
                      </a:lnTo>
                      <a:lnTo>
                        <a:pt x="92" y="520"/>
                      </a:lnTo>
                      <a:lnTo>
                        <a:pt x="94" y="516"/>
                      </a:lnTo>
                      <a:lnTo>
                        <a:pt x="90" y="516"/>
                      </a:lnTo>
                      <a:lnTo>
                        <a:pt x="86" y="516"/>
                      </a:lnTo>
                      <a:lnTo>
                        <a:pt x="86" y="516"/>
                      </a:lnTo>
                      <a:lnTo>
                        <a:pt x="80" y="512"/>
                      </a:lnTo>
                      <a:lnTo>
                        <a:pt x="80" y="512"/>
                      </a:lnTo>
                      <a:lnTo>
                        <a:pt x="80" y="512"/>
                      </a:lnTo>
                      <a:lnTo>
                        <a:pt x="76" y="514"/>
                      </a:lnTo>
                      <a:lnTo>
                        <a:pt x="72" y="512"/>
                      </a:lnTo>
                      <a:lnTo>
                        <a:pt x="72" y="516"/>
                      </a:lnTo>
                      <a:lnTo>
                        <a:pt x="68" y="516"/>
                      </a:lnTo>
                      <a:lnTo>
                        <a:pt x="66" y="516"/>
                      </a:lnTo>
                      <a:lnTo>
                        <a:pt x="68" y="520"/>
                      </a:lnTo>
                      <a:lnTo>
                        <a:pt x="68" y="522"/>
                      </a:lnTo>
                      <a:lnTo>
                        <a:pt x="68" y="522"/>
                      </a:lnTo>
                      <a:lnTo>
                        <a:pt x="62" y="520"/>
                      </a:lnTo>
                      <a:lnTo>
                        <a:pt x="62" y="520"/>
                      </a:lnTo>
                      <a:lnTo>
                        <a:pt x="56" y="522"/>
                      </a:lnTo>
                      <a:lnTo>
                        <a:pt x="50" y="526"/>
                      </a:lnTo>
                      <a:lnTo>
                        <a:pt x="46" y="530"/>
                      </a:lnTo>
                      <a:lnTo>
                        <a:pt x="44" y="538"/>
                      </a:lnTo>
                      <a:lnTo>
                        <a:pt x="44" y="538"/>
                      </a:lnTo>
                      <a:lnTo>
                        <a:pt x="46" y="542"/>
                      </a:lnTo>
                      <a:lnTo>
                        <a:pt x="48" y="548"/>
                      </a:lnTo>
                      <a:lnTo>
                        <a:pt x="48" y="548"/>
                      </a:lnTo>
                      <a:lnTo>
                        <a:pt x="40" y="560"/>
                      </a:lnTo>
                      <a:lnTo>
                        <a:pt x="36" y="568"/>
                      </a:lnTo>
                      <a:lnTo>
                        <a:pt x="28" y="552"/>
                      </a:lnTo>
                      <a:lnTo>
                        <a:pt x="0" y="502"/>
                      </a:lnTo>
                      <a:lnTo>
                        <a:pt x="0" y="900"/>
                      </a:lnTo>
                      <a:lnTo>
                        <a:pt x="0" y="900"/>
                      </a:lnTo>
                      <a:lnTo>
                        <a:pt x="18" y="834"/>
                      </a:lnTo>
                      <a:lnTo>
                        <a:pt x="32" y="782"/>
                      </a:lnTo>
                      <a:lnTo>
                        <a:pt x="46" y="738"/>
                      </a:lnTo>
                      <a:lnTo>
                        <a:pt x="44" y="766"/>
                      </a:lnTo>
                      <a:lnTo>
                        <a:pt x="38" y="814"/>
                      </a:lnTo>
                      <a:lnTo>
                        <a:pt x="40" y="832"/>
                      </a:lnTo>
                      <a:lnTo>
                        <a:pt x="32" y="854"/>
                      </a:lnTo>
                      <a:lnTo>
                        <a:pt x="32" y="888"/>
                      </a:lnTo>
                      <a:lnTo>
                        <a:pt x="32" y="896"/>
                      </a:lnTo>
                      <a:lnTo>
                        <a:pt x="32" y="946"/>
                      </a:lnTo>
                      <a:lnTo>
                        <a:pt x="40" y="950"/>
                      </a:lnTo>
                      <a:lnTo>
                        <a:pt x="40" y="958"/>
                      </a:lnTo>
                      <a:lnTo>
                        <a:pt x="32" y="964"/>
                      </a:lnTo>
                      <a:lnTo>
                        <a:pt x="32" y="988"/>
                      </a:lnTo>
                      <a:lnTo>
                        <a:pt x="32" y="1026"/>
                      </a:lnTo>
                      <a:lnTo>
                        <a:pt x="48" y="1058"/>
                      </a:lnTo>
                      <a:lnTo>
                        <a:pt x="72" y="1078"/>
                      </a:lnTo>
                      <a:lnTo>
                        <a:pt x="76" y="1056"/>
                      </a:lnTo>
                      <a:lnTo>
                        <a:pt x="80" y="1078"/>
                      </a:lnTo>
                      <a:lnTo>
                        <a:pt x="104" y="1058"/>
                      </a:lnTo>
                      <a:lnTo>
                        <a:pt x="120" y="1026"/>
                      </a:lnTo>
                      <a:lnTo>
                        <a:pt x="120" y="988"/>
                      </a:lnTo>
                      <a:lnTo>
                        <a:pt x="120" y="964"/>
                      </a:lnTo>
                      <a:lnTo>
                        <a:pt x="112" y="958"/>
                      </a:lnTo>
                      <a:lnTo>
                        <a:pt x="112" y="950"/>
                      </a:lnTo>
                      <a:lnTo>
                        <a:pt x="120" y="946"/>
                      </a:lnTo>
                      <a:lnTo>
                        <a:pt x="120" y="896"/>
                      </a:lnTo>
                      <a:lnTo>
                        <a:pt x="120" y="888"/>
                      </a:lnTo>
                      <a:lnTo>
                        <a:pt x="120" y="854"/>
                      </a:lnTo>
                      <a:lnTo>
                        <a:pt x="112" y="832"/>
                      </a:lnTo>
                      <a:lnTo>
                        <a:pt x="114" y="814"/>
                      </a:lnTo>
                      <a:lnTo>
                        <a:pt x="108" y="766"/>
                      </a:lnTo>
                      <a:lnTo>
                        <a:pt x="106" y="738"/>
                      </a:lnTo>
                      <a:lnTo>
                        <a:pt x="106" y="738"/>
                      </a:lnTo>
                      <a:lnTo>
                        <a:pt x="108" y="732"/>
                      </a:lnTo>
                      <a:lnTo>
                        <a:pt x="108" y="732"/>
                      </a:lnTo>
                      <a:lnTo>
                        <a:pt x="122" y="778"/>
                      </a:lnTo>
                      <a:lnTo>
                        <a:pt x="138" y="834"/>
                      </a:lnTo>
                      <a:lnTo>
                        <a:pt x="156" y="900"/>
                      </a:lnTo>
                      <a:lnTo>
                        <a:pt x="156" y="900"/>
                      </a:lnTo>
                      <a:lnTo>
                        <a:pt x="174" y="942"/>
                      </a:lnTo>
                      <a:lnTo>
                        <a:pt x="190" y="978"/>
                      </a:lnTo>
                      <a:lnTo>
                        <a:pt x="204" y="1010"/>
                      </a:lnTo>
                      <a:lnTo>
                        <a:pt x="204" y="1010"/>
                      </a:lnTo>
                      <a:lnTo>
                        <a:pt x="218" y="1034"/>
                      </a:lnTo>
                      <a:lnTo>
                        <a:pt x="230" y="1050"/>
                      </a:lnTo>
                      <a:lnTo>
                        <a:pt x="242" y="1064"/>
                      </a:lnTo>
                      <a:lnTo>
                        <a:pt x="268" y="1090"/>
                      </a:lnTo>
                      <a:lnTo>
                        <a:pt x="284" y="1100"/>
                      </a:lnTo>
                      <a:lnTo>
                        <a:pt x="294" y="1102"/>
                      </a:lnTo>
                      <a:lnTo>
                        <a:pt x="294" y="1102"/>
                      </a:lnTo>
                      <a:lnTo>
                        <a:pt x="296" y="1100"/>
                      </a:lnTo>
                      <a:lnTo>
                        <a:pt x="300" y="1098"/>
                      </a:lnTo>
                      <a:lnTo>
                        <a:pt x="308" y="1100"/>
                      </a:lnTo>
                      <a:lnTo>
                        <a:pt x="316" y="1104"/>
                      </a:lnTo>
                      <a:lnTo>
                        <a:pt x="316" y="1104"/>
                      </a:lnTo>
                      <a:lnTo>
                        <a:pt x="322" y="1108"/>
                      </a:lnTo>
                      <a:lnTo>
                        <a:pt x="350" y="1108"/>
                      </a:lnTo>
                      <a:lnTo>
                        <a:pt x="366" y="1096"/>
                      </a:lnTo>
                      <a:lnTo>
                        <a:pt x="384" y="1082"/>
                      </a:lnTo>
                      <a:lnTo>
                        <a:pt x="384" y="1082"/>
                      </a:lnTo>
                      <a:lnTo>
                        <a:pt x="396" y="1076"/>
                      </a:lnTo>
                      <a:lnTo>
                        <a:pt x="408" y="1072"/>
                      </a:lnTo>
                      <a:lnTo>
                        <a:pt x="418" y="1068"/>
                      </a:lnTo>
                      <a:lnTo>
                        <a:pt x="418" y="1068"/>
                      </a:lnTo>
                      <a:lnTo>
                        <a:pt x="426" y="1064"/>
                      </a:lnTo>
                      <a:lnTo>
                        <a:pt x="432" y="1058"/>
                      </a:lnTo>
                      <a:lnTo>
                        <a:pt x="438" y="1050"/>
                      </a:lnTo>
                      <a:lnTo>
                        <a:pt x="438" y="1050"/>
                      </a:lnTo>
                      <a:lnTo>
                        <a:pt x="446" y="1040"/>
                      </a:lnTo>
                      <a:lnTo>
                        <a:pt x="454" y="1034"/>
                      </a:lnTo>
                      <a:lnTo>
                        <a:pt x="458" y="1032"/>
                      </a:lnTo>
                      <a:lnTo>
                        <a:pt x="462" y="1030"/>
                      </a:lnTo>
                      <a:lnTo>
                        <a:pt x="462" y="1030"/>
                      </a:lnTo>
                      <a:lnTo>
                        <a:pt x="470" y="1030"/>
                      </a:lnTo>
                      <a:lnTo>
                        <a:pt x="480" y="1026"/>
                      </a:lnTo>
                      <a:lnTo>
                        <a:pt x="492" y="1014"/>
                      </a:lnTo>
                      <a:lnTo>
                        <a:pt x="492" y="1014"/>
                      </a:lnTo>
                      <a:lnTo>
                        <a:pt x="502" y="1002"/>
                      </a:lnTo>
                      <a:lnTo>
                        <a:pt x="506" y="992"/>
                      </a:lnTo>
                      <a:lnTo>
                        <a:pt x="506" y="992"/>
                      </a:lnTo>
                      <a:lnTo>
                        <a:pt x="506" y="992"/>
                      </a:lnTo>
                      <a:lnTo>
                        <a:pt x="508" y="988"/>
                      </a:lnTo>
                      <a:lnTo>
                        <a:pt x="514" y="982"/>
                      </a:lnTo>
                      <a:lnTo>
                        <a:pt x="526" y="976"/>
                      </a:lnTo>
                      <a:lnTo>
                        <a:pt x="526" y="976"/>
                      </a:lnTo>
                      <a:lnTo>
                        <a:pt x="534" y="974"/>
                      </a:lnTo>
                      <a:lnTo>
                        <a:pt x="538" y="970"/>
                      </a:lnTo>
                      <a:lnTo>
                        <a:pt x="546" y="962"/>
                      </a:lnTo>
                      <a:lnTo>
                        <a:pt x="548" y="954"/>
                      </a:lnTo>
                      <a:lnTo>
                        <a:pt x="550" y="952"/>
                      </a:lnTo>
                      <a:lnTo>
                        <a:pt x="560" y="916"/>
                      </a:lnTo>
                      <a:lnTo>
                        <a:pt x="576" y="890"/>
                      </a:lnTo>
                      <a:lnTo>
                        <a:pt x="576" y="860"/>
                      </a:lnTo>
                      <a:lnTo>
                        <a:pt x="576" y="860"/>
                      </a:lnTo>
                      <a:lnTo>
                        <a:pt x="578" y="850"/>
                      </a:lnTo>
                      <a:lnTo>
                        <a:pt x="580" y="840"/>
                      </a:lnTo>
                      <a:lnTo>
                        <a:pt x="580" y="832"/>
                      </a:lnTo>
                      <a:lnTo>
                        <a:pt x="580" y="832"/>
                      </a:lnTo>
                      <a:lnTo>
                        <a:pt x="576" y="820"/>
                      </a:lnTo>
                      <a:lnTo>
                        <a:pt x="572" y="808"/>
                      </a:lnTo>
                      <a:lnTo>
                        <a:pt x="566" y="792"/>
                      </a:lnTo>
                      <a:lnTo>
                        <a:pt x="524" y="726"/>
                      </a:lnTo>
                      <a:lnTo>
                        <a:pt x="524" y="726"/>
                      </a:lnTo>
                      <a:lnTo>
                        <a:pt x="474" y="680"/>
                      </a:lnTo>
                      <a:lnTo>
                        <a:pt x="474" y="680"/>
                      </a:lnTo>
                      <a:lnTo>
                        <a:pt x="460" y="674"/>
                      </a:lnTo>
                      <a:lnTo>
                        <a:pt x="438" y="666"/>
                      </a:lnTo>
                      <a:lnTo>
                        <a:pt x="384" y="646"/>
                      </a:lnTo>
                      <a:lnTo>
                        <a:pt x="524" y="634"/>
                      </a:lnTo>
                      <a:lnTo>
                        <a:pt x="564" y="630"/>
                      </a:lnTo>
                      <a:lnTo>
                        <a:pt x="606" y="624"/>
                      </a:lnTo>
                      <a:lnTo>
                        <a:pt x="636" y="608"/>
                      </a:lnTo>
                      <a:lnTo>
                        <a:pt x="666" y="580"/>
                      </a:lnTo>
                      <a:lnTo>
                        <a:pt x="694" y="536"/>
                      </a:lnTo>
                      <a:lnTo>
                        <a:pt x="714" y="486"/>
                      </a:lnTo>
                      <a:lnTo>
                        <a:pt x="724" y="454"/>
                      </a:lnTo>
                      <a:lnTo>
                        <a:pt x="742" y="360"/>
                      </a:lnTo>
                      <a:lnTo>
                        <a:pt x="756" y="300"/>
                      </a:lnTo>
                      <a:lnTo>
                        <a:pt x="788" y="150"/>
                      </a:lnTo>
                      <a:lnTo>
                        <a:pt x="792" y="100"/>
                      </a:lnTo>
                      <a:lnTo>
                        <a:pt x="792" y="30"/>
                      </a:lnTo>
                      <a:close/>
                      <a:moveTo>
                        <a:pt x="74" y="522"/>
                      </a:moveTo>
                      <a:lnTo>
                        <a:pt x="74" y="524"/>
                      </a:lnTo>
                      <a:lnTo>
                        <a:pt x="72" y="522"/>
                      </a:lnTo>
                      <a:lnTo>
                        <a:pt x="74" y="522"/>
                      </a:lnTo>
                      <a:lnTo>
                        <a:pt x="74" y="522"/>
                      </a:lnTo>
                      <a:close/>
                    </a:path>
                  </a:pathLst>
                </a:custGeom>
                <a:solidFill>
                  <a:schemeClr val="bg2">
                    <a:lumMod val="60000"/>
                    <a:lumOff val="40000"/>
                    <a:alpha val="14000"/>
                  </a:schemeClr>
                </a:solidFill>
                <a:ln w="9525">
                  <a:solidFill>
                    <a:schemeClr val="tx2">
                      <a:lumMod val="60000"/>
                      <a:lumOff val="40000"/>
                      <a:alpha val="16000"/>
                    </a:schemeClr>
                  </a:solidFill>
                  <a:round/>
                  <a:headEnd/>
                  <a:tailEnd/>
                </a:ln>
                <a:effectLst>
                  <a:glow rad="63500">
                    <a:schemeClr val="bg2">
                      <a:lumMod val="60000"/>
                      <a:lumOff val="40000"/>
                      <a:alpha val="16000"/>
                    </a:schemeClr>
                  </a:glow>
                  <a:softEdge rad="12700"/>
                </a:effectLst>
                <a:extLst/>
              </p:spPr>
              <p:txBody>
                <a:bodyPr vert="horz" wrap="square" lIns="91440" tIns="45720" rIns="91440" bIns="45720" numCol="1" anchor="t" anchorCtr="0" compatLnSpc="1">
                  <a:prstTxWarp prst="textNoShape">
                    <a:avLst/>
                  </a:prstTxWarp>
                </a:bodyPr>
                <a:lstStyle/>
                <a:p>
                  <a:pPr marL="0" algn="l" defTabSz="457200" rtl="0" eaLnBrk="1" latinLnBrk="0" hangingPunct="1"/>
                  <a:endParaRPr lang="en-US" sz="1800" kern="1200">
                    <a:solidFill>
                      <a:schemeClr val="tx1"/>
                    </a:solidFill>
                    <a:latin typeface="+mn-lt"/>
                    <a:ea typeface="+mn-ea"/>
                    <a:cs typeface="+mn-cs"/>
                  </a:endParaRPr>
                </a:p>
              </p:txBody>
            </p:sp>
          </p:grpSp>
          <p:grpSp>
            <p:nvGrpSpPr>
              <p:cNvPr id="185" name="Group 97"/>
              <p:cNvGrpSpPr>
                <a:grpSpLocks noChangeAspect="1"/>
              </p:cNvGrpSpPr>
              <p:nvPr/>
            </p:nvGrpSpPr>
            <p:grpSpPr>
              <a:xfrm>
                <a:off x="4876750" y="5704502"/>
                <a:ext cx="1752575" cy="1153497"/>
                <a:chOff x="4978400" y="152400"/>
                <a:chExt cx="2489200" cy="1638300"/>
              </a:xfrm>
              <a:solidFill>
                <a:schemeClr val="bg2">
                  <a:lumMod val="50000"/>
                  <a:lumOff val="50000"/>
                  <a:alpha val="8000"/>
                </a:schemeClr>
              </a:solidFill>
            </p:grpSpPr>
            <p:sp>
              <p:nvSpPr>
                <p:cNvPr id="196" name="Freeform 28"/>
                <p:cNvSpPr>
                  <a:spLocks/>
                </p:cNvSpPr>
                <p:nvPr/>
              </p:nvSpPr>
              <p:spPr bwMode="auto">
                <a:xfrm>
                  <a:off x="6003925" y="923925"/>
                  <a:ext cx="22225" cy="546100"/>
                </a:xfrm>
                <a:custGeom>
                  <a:avLst/>
                  <a:gdLst>
                    <a:gd name="T0" fmla="*/ 12 w 14"/>
                    <a:gd name="T1" fmla="*/ 344 h 344"/>
                    <a:gd name="T2" fmla="*/ 12 w 14"/>
                    <a:gd name="T3" fmla="*/ 344 h 344"/>
                    <a:gd name="T4" fmla="*/ 14 w 14"/>
                    <a:gd name="T5" fmla="*/ 344 h 344"/>
                    <a:gd name="T6" fmla="*/ 14 w 14"/>
                    <a:gd name="T7" fmla="*/ 344 h 344"/>
                    <a:gd name="T8" fmla="*/ 14 w 14"/>
                    <a:gd name="T9" fmla="*/ 326 h 344"/>
                    <a:gd name="T10" fmla="*/ 14 w 14"/>
                    <a:gd name="T11" fmla="*/ 58 h 344"/>
                    <a:gd name="T12" fmla="*/ 14 w 14"/>
                    <a:gd name="T13" fmla="*/ 58 h 344"/>
                    <a:gd name="T14" fmla="*/ 14 w 14"/>
                    <a:gd name="T15" fmla="*/ 30 h 344"/>
                    <a:gd name="T16" fmla="*/ 14 w 14"/>
                    <a:gd name="T17" fmla="*/ 30 h 344"/>
                    <a:gd name="T18" fmla="*/ 12 w 14"/>
                    <a:gd name="T19" fmla="*/ 16 h 344"/>
                    <a:gd name="T20" fmla="*/ 8 w 14"/>
                    <a:gd name="T21" fmla="*/ 4 h 344"/>
                    <a:gd name="T22" fmla="*/ 8 w 14"/>
                    <a:gd name="T23" fmla="*/ 4 h 344"/>
                    <a:gd name="T24" fmla="*/ 6 w 14"/>
                    <a:gd name="T25" fmla="*/ 2 h 344"/>
                    <a:gd name="T26" fmla="*/ 4 w 14"/>
                    <a:gd name="T27" fmla="*/ 0 h 344"/>
                    <a:gd name="T28" fmla="*/ 2 w 14"/>
                    <a:gd name="T29" fmla="*/ 0 h 344"/>
                    <a:gd name="T30" fmla="*/ 0 w 14"/>
                    <a:gd name="T31" fmla="*/ 2 h 344"/>
                    <a:gd name="T32" fmla="*/ 0 w 14"/>
                    <a:gd name="T33" fmla="*/ 2 h 344"/>
                    <a:gd name="T34" fmla="*/ 0 w 14"/>
                    <a:gd name="T35" fmla="*/ 10 h 344"/>
                    <a:gd name="T36" fmla="*/ 0 w 14"/>
                    <a:gd name="T37" fmla="*/ 18 h 344"/>
                    <a:gd name="T38" fmla="*/ 0 w 14"/>
                    <a:gd name="T39" fmla="*/ 18 h 344"/>
                    <a:gd name="T40" fmla="*/ 2 w 14"/>
                    <a:gd name="T41" fmla="*/ 30 h 344"/>
                    <a:gd name="T42" fmla="*/ 4 w 14"/>
                    <a:gd name="T43" fmla="*/ 44 h 344"/>
                    <a:gd name="T44" fmla="*/ 10 w 14"/>
                    <a:gd name="T45" fmla="*/ 326 h 344"/>
                    <a:gd name="T46" fmla="*/ 10 w 14"/>
                    <a:gd name="T47" fmla="*/ 326 h 344"/>
                    <a:gd name="T48" fmla="*/ 10 w 14"/>
                    <a:gd name="T49" fmla="*/ 338 h 344"/>
                    <a:gd name="T50" fmla="*/ 12 w 14"/>
                    <a:gd name="T51" fmla="*/ 344 h 344"/>
                    <a:gd name="T52" fmla="*/ 12 w 14"/>
                    <a:gd name="T53" fmla="*/ 344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4" h="344">
                      <a:moveTo>
                        <a:pt x="12" y="344"/>
                      </a:moveTo>
                      <a:lnTo>
                        <a:pt x="12" y="344"/>
                      </a:lnTo>
                      <a:lnTo>
                        <a:pt x="14" y="344"/>
                      </a:lnTo>
                      <a:lnTo>
                        <a:pt x="14" y="344"/>
                      </a:lnTo>
                      <a:lnTo>
                        <a:pt x="14" y="326"/>
                      </a:lnTo>
                      <a:lnTo>
                        <a:pt x="14" y="58"/>
                      </a:lnTo>
                      <a:lnTo>
                        <a:pt x="14" y="58"/>
                      </a:lnTo>
                      <a:lnTo>
                        <a:pt x="14" y="30"/>
                      </a:lnTo>
                      <a:lnTo>
                        <a:pt x="14" y="30"/>
                      </a:lnTo>
                      <a:lnTo>
                        <a:pt x="12" y="16"/>
                      </a:lnTo>
                      <a:lnTo>
                        <a:pt x="8" y="4"/>
                      </a:lnTo>
                      <a:lnTo>
                        <a:pt x="8" y="4"/>
                      </a:lnTo>
                      <a:lnTo>
                        <a:pt x="6" y="2"/>
                      </a:lnTo>
                      <a:lnTo>
                        <a:pt x="4" y="0"/>
                      </a:lnTo>
                      <a:lnTo>
                        <a:pt x="2" y="0"/>
                      </a:lnTo>
                      <a:lnTo>
                        <a:pt x="0" y="2"/>
                      </a:lnTo>
                      <a:lnTo>
                        <a:pt x="0" y="2"/>
                      </a:lnTo>
                      <a:lnTo>
                        <a:pt x="0" y="10"/>
                      </a:lnTo>
                      <a:lnTo>
                        <a:pt x="0" y="18"/>
                      </a:lnTo>
                      <a:lnTo>
                        <a:pt x="0" y="18"/>
                      </a:lnTo>
                      <a:lnTo>
                        <a:pt x="2" y="30"/>
                      </a:lnTo>
                      <a:lnTo>
                        <a:pt x="4" y="44"/>
                      </a:lnTo>
                      <a:lnTo>
                        <a:pt x="10" y="326"/>
                      </a:lnTo>
                      <a:lnTo>
                        <a:pt x="10" y="326"/>
                      </a:lnTo>
                      <a:lnTo>
                        <a:pt x="10" y="338"/>
                      </a:lnTo>
                      <a:lnTo>
                        <a:pt x="12" y="344"/>
                      </a:lnTo>
                      <a:lnTo>
                        <a:pt x="12" y="34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197" name="Freeform 29"/>
                <p:cNvSpPr>
                  <a:spLocks/>
                </p:cNvSpPr>
                <p:nvPr/>
              </p:nvSpPr>
              <p:spPr bwMode="auto">
                <a:xfrm>
                  <a:off x="6019800" y="1482725"/>
                  <a:ext cx="0" cy="0"/>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198" name="Freeform 30"/>
                <p:cNvSpPr>
                  <a:spLocks/>
                </p:cNvSpPr>
                <p:nvPr/>
              </p:nvSpPr>
              <p:spPr bwMode="auto">
                <a:xfrm>
                  <a:off x="6045200" y="1257300"/>
                  <a:ext cx="501650" cy="228600"/>
                </a:xfrm>
                <a:custGeom>
                  <a:avLst/>
                  <a:gdLst>
                    <a:gd name="T0" fmla="*/ 2 w 316"/>
                    <a:gd name="T1" fmla="*/ 144 h 144"/>
                    <a:gd name="T2" fmla="*/ 2 w 316"/>
                    <a:gd name="T3" fmla="*/ 144 h 144"/>
                    <a:gd name="T4" fmla="*/ 18 w 316"/>
                    <a:gd name="T5" fmla="*/ 138 h 144"/>
                    <a:gd name="T6" fmla="*/ 276 w 316"/>
                    <a:gd name="T7" fmla="*/ 20 h 144"/>
                    <a:gd name="T8" fmla="*/ 276 w 316"/>
                    <a:gd name="T9" fmla="*/ 20 h 144"/>
                    <a:gd name="T10" fmla="*/ 288 w 316"/>
                    <a:gd name="T11" fmla="*/ 16 h 144"/>
                    <a:gd name="T12" fmla="*/ 298 w 316"/>
                    <a:gd name="T13" fmla="*/ 12 h 144"/>
                    <a:gd name="T14" fmla="*/ 298 w 316"/>
                    <a:gd name="T15" fmla="*/ 12 h 144"/>
                    <a:gd name="T16" fmla="*/ 306 w 316"/>
                    <a:gd name="T17" fmla="*/ 10 h 144"/>
                    <a:gd name="T18" fmla="*/ 314 w 316"/>
                    <a:gd name="T19" fmla="*/ 6 h 144"/>
                    <a:gd name="T20" fmla="*/ 314 w 316"/>
                    <a:gd name="T21" fmla="*/ 6 h 144"/>
                    <a:gd name="T22" fmla="*/ 316 w 316"/>
                    <a:gd name="T23" fmla="*/ 2 h 144"/>
                    <a:gd name="T24" fmla="*/ 314 w 316"/>
                    <a:gd name="T25" fmla="*/ 0 h 144"/>
                    <a:gd name="T26" fmla="*/ 312 w 316"/>
                    <a:gd name="T27" fmla="*/ 0 h 144"/>
                    <a:gd name="T28" fmla="*/ 308 w 316"/>
                    <a:gd name="T29" fmla="*/ 0 h 144"/>
                    <a:gd name="T30" fmla="*/ 308 w 316"/>
                    <a:gd name="T31" fmla="*/ 0 h 144"/>
                    <a:gd name="T32" fmla="*/ 296 w 316"/>
                    <a:gd name="T33" fmla="*/ 2 h 144"/>
                    <a:gd name="T34" fmla="*/ 284 w 316"/>
                    <a:gd name="T35" fmla="*/ 6 h 144"/>
                    <a:gd name="T36" fmla="*/ 284 w 316"/>
                    <a:gd name="T37" fmla="*/ 6 h 144"/>
                    <a:gd name="T38" fmla="*/ 258 w 316"/>
                    <a:gd name="T39" fmla="*/ 18 h 144"/>
                    <a:gd name="T40" fmla="*/ 16 w 316"/>
                    <a:gd name="T41" fmla="*/ 132 h 144"/>
                    <a:gd name="T42" fmla="*/ 16 w 316"/>
                    <a:gd name="T43" fmla="*/ 132 h 144"/>
                    <a:gd name="T44" fmla="*/ 0 w 316"/>
                    <a:gd name="T45" fmla="*/ 140 h 144"/>
                    <a:gd name="T46" fmla="*/ 0 w 316"/>
                    <a:gd name="T47" fmla="*/ 140 h 144"/>
                    <a:gd name="T48" fmla="*/ 0 w 316"/>
                    <a:gd name="T49" fmla="*/ 142 h 144"/>
                    <a:gd name="T50" fmla="*/ 0 w 316"/>
                    <a:gd name="T51" fmla="*/ 142 h 144"/>
                    <a:gd name="T52" fmla="*/ 2 w 316"/>
                    <a:gd name="T53" fmla="*/ 144 h 144"/>
                    <a:gd name="T54" fmla="*/ 2 w 316"/>
                    <a:gd name="T55" fmla="*/ 144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316" h="144">
                      <a:moveTo>
                        <a:pt x="2" y="144"/>
                      </a:moveTo>
                      <a:lnTo>
                        <a:pt x="2" y="144"/>
                      </a:lnTo>
                      <a:lnTo>
                        <a:pt x="18" y="138"/>
                      </a:lnTo>
                      <a:lnTo>
                        <a:pt x="276" y="20"/>
                      </a:lnTo>
                      <a:lnTo>
                        <a:pt x="276" y="20"/>
                      </a:lnTo>
                      <a:lnTo>
                        <a:pt x="288" y="16"/>
                      </a:lnTo>
                      <a:lnTo>
                        <a:pt x="298" y="12"/>
                      </a:lnTo>
                      <a:lnTo>
                        <a:pt x="298" y="12"/>
                      </a:lnTo>
                      <a:lnTo>
                        <a:pt x="306" y="10"/>
                      </a:lnTo>
                      <a:lnTo>
                        <a:pt x="314" y="6"/>
                      </a:lnTo>
                      <a:lnTo>
                        <a:pt x="314" y="6"/>
                      </a:lnTo>
                      <a:lnTo>
                        <a:pt x="316" y="2"/>
                      </a:lnTo>
                      <a:lnTo>
                        <a:pt x="314" y="0"/>
                      </a:lnTo>
                      <a:lnTo>
                        <a:pt x="312" y="0"/>
                      </a:lnTo>
                      <a:lnTo>
                        <a:pt x="308" y="0"/>
                      </a:lnTo>
                      <a:lnTo>
                        <a:pt x="308" y="0"/>
                      </a:lnTo>
                      <a:lnTo>
                        <a:pt x="296" y="2"/>
                      </a:lnTo>
                      <a:lnTo>
                        <a:pt x="284" y="6"/>
                      </a:lnTo>
                      <a:lnTo>
                        <a:pt x="284" y="6"/>
                      </a:lnTo>
                      <a:lnTo>
                        <a:pt x="258" y="18"/>
                      </a:lnTo>
                      <a:lnTo>
                        <a:pt x="16" y="132"/>
                      </a:lnTo>
                      <a:lnTo>
                        <a:pt x="16" y="132"/>
                      </a:lnTo>
                      <a:lnTo>
                        <a:pt x="0" y="140"/>
                      </a:lnTo>
                      <a:lnTo>
                        <a:pt x="0" y="140"/>
                      </a:lnTo>
                      <a:lnTo>
                        <a:pt x="0" y="142"/>
                      </a:lnTo>
                      <a:lnTo>
                        <a:pt x="0" y="142"/>
                      </a:lnTo>
                      <a:lnTo>
                        <a:pt x="2" y="144"/>
                      </a:lnTo>
                      <a:lnTo>
                        <a:pt x="2" y="14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199" name="Freeform 31"/>
                <p:cNvSpPr>
                  <a:spLocks noEditPoints="1"/>
                </p:cNvSpPr>
                <p:nvPr/>
              </p:nvSpPr>
              <p:spPr bwMode="auto">
                <a:xfrm>
                  <a:off x="4978400" y="152400"/>
                  <a:ext cx="2489200" cy="1638300"/>
                </a:xfrm>
                <a:custGeom>
                  <a:avLst/>
                  <a:gdLst>
                    <a:gd name="T0" fmla="*/ 1564 w 1568"/>
                    <a:gd name="T1" fmla="*/ 774 h 1032"/>
                    <a:gd name="T2" fmla="*/ 1550 w 1568"/>
                    <a:gd name="T3" fmla="*/ 756 h 1032"/>
                    <a:gd name="T4" fmla="*/ 1514 w 1568"/>
                    <a:gd name="T5" fmla="*/ 728 h 1032"/>
                    <a:gd name="T6" fmla="*/ 1166 w 1568"/>
                    <a:gd name="T7" fmla="*/ 710 h 1032"/>
                    <a:gd name="T8" fmla="*/ 762 w 1568"/>
                    <a:gd name="T9" fmla="*/ 854 h 1032"/>
                    <a:gd name="T10" fmla="*/ 666 w 1568"/>
                    <a:gd name="T11" fmla="*/ 908 h 1032"/>
                    <a:gd name="T12" fmla="*/ 672 w 1568"/>
                    <a:gd name="T13" fmla="*/ 894 h 1032"/>
                    <a:gd name="T14" fmla="*/ 678 w 1568"/>
                    <a:gd name="T15" fmla="*/ 876 h 1032"/>
                    <a:gd name="T16" fmla="*/ 686 w 1568"/>
                    <a:gd name="T17" fmla="*/ 864 h 1032"/>
                    <a:gd name="T18" fmla="*/ 676 w 1568"/>
                    <a:gd name="T19" fmla="*/ 846 h 1032"/>
                    <a:gd name="T20" fmla="*/ 680 w 1568"/>
                    <a:gd name="T21" fmla="*/ 842 h 1032"/>
                    <a:gd name="T22" fmla="*/ 672 w 1568"/>
                    <a:gd name="T23" fmla="*/ 838 h 1032"/>
                    <a:gd name="T24" fmla="*/ 668 w 1568"/>
                    <a:gd name="T25" fmla="*/ 830 h 1032"/>
                    <a:gd name="T26" fmla="*/ 660 w 1568"/>
                    <a:gd name="T27" fmla="*/ 830 h 1032"/>
                    <a:gd name="T28" fmla="*/ 654 w 1568"/>
                    <a:gd name="T29" fmla="*/ 832 h 1032"/>
                    <a:gd name="T30" fmla="*/ 648 w 1568"/>
                    <a:gd name="T31" fmla="*/ 828 h 1032"/>
                    <a:gd name="T32" fmla="*/ 634 w 1568"/>
                    <a:gd name="T33" fmla="*/ 826 h 1032"/>
                    <a:gd name="T34" fmla="*/ 622 w 1568"/>
                    <a:gd name="T35" fmla="*/ 834 h 1032"/>
                    <a:gd name="T36" fmla="*/ 620 w 1568"/>
                    <a:gd name="T37" fmla="*/ 844 h 1032"/>
                    <a:gd name="T38" fmla="*/ 600 w 1568"/>
                    <a:gd name="T39" fmla="*/ 838 h 1032"/>
                    <a:gd name="T40" fmla="*/ 584 w 1568"/>
                    <a:gd name="T41" fmla="*/ 448 h 1032"/>
                    <a:gd name="T42" fmla="*/ 456 w 1568"/>
                    <a:gd name="T43" fmla="*/ 96 h 1032"/>
                    <a:gd name="T44" fmla="*/ 376 w 1568"/>
                    <a:gd name="T45" fmla="*/ 14 h 1032"/>
                    <a:gd name="T46" fmla="*/ 310 w 1568"/>
                    <a:gd name="T47" fmla="*/ 0 h 1032"/>
                    <a:gd name="T48" fmla="*/ 296 w 1568"/>
                    <a:gd name="T49" fmla="*/ 10 h 1032"/>
                    <a:gd name="T50" fmla="*/ 240 w 1568"/>
                    <a:gd name="T51" fmla="*/ 112 h 1032"/>
                    <a:gd name="T52" fmla="*/ 126 w 1568"/>
                    <a:gd name="T53" fmla="*/ 418 h 1032"/>
                    <a:gd name="T54" fmla="*/ 108 w 1568"/>
                    <a:gd name="T55" fmla="*/ 562 h 1032"/>
                    <a:gd name="T56" fmla="*/ 170 w 1568"/>
                    <a:gd name="T57" fmla="*/ 662 h 1032"/>
                    <a:gd name="T58" fmla="*/ 320 w 1568"/>
                    <a:gd name="T59" fmla="*/ 780 h 1032"/>
                    <a:gd name="T60" fmla="*/ 222 w 1568"/>
                    <a:gd name="T61" fmla="*/ 760 h 1032"/>
                    <a:gd name="T62" fmla="*/ 78 w 1568"/>
                    <a:gd name="T63" fmla="*/ 806 h 1032"/>
                    <a:gd name="T64" fmla="*/ 52 w 1568"/>
                    <a:gd name="T65" fmla="*/ 826 h 1032"/>
                    <a:gd name="T66" fmla="*/ 40 w 1568"/>
                    <a:gd name="T67" fmla="*/ 842 h 1032"/>
                    <a:gd name="T68" fmla="*/ 16 w 1568"/>
                    <a:gd name="T69" fmla="*/ 888 h 1032"/>
                    <a:gd name="T70" fmla="*/ 2 w 1568"/>
                    <a:gd name="T71" fmla="*/ 958 h 1032"/>
                    <a:gd name="T72" fmla="*/ 2 w 1568"/>
                    <a:gd name="T73" fmla="*/ 980 h 1032"/>
                    <a:gd name="T74" fmla="*/ 10 w 1568"/>
                    <a:gd name="T75" fmla="*/ 992 h 1032"/>
                    <a:gd name="T76" fmla="*/ 18 w 1568"/>
                    <a:gd name="T77" fmla="*/ 1016 h 1032"/>
                    <a:gd name="T78" fmla="*/ 18 w 1568"/>
                    <a:gd name="T79" fmla="*/ 1032 h 1032"/>
                    <a:gd name="T80" fmla="*/ 512 w 1568"/>
                    <a:gd name="T81" fmla="*/ 1014 h 1032"/>
                    <a:gd name="T82" fmla="*/ 1388 w 1568"/>
                    <a:gd name="T83" fmla="*/ 1020 h 1032"/>
                    <a:gd name="T84" fmla="*/ 1562 w 1568"/>
                    <a:gd name="T85" fmla="*/ 816 h 1032"/>
                    <a:gd name="T86" fmla="*/ 1568 w 1568"/>
                    <a:gd name="T87" fmla="*/ 806 h 1032"/>
                    <a:gd name="T88" fmla="*/ 656 w 1568"/>
                    <a:gd name="T89" fmla="*/ 838 h 1032"/>
                    <a:gd name="T90" fmla="*/ 656 w 1568"/>
                    <a:gd name="T91" fmla="*/ 838 h 10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568" h="1032">
                      <a:moveTo>
                        <a:pt x="1568" y="784"/>
                      </a:moveTo>
                      <a:lnTo>
                        <a:pt x="1568" y="784"/>
                      </a:lnTo>
                      <a:lnTo>
                        <a:pt x="1564" y="774"/>
                      </a:lnTo>
                      <a:lnTo>
                        <a:pt x="1564" y="774"/>
                      </a:lnTo>
                      <a:lnTo>
                        <a:pt x="1558" y="764"/>
                      </a:lnTo>
                      <a:lnTo>
                        <a:pt x="1550" y="756"/>
                      </a:lnTo>
                      <a:lnTo>
                        <a:pt x="1534" y="742"/>
                      </a:lnTo>
                      <a:lnTo>
                        <a:pt x="1520" y="732"/>
                      </a:lnTo>
                      <a:lnTo>
                        <a:pt x="1514" y="728"/>
                      </a:lnTo>
                      <a:lnTo>
                        <a:pt x="1420" y="702"/>
                      </a:lnTo>
                      <a:lnTo>
                        <a:pt x="1302" y="692"/>
                      </a:lnTo>
                      <a:lnTo>
                        <a:pt x="1166" y="710"/>
                      </a:lnTo>
                      <a:lnTo>
                        <a:pt x="1046" y="738"/>
                      </a:lnTo>
                      <a:lnTo>
                        <a:pt x="874" y="800"/>
                      </a:lnTo>
                      <a:lnTo>
                        <a:pt x="762" y="854"/>
                      </a:lnTo>
                      <a:lnTo>
                        <a:pt x="688" y="894"/>
                      </a:lnTo>
                      <a:lnTo>
                        <a:pt x="666" y="908"/>
                      </a:lnTo>
                      <a:lnTo>
                        <a:pt x="666" y="908"/>
                      </a:lnTo>
                      <a:lnTo>
                        <a:pt x="670" y="904"/>
                      </a:lnTo>
                      <a:lnTo>
                        <a:pt x="670" y="904"/>
                      </a:lnTo>
                      <a:lnTo>
                        <a:pt x="672" y="894"/>
                      </a:lnTo>
                      <a:lnTo>
                        <a:pt x="672" y="880"/>
                      </a:lnTo>
                      <a:lnTo>
                        <a:pt x="672" y="880"/>
                      </a:lnTo>
                      <a:lnTo>
                        <a:pt x="678" y="876"/>
                      </a:lnTo>
                      <a:lnTo>
                        <a:pt x="682" y="872"/>
                      </a:lnTo>
                      <a:lnTo>
                        <a:pt x="682" y="872"/>
                      </a:lnTo>
                      <a:lnTo>
                        <a:pt x="686" y="864"/>
                      </a:lnTo>
                      <a:lnTo>
                        <a:pt x="684" y="858"/>
                      </a:lnTo>
                      <a:lnTo>
                        <a:pt x="682" y="852"/>
                      </a:lnTo>
                      <a:lnTo>
                        <a:pt x="676" y="846"/>
                      </a:lnTo>
                      <a:lnTo>
                        <a:pt x="676" y="846"/>
                      </a:lnTo>
                      <a:lnTo>
                        <a:pt x="674" y="846"/>
                      </a:lnTo>
                      <a:lnTo>
                        <a:pt x="680" y="842"/>
                      </a:lnTo>
                      <a:lnTo>
                        <a:pt x="674" y="840"/>
                      </a:lnTo>
                      <a:lnTo>
                        <a:pt x="672" y="838"/>
                      </a:lnTo>
                      <a:lnTo>
                        <a:pt x="672" y="838"/>
                      </a:lnTo>
                      <a:lnTo>
                        <a:pt x="670" y="832"/>
                      </a:lnTo>
                      <a:lnTo>
                        <a:pt x="668" y="832"/>
                      </a:lnTo>
                      <a:lnTo>
                        <a:pt x="668" y="830"/>
                      </a:lnTo>
                      <a:lnTo>
                        <a:pt x="664" y="830"/>
                      </a:lnTo>
                      <a:lnTo>
                        <a:pt x="660" y="828"/>
                      </a:lnTo>
                      <a:lnTo>
                        <a:pt x="660" y="830"/>
                      </a:lnTo>
                      <a:lnTo>
                        <a:pt x="656" y="828"/>
                      </a:lnTo>
                      <a:lnTo>
                        <a:pt x="654" y="826"/>
                      </a:lnTo>
                      <a:lnTo>
                        <a:pt x="654" y="832"/>
                      </a:lnTo>
                      <a:lnTo>
                        <a:pt x="652" y="832"/>
                      </a:lnTo>
                      <a:lnTo>
                        <a:pt x="652" y="832"/>
                      </a:lnTo>
                      <a:lnTo>
                        <a:pt x="648" y="828"/>
                      </a:lnTo>
                      <a:lnTo>
                        <a:pt x="648" y="828"/>
                      </a:lnTo>
                      <a:lnTo>
                        <a:pt x="642" y="826"/>
                      </a:lnTo>
                      <a:lnTo>
                        <a:pt x="634" y="826"/>
                      </a:lnTo>
                      <a:lnTo>
                        <a:pt x="628" y="828"/>
                      </a:lnTo>
                      <a:lnTo>
                        <a:pt x="622" y="834"/>
                      </a:lnTo>
                      <a:lnTo>
                        <a:pt x="622" y="834"/>
                      </a:lnTo>
                      <a:lnTo>
                        <a:pt x="620" y="840"/>
                      </a:lnTo>
                      <a:lnTo>
                        <a:pt x="620" y="844"/>
                      </a:lnTo>
                      <a:lnTo>
                        <a:pt x="620" y="844"/>
                      </a:lnTo>
                      <a:lnTo>
                        <a:pt x="606" y="850"/>
                      </a:lnTo>
                      <a:lnTo>
                        <a:pt x="598" y="856"/>
                      </a:lnTo>
                      <a:lnTo>
                        <a:pt x="600" y="838"/>
                      </a:lnTo>
                      <a:lnTo>
                        <a:pt x="604" y="756"/>
                      </a:lnTo>
                      <a:lnTo>
                        <a:pt x="604" y="630"/>
                      </a:lnTo>
                      <a:lnTo>
                        <a:pt x="584" y="448"/>
                      </a:lnTo>
                      <a:lnTo>
                        <a:pt x="560" y="328"/>
                      </a:lnTo>
                      <a:lnTo>
                        <a:pt x="516" y="198"/>
                      </a:lnTo>
                      <a:lnTo>
                        <a:pt x="456" y="96"/>
                      </a:lnTo>
                      <a:lnTo>
                        <a:pt x="390" y="22"/>
                      </a:lnTo>
                      <a:lnTo>
                        <a:pt x="390" y="22"/>
                      </a:lnTo>
                      <a:lnTo>
                        <a:pt x="376" y="14"/>
                      </a:lnTo>
                      <a:lnTo>
                        <a:pt x="362" y="6"/>
                      </a:lnTo>
                      <a:lnTo>
                        <a:pt x="342" y="0"/>
                      </a:lnTo>
                      <a:lnTo>
                        <a:pt x="310" y="0"/>
                      </a:lnTo>
                      <a:lnTo>
                        <a:pt x="310" y="0"/>
                      </a:lnTo>
                      <a:lnTo>
                        <a:pt x="302" y="4"/>
                      </a:lnTo>
                      <a:lnTo>
                        <a:pt x="296" y="10"/>
                      </a:lnTo>
                      <a:lnTo>
                        <a:pt x="292" y="18"/>
                      </a:lnTo>
                      <a:lnTo>
                        <a:pt x="276" y="42"/>
                      </a:lnTo>
                      <a:lnTo>
                        <a:pt x="240" y="112"/>
                      </a:lnTo>
                      <a:lnTo>
                        <a:pt x="184" y="262"/>
                      </a:lnTo>
                      <a:lnTo>
                        <a:pt x="164" y="324"/>
                      </a:lnTo>
                      <a:lnTo>
                        <a:pt x="126" y="418"/>
                      </a:lnTo>
                      <a:lnTo>
                        <a:pt x="118" y="452"/>
                      </a:lnTo>
                      <a:lnTo>
                        <a:pt x="108" y="508"/>
                      </a:lnTo>
                      <a:lnTo>
                        <a:pt x="108" y="562"/>
                      </a:lnTo>
                      <a:lnTo>
                        <a:pt x="118" y="604"/>
                      </a:lnTo>
                      <a:lnTo>
                        <a:pt x="136" y="634"/>
                      </a:lnTo>
                      <a:lnTo>
                        <a:pt x="170" y="662"/>
                      </a:lnTo>
                      <a:lnTo>
                        <a:pt x="204" y="692"/>
                      </a:lnTo>
                      <a:lnTo>
                        <a:pt x="320" y="780"/>
                      </a:lnTo>
                      <a:lnTo>
                        <a:pt x="320" y="780"/>
                      </a:lnTo>
                      <a:lnTo>
                        <a:pt x="262" y="766"/>
                      </a:lnTo>
                      <a:lnTo>
                        <a:pt x="236" y="760"/>
                      </a:lnTo>
                      <a:lnTo>
                        <a:pt x="222" y="760"/>
                      </a:lnTo>
                      <a:lnTo>
                        <a:pt x="222" y="760"/>
                      </a:lnTo>
                      <a:lnTo>
                        <a:pt x="152" y="772"/>
                      </a:lnTo>
                      <a:lnTo>
                        <a:pt x="78" y="806"/>
                      </a:lnTo>
                      <a:lnTo>
                        <a:pt x="78" y="806"/>
                      </a:lnTo>
                      <a:lnTo>
                        <a:pt x="64" y="818"/>
                      </a:lnTo>
                      <a:lnTo>
                        <a:pt x="52" y="826"/>
                      </a:lnTo>
                      <a:lnTo>
                        <a:pt x="44" y="834"/>
                      </a:lnTo>
                      <a:lnTo>
                        <a:pt x="44" y="834"/>
                      </a:lnTo>
                      <a:lnTo>
                        <a:pt x="40" y="842"/>
                      </a:lnTo>
                      <a:lnTo>
                        <a:pt x="36" y="852"/>
                      </a:lnTo>
                      <a:lnTo>
                        <a:pt x="32" y="862"/>
                      </a:lnTo>
                      <a:lnTo>
                        <a:pt x="16" y="888"/>
                      </a:lnTo>
                      <a:lnTo>
                        <a:pt x="14" y="922"/>
                      </a:lnTo>
                      <a:lnTo>
                        <a:pt x="2" y="958"/>
                      </a:lnTo>
                      <a:lnTo>
                        <a:pt x="2" y="958"/>
                      </a:lnTo>
                      <a:lnTo>
                        <a:pt x="2" y="960"/>
                      </a:lnTo>
                      <a:lnTo>
                        <a:pt x="0" y="968"/>
                      </a:lnTo>
                      <a:lnTo>
                        <a:pt x="2" y="980"/>
                      </a:lnTo>
                      <a:lnTo>
                        <a:pt x="6" y="986"/>
                      </a:lnTo>
                      <a:lnTo>
                        <a:pt x="10" y="992"/>
                      </a:lnTo>
                      <a:lnTo>
                        <a:pt x="10" y="992"/>
                      </a:lnTo>
                      <a:lnTo>
                        <a:pt x="18" y="1004"/>
                      </a:lnTo>
                      <a:lnTo>
                        <a:pt x="20" y="1012"/>
                      </a:lnTo>
                      <a:lnTo>
                        <a:pt x="18" y="1016"/>
                      </a:lnTo>
                      <a:lnTo>
                        <a:pt x="18" y="1018"/>
                      </a:lnTo>
                      <a:lnTo>
                        <a:pt x="18" y="1018"/>
                      </a:lnTo>
                      <a:lnTo>
                        <a:pt x="18" y="1032"/>
                      </a:lnTo>
                      <a:lnTo>
                        <a:pt x="490" y="1032"/>
                      </a:lnTo>
                      <a:lnTo>
                        <a:pt x="490" y="1032"/>
                      </a:lnTo>
                      <a:lnTo>
                        <a:pt x="512" y="1014"/>
                      </a:lnTo>
                      <a:lnTo>
                        <a:pt x="498" y="1032"/>
                      </a:lnTo>
                      <a:lnTo>
                        <a:pt x="1376" y="1032"/>
                      </a:lnTo>
                      <a:lnTo>
                        <a:pt x="1388" y="1020"/>
                      </a:lnTo>
                      <a:lnTo>
                        <a:pt x="1498" y="904"/>
                      </a:lnTo>
                      <a:lnTo>
                        <a:pt x="1546" y="842"/>
                      </a:lnTo>
                      <a:lnTo>
                        <a:pt x="1562" y="816"/>
                      </a:lnTo>
                      <a:lnTo>
                        <a:pt x="1562" y="816"/>
                      </a:lnTo>
                      <a:lnTo>
                        <a:pt x="1564" y="812"/>
                      </a:lnTo>
                      <a:lnTo>
                        <a:pt x="1568" y="806"/>
                      </a:lnTo>
                      <a:lnTo>
                        <a:pt x="1568" y="784"/>
                      </a:lnTo>
                      <a:close/>
                      <a:moveTo>
                        <a:pt x="656" y="838"/>
                      </a:moveTo>
                      <a:lnTo>
                        <a:pt x="656" y="838"/>
                      </a:lnTo>
                      <a:lnTo>
                        <a:pt x="656" y="836"/>
                      </a:lnTo>
                      <a:lnTo>
                        <a:pt x="656" y="838"/>
                      </a:lnTo>
                      <a:lnTo>
                        <a:pt x="656" y="838"/>
                      </a:lnTo>
                      <a:close/>
                    </a:path>
                  </a:pathLst>
                </a:custGeom>
                <a:solidFill>
                  <a:schemeClr val="bg2">
                    <a:lumMod val="60000"/>
                    <a:lumOff val="40000"/>
                    <a:alpha val="9000"/>
                  </a:schemeClr>
                </a:solidFill>
                <a:ln w="9525">
                  <a:solidFill>
                    <a:srgbClr val="FEFFFF">
                      <a:alpha val="12000"/>
                    </a:srgbClr>
                  </a:solidFill>
                  <a:round/>
                  <a:headEnd/>
                  <a:tailEnd/>
                </a:ln>
                <a:effectLst>
                  <a:glow rad="63500">
                    <a:schemeClr val="bg2">
                      <a:lumMod val="60000"/>
                      <a:lumOff val="40000"/>
                      <a:alpha val="11000"/>
                    </a:schemeClr>
                  </a:glow>
                  <a:softEdge rad="12700"/>
                </a:effectLst>
                <a:extLst/>
              </p:spPr>
              <p:txBody>
                <a:bodyPr vert="horz" wrap="square" lIns="91440" tIns="45720" rIns="91440" bIns="45720" numCol="1" anchor="t" anchorCtr="0" compatLnSpc="1">
                  <a:prstTxWarp prst="textNoShape">
                    <a:avLst/>
                  </a:prstTxWarp>
                </a:bodyPr>
                <a:lstStyle/>
                <a:p>
                  <a:pPr marL="0" algn="l" defTabSz="457200" rtl="0" eaLnBrk="1" latinLnBrk="0" hangingPunct="1"/>
                  <a:endParaRPr lang="en-US" sz="1800" kern="1200">
                    <a:solidFill>
                      <a:schemeClr val="tx1"/>
                    </a:solidFill>
                    <a:latin typeface="+mn-lt"/>
                    <a:ea typeface="+mn-ea"/>
                    <a:cs typeface="+mn-cs"/>
                  </a:endParaRPr>
                </a:p>
              </p:txBody>
            </p:sp>
          </p:grpSp>
          <p:grpSp>
            <p:nvGrpSpPr>
              <p:cNvPr id="186" name="Group 102"/>
              <p:cNvGrpSpPr>
                <a:grpSpLocks noChangeAspect="1"/>
              </p:cNvGrpSpPr>
              <p:nvPr/>
            </p:nvGrpSpPr>
            <p:grpSpPr>
              <a:xfrm>
                <a:off x="7848593" y="1524004"/>
                <a:ext cx="1295399" cy="1685580"/>
                <a:chOff x="7315200" y="5334000"/>
                <a:chExt cx="1054100" cy="1371600"/>
              </a:xfrm>
              <a:solidFill>
                <a:schemeClr val="bg2">
                  <a:lumMod val="50000"/>
                  <a:lumOff val="50000"/>
                  <a:alpha val="8000"/>
                </a:schemeClr>
              </a:solidFill>
            </p:grpSpPr>
            <p:sp>
              <p:nvSpPr>
                <p:cNvPr id="192" name="Freeform 70"/>
                <p:cNvSpPr>
                  <a:spLocks/>
                </p:cNvSpPr>
                <p:nvPr/>
              </p:nvSpPr>
              <p:spPr bwMode="auto">
                <a:xfrm>
                  <a:off x="7810500" y="5715000"/>
                  <a:ext cx="241300" cy="158750"/>
                </a:xfrm>
                <a:custGeom>
                  <a:avLst/>
                  <a:gdLst>
                    <a:gd name="T0" fmla="*/ 152 w 152"/>
                    <a:gd name="T1" fmla="*/ 100 h 100"/>
                    <a:gd name="T2" fmla="*/ 152 w 152"/>
                    <a:gd name="T3" fmla="*/ 100 h 100"/>
                    <a:gd name="T4" fmla="*/ 152 w 152"/>
                    <a:gd name="T5" fmla="*/ 100 h 100"/>
                    <a:gd name="T6" fmla="*/ 152 w 152"/>
                    <a:gd name="T7" fmla="*/ 100 h 100"/>
                    <a:gd name="T8" fmla="*/ 138 w 152"/>
                    <a:gd name="T9" fmla="*/ 90 h 100"/>
                    <a:gd name="T10" fmla="*/ 34 w 152"/>
                    <a:gd name="T11" fmla="*/ 18 h 100"/>
                    <a:gd name="T12" fmla="*/ 34 w 152"/>
                    <a:gd name="T13" fmla="*/ 18 h 100"/>
                    <a:gd name="T14" fmla="*/ 16 w 152"/>
                    <a:gd name="T15" fmla="*/ 6 h 100"/>
                    <a:gd name="T16" fmla="*/ 16 w 152"/>
                    <a:gd name="T17" fmla="*/ 6 h 100"/>
                    <a:gd name="T18" fmla="*/ 10 w 152"/>
                    <a:gd name="T19" fmla="*/ 2 h 100"/>
                    <a:gd name="T20" fmla="*/ 4 w 152"/>
                    <a:gd name="T21" fmla="*/ 0 h 100"/>
                    <a:gd name="T22" fmla="*/ 4 w 152"/>
                    <a:gd name="T23" fmla="*/ 0 h 100"/>
                    <a:gd name="T24" fmla="*/ 0 w 152"/>
                    <a:gd name="T25" fmla="*/ 0 h 100"/>
                    <a:gd name="T26" fmla="*/ 0 w 152"/>
                    <a:gd name="T27" fmla="*/ 2 h 100"/>
                    <a:gd name="T28" fmla="*/ 0 w 152"/>
                    <a:gd name="T29" fmla="*/ 2 h 100"/>
                    <a:gd name="T30" fmla="*/ 4 w 152"/>
                    <a:gd name="T31" fmla="*/ 6 h 100"/>
                    <a:gd name="T32" fmla="*/ 8 w 152"/>
                    <a:gd name="T33" fmla="*/ 8 h 100"/>
                    <a:gd name="T34" fmla="*/ 8 w 152"/>
                    <a:gd name="T35" fmla="*/ 8 h 100"/>
                    <a:gd name="T36" fmla="*/ 24 w 152"/>
                    <a:gd name="T37" fmla="*/ 18 h 100"/>
                    <a:gd name="T38" fmla="*/ 138 w 152"/>
                    <a:gd name="T39" fmla="*/ 92 h 100"/>
                    <a:gd name="T40" fmla="*/ 138 w 152"/>
                    <a:gd name="T41" fmla="*/ 92 h 100"/>
                    <a:gd name="T42" fmla="*/ 152 w 152"/>
                    <a:gd name="T43" fmla="*/ 100 h 100"/>
                    <a:gd name="T44" fmla="*/ 152 w 152"/>
                    <a:gd name="T45" fmla="*/ 10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52" h="100">
                      <a:moveTo>
                        <a:pt x="152" y="100"/>
                      </a:moveTo>
                      <a:lnTo>
                        <a:pt x="152" y="100"/>
                      </a:lnTo>
                      <a:lnTo>
                        <a:pt x="152" y="100"/>
                      </a:lnTo>
                      <a:lnTo>
                        <a:pt x="152" y="100"/>
                      </a:lnTo>
                      <a:lnTo>
                        <a:pt x="138" y="90"/>
                      </a:lnTo>
                      <a:lnTo>
                        <a:pt x="34" y="18"/>
                      </a:lnTo>
                      <a:lnTo>
                        <a:pt x="34" y="18"/>
                      </a:lnTo>
                      <a:lnTo>
                        <a:pt x="16" y="6"/>
                      </a:lnTo>
                      <a:lnTo>
                        <a:pt x="16" y="6"/>
                      </a:lnTo>
                      <a:lnTo>
                        <a:pt x="10" y="2"/>
                      </a:lnTo>
                      <a:lnTo>
                        <a:pt x="4" y="0"/>
                      </a:lnTo>
                      <a:lnTo>
                        <a:pt x="4" y="0"/>
                      </a:lnTo>
                      <a:lnTo>
                        <a:pt x="0" y="0"/>
                      </a:lnTo>
                      <a:lnTo>
                        <a:pt x="0" y="2"/>
                      </a:lnTo>
                      <a:lnTo>
                        <a:pt x="0" y="2"/>
                      </a:lnTo>
                      <a:lnTo>
                        <a:pt x="4" y="6"/>
                      </a:lnTo>
                      <a:lnTo>
                        <a:pt x="8" y="8"/>
                      </a:lnTo>
                      <a:lnTo>
                        <a:pt x="8" y="8"/>
                      </a:lnTo>
                      <a:lnTo>
                        <a:pt x="24" y="18"/>
                      </a:lnTo>
                      <a:lnTo>
                        <a:pt x="138" y="92"/>
                      </a:lnTo>
                      <a:lnTo>
                        <a:pt x="138" y="92"/>
                      </a:lnTo>
                      <a:lnTo>
                        <a:pt x="152" y="100"/>
                      </a:lnTo>
                      <a:lnTo>
                        <a:pt x="152" y="10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193" name="Freeform 71"/>
                <p:cNvSpPr>
                  <a:spLocks/>
                </p:cNvSpPr>
                <p:nvPr/>
              </p:nvSpPr>
              <p:spPr bwMode="auto">
                <a:xfrm>
                  <a:off x="8054975" y="5880100"/>
                  <a:ext cx="0" cy="0"/>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194" name="Freeform 72"/>
                <p:cNvSpPr>
                  <a:spLocks/>
                </p:cNvSpPr>
                <p:nvPr/>
              </p:nvSpPr>
              <p:spPr bwMode="auto">
                <a:xfrm>
                  <a:off x="8064500" y="5584825"/>
                  <a:ext cx="53975" cy="285750"/>
                </a:xfrm>
                <a:custGeom>
                  <a:avLst/>
                  <a:gdLst>
                    <a:gd name="T0" fmla="*/ 0 w 34"/>
                    <a:gd name="T1" fmla="*/ 178 h 180"/>
                    <a:gd name="T2" fmla="*/ 0 w 34"/>
                    <a:gd name="T3" fmla="*/ 178 h 180"/>
                    <a:gd name="T4" fmla="*/ 4 w 34"/>
                    <a:gd name="T5" fmla="*/ 162 h 180"/>
                    <a:gd name="T6" fmla="*/ 28 w 34"/>
                    <a:gd name="T7" fmla="*/ 30 h 180"/>
                    <a:gd name="T8" fmla="*/ 28 w 34"/>
                    <a:gd name="T9" fmla="*/ 30 h 180"/>
                    <a:gd name="T10" fmla="*/ 34 w 34"/>
                    <a:gd name="T11" fmla="*/ 10 h 180"/>
                    <a:gd name="T12" fmla="*/ 34 w 34"/>
                    <a:gd name="T13" fmla="*/ 10 h 180"/>
                    <a:gd name="T14" fmla="*/ 34 w 34"/>
                    <a:gd name="T15" fmla="*/ 6 h 180"/>
                    <a:gd name="T16" fmla="*/ 34 w 34"/>
                    <a:gd name="T17" fmla="*/ 2 h 180"/>
                    <a:gd name="T18" fmla="*/ 34 w 34"/>
                    <a:gd name="T19" fmla="*/ 2 h 180"/>
                    <a:gd name="T20" fmla="*/ 32 w 34"/>
                    <a:gd name="T21" fmla="*/ 0 h 180"/>
                    <a:gd name="T22" fmla="*/ 30 w 34"/>
                    <a:gd name="T23" fmla="*/ 2 h 180"/>
                    <a:gd name="T24" fmla="*/ 30 w 34"/>
                    <a:gd name="T25" fmla="*/ 2 h 180"/>
                    <a:gd name="T26" fmla="*/ 28 w 34"/>
                    <a:gd name="T27" fmla="*/ 8 h 180"/>
                    <a:gd name="T28" fmla="*/ 26 w 34"/>
                    <a:gd name="T29" fmla="*/ 14 h 180"/>
                    <a:gd name="T30" fmla="*/ 26 w 34"/>
                    <a:gd name="T31" fmla="*/ 14 h 180"/>
                    <a:gd name="T32" fmla="*/ 22 w 34"/>
                    <a:gd name="T33" fmla="*/ 38 h 180"/>
                    <a:gd name="T34" fmla="*/ 2 w 34"/>
                    <a:gd name="T35" fmla="*/ 162 h 180"/>
                    <a:gd name="T36" fmla="*/ 2 w 34"/>
                    <a:gd name="T37" fmla="*/ 162 h 180"/>
                    <a:gd name="T38" fmla="*/ 0 w 34"/>
                    <a:gd name="T39" fmla="*/ 178 h 180"/>
                    <a:gd name="T40" fmla="*/ 0 w 34"/>
                    <a:gd name="T41" fmla="*/ 178 h 180"/>
                    <a:gd name="T42" fmla="*/ 0 w 34"/>
                    <a:gd name="T43" fmla="*/ 180 h 180"/>
                    <a:gd name="T44" fmla="*/ 0 w 34"/>
                    <a:gd name="T45" fmla="*/ 180 h 180"/>
                    <a:gd name="T46" fmla="*/ 0 w 34"/>
                    <a:gd name="T47" fmla="*/ 178 h 180"/>
                    <a:gd name="T48" fmla="*/ 0 w 34"/>
                    <a:gd name="T49" fmla="*/ 178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4" h="180">
                      <a:moveTo>
                        <a:pt x="0" y="178"/>
                      </a:moveTo>
                      <a:lnTo>
                        <a:pt x="0" y="178"/>
                      </a:lnTo>
                      <a:lnTo>
                        <a:pt x="4" y="162"/>
                      </a:lnTo>
                      <a:lnTo>
                        <a:pt x="28" y="30"/>
                      </a:lnTo>
                      <a:lnTo>
                        <a:pt x="28" y="30"/>
                      </a:lnTo>
                      <a:lnTo>
                        <a:pt x="34" y="10"/>
                      </a:lnTo>
                      <a:lnTo>
                        <a:pt x="34" y="10"/>
                      </a:lnTo>
                      <a:lnTo>
                        <a:pt x="34" y="6"/>
                      </a:lnTo>
                      <a:lnTo>
                        <a:pt x="34" y="2"/>
                      </a:lnTo>
                      <a:lnTo>
                        <a:pt x="34" y="2"/>
                      </a:lnTo>
                      <a:lnTo>
                        <a:pt x="32" y="0"/>
                      </a:lnTo>
                      <a:lnTo>
                        <a:pt x="30" y="2"/>
                      </a:lnTo>
                      <a:lnTo>
                        <a:pt x="30" y="2"/>
                      </a:lnTo>
                      <a:lnTo>
                        <a:pt x="28" y="8"/>
                      </a:lnTo>
                      <a:lnTo>
                        <a:pt x="26" y="14"/>
                      </a:lnTo>
                      <a:lnTo>
                        <a:pt x="26" y="14"/>
                      </a:lnTo>
                      <a:lnTo>
                        <a:pt x="22" y="38"/>
                      </a:lnTo>
                      <a:lnTo>
                        <a:pt x="2" y="162"/>
                      </a:lnTo>
                      <a:lnTo>
                        <a:pt x="2" y="162"/>
                      </a:lnTo>
                      <a:lnTo>
                        <a:pt x="0" y="178"/>
                      </a:lnTo>
                      <a:lnTo>
                        <a:pt x="0" y="178"/>
                      </a:lnTo>
                      <a:lnTo>
                        <a:pt x="0" y="180"/>
                      </a:lnTo>
                      <a:lnTo>
                        <a:pt x="0" y="180"/>
                      </a:lnTo>
                      <a:lnTo>
                        <a:pt x="0" y="178"/>
                      </a:lnTo>
                      <a:lnTo>
                        <a:pt x="0" y="17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195" name="Freeform 73"/>
                <p:cNvSpPr>
                  <a:spLocks noEditPoints="1"/>
                </p:cNvSpPr>
                <p:nvPr/>
              </p:nvSpPr>
              <p:spPr bwMode="auto">
                <a:xfrm>
                  <a:off x="7315200" y="5334000"/>
                  <a:ext cx="1054100" cy="1371600"/>
                </a:xfrm>
                <a:custGeom>
                  <a:avLst/>
                  <a:gdLst>
                    <a:gd name="T0" fmla="*/ 582 w 664"/>
                    <a:gd name="T1" fmla="*/ 488 h 864"/>
                    <a:gd name="T2" fmla="*/ 664 w 664"/>
                    <a:gd name="T3" fmla="*/ 356 h 864"/>
                    <a:gd name="T4" fmla="*/ 664 w 664"/>
                    <a:gd name="T5" fmla="*/ 0 h 864"/>
                    <a:gd name="T6" fmla="*/ 608 w 664"/>
                    <a:gd name="T7" fmla="*/ 50 h 864"/>
                    <a:gd name="T8" fmla="*/ 548 w 664"/>
                    <a:gd name="T9" fmla="*/ 146 h 864"/>
                    <a:gd name="T10" fmla="*/ 508 w 664"/>
                    <a:gd name="T11" fmla="*/ 294 h 864"/>
                    <a:gd name="T12" fmla="*/ 498 w 664"/>
                    <a:gd name="T13" fmla="*/ 358 h 864"/>
                    <a:gd name="T14" fmla="*/ 490 w 664"/>
                    <a:gd name="T15" fmla="*/ 342 h 864"/>
                    <a:gd name="T16" fmla="*/ 476 w 664"/>
                    <a:gd name="T17" fmla="*/ 338 h 864"/>
                    <a:gd name="T18" fmla="*/ 472 w 664"/>
                    <a:gd name="T19" fmla="*/ 338 h 864"/>
                    <a:gd name="T20" fmla="*/ 464 w 664"/>
                    <a:gd name="T21" fmla="*/ 338 h 864"/>
                    <a:gd name="T22" fmla="*/ 464 w 664"/>
                    <a:gd name="T23" fmla="*/ 344 h 864"/>
                    <a:gd name="T24" fmla="*/ 454 w 664"/>
                    <a:gd name="T25" fmla="*/ 350 h 864"/>
                    <a:gd name="T26" fmla="*/ 458 w 664"/>
                    <a:gd name="T27" fmla="*/ 362 h 864"/>
                    <a:gd name="T28" fmla="*/ 456 w 664"/>
                    <a:gd name="T29" fmla="*/ 376 h 864"/>
                    <a:gd name="T30" fmla="*/ 336 w 664"/>
                    <a:gd name="T31" fmla="*/ 294 h 864"/>
                    <a:gd name="T32" fmla="*/ 204 w 664"/>
                    <a:gd name="T33" fmla="*/ 246 h 864"/>
                    <a:gd name="T34" fmla="*/ 116 w 664"/>
                    <a:gd name="T35" fmla="*/ 242 h 864"/>
                    <a:gd name="T36" fmla="*/ 8 w 664"/>
                    <a:gd name="T37" fmla="*/ 282 h 864"/>
                    <a:gd name="T38" fmla="*/ 28 w 664"/>
                    <a:gd name="T39" fmla="*/ 358 h 864"/>
                    <a:gd name="T40" fmla="*/ 46 w 664"/>
                    <a:gd name="T41" fmla="*/ 368 h 864"/>
                    <a:gd name="T42" fmla="*/ 64 w 664"/>
                    <a:gd name="T43" fmla="*/ 380 h 864"/>
                    <a:gd name="T44" fmla="*/ 92 w 664"/>
                    <a:gd name="T45" fmla="*/ 390 h 864"/>
                    <a:gd name="T46" fmla="*/ 112 w 664"/>
                    <a:gd name="T47" fmla="*/ 406 h 864"/>
                    <a:gd name="T48" fmla="*/ 130 w 664"/>
                    <a:gd name="T49" fmla="*/ 430 h 864"/>
                    <a:gd name="T50" fmla="*/ 142 w 664"/>
                    <a:gd name="T51" fmla="*/ 438 h 864"/>
                    <a:gd name="T52" fmla="*/ 152 w 664"/>
                    <a:gd name="T53" fmla="*/ 456 h 864"/>
                    <a:gd name="T54" fmla="*/ 170 w 664"/>
                    <a:gd name="T55" fmla="*/ 474 h 864"/>
                    <a:gd name="T56" fmla="*/ 186 w 664"/>
                    <a:gd name="T57" fmla="*/ 490 h 864"/>
                    <a:gd name="T58" fmla="*/ 224 w 664"/>
                    <a:gd name="T59" fmla="*/ 516 h 864"/>
                    <a:gd name="T60" fmla="*/ 268 w 664"/>
                    <a:gd name="T61" fmla="*/ 512 h 864"/>
                    <a:gd name="T62" fmla="*/ 350 w 664"/>
                    <a:gd name="T63" fmla="*/ 482 h 864"/>
                    <a:gd name="T64" fmla="*/ 302 w 664"/>
                    <a:gd name="T65" fmla="*/ 566 h 864"/>
                    <a:gd name="T66" fmla="*/ 302 w 664"/>
                    <a:gd name="T67" fmla="*/ 586 h 864"/>
                    <a:gd name="T68" fmla="*/ 344 w 664"/>
                    <a:gd name="T69" fmla="*/ 630 h 864"/>
                    <a:gd name="T70" fmla="*/ 384 w 664"/>
                    <a:gd name="T71" fmla="*/ 646 h 864"/>
                    <a:gd name="T72" fmla="*/ 404 w 664"/>
                    <a:gd name="T73" fmla="*/ 662 h 864"/>
                    <a:gd name="T74" fmla="*/ 434 w 664"/>
                    <a:gd name="T75" fmla="*/ 676 h 864"/>
                    <a:gd name="T76" fmla="*/ 460 w 664"/>
                    <a:gd name="T77" fmla="*/ 704 h 864"/>
                    <a:gd name="T78" fmla="*/ 472 w 664"/>
                    <a:gd name="T79" fmla="*/ 740 h 864"/>
                    <a:gd name="T80" fmla="*/ 460 w 664"/>
                    <a:gd name="T81" fmla="*/ 788 h 864"/>
                    <a:gd name="T82" fmla="*/ 452 w 664"/>
                    <a:gd name="T83" fmla="*/ 824 h 864"/>
                    <a:gd name="T84" fmla="*/ 466 w 664"/>
                    <a:gd name="T85" fmla="*/ 864 h 864"/>
                    <a:gd name="T86" fmla="*/ 476 w 664"/>
                    <a:gd name="T87" fmla="*/ 860 h 864"/>
                    <a:gd name="T88" fmla="*/ 492 w 664"/>
                    <a:gd name="T89" fmla="*/ 792 h 864"/>
                    <a:gd name="T90" fmla="*/ 506 w 664"/>
                    <a:gd name="T91" fmla="*/ 770 h 864"/>
                    <a:gd name="T92" fmla="*/ 520 w 664"/>
                    <a:gd name="T93" fmla="*/ 726 h 864"/>
                    <a:gd name="T94" fmla="*/ 504 w 664"/>
                    <a:gd name="T95" fmla="*/ 578 h 864"/>
                    <a:gd name="T96" fmla="*/ 494 w 664"/>
                    <a:gd name="T97" fmla="*/ 502 h 864"/>
                    <a:gd name="T98" fmla="*/ 518 w 664"/>
                    <a:gd name="T99" fmla="*/ 508 h 864"/>
                    <a:gd name="T100" fmla="*/ 542 w 664"/>
                    <a:gd name="T101" fmla="*/ 568 h 864"/>
                    <a:gd name="T102" fmla="*/ 570 w 664"/>
                    <a:gd name="T103" fmla="*/ 620 h 864"/>
                    <a:gd name="T104" fmla="*/ 598 w 664"/>
                    <a:gd name="T105" fmla="*/ 590 h 864"/>
                    <a:gd name="T106" fmla="*/ 582 w 664"/>
                    <a:gd name="T107" fmla="*/ 548 h 864"/>
                    <a:gd name="T108" fmla="*/ 550 w 664"/>
                    <a:gd name="T109" fmla="*/ 484 h 864"/>
                    <a:gd name="T110" fmla="*/ 566 w 664"/>
                    <a:gd name="T111" fmla="*/ 472 h 864"/>
                    <a:gd name="T112" fmla="*/ 466 w 664"/>
                    <a:gd name="T113" fmla="*/ 344 h 8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664" h="864">
                      <a:moveTo>
                        <a:pt x="566" y="472"/>
                      </a:moveTo>
                      <a:lnTo>
                        <a:pt x="566" y="472"/>
                      </a:lnTo>
                      <a:lnTo>
                        <a:pt x="568" y="472"/>
                      </a:lnTo>
                      <a:lnTo>
                        <a:pt x="572" y="476"/>
                      </a:lnTo>
                      <a:lnTo>
                        <a:pt x="582" y="488"/>
                      </a:lnTo>
                      <a:lnTo>
                        <a:pt x="612" y="532"/>
                      </a:lnTo>
                      <a:lnTo>
                        <a:pt x="660" y="604"/>
                      </a:lnTo>
                      <a:lnTo>
                        <a:pt x="660" y="604"/>
                      </a:lnTo>
                      <a:lnTo>
                        <a:pt x="664" y="608"/>
                      </a:lnTo>
                      <a:lnTo>
                        <a:pt x="664" y="356"/>
                      </a:lnTo>
                      <a:lnTo>
                        <a:pt x="664" y="356"/>
                      </a:lnTo>
                      <a:lnTo>
                        <a:pt x="650" y="354"/>
                      </a:lnTo>
                      <a:lnTo>
                        <a:pt x="650" y="354"/>
                      </a:lnTo>
                      <a:lnTo>
                        <a:pt x="664" y="346"/>
                      </a:lnTo>
                      <a:lnTo>
                        <a:pt x="664" y="0"/>
                      </a:lnTo>
                      <a:lnTo>
                        <a:pt x="664" y="0"/>
                      </a:lnTo>
                      <a:lnTo>
                        <a:pt x="638" y="20"/>
                      </a:lnTo>
                      <a:lnTo>
                        <a:pt x="624" y="34"/>
                      </a:lnTo>
                      <a:lnTo>
                        <a:pt x="608" y="50"/>
                      </a:lnTo>
                      <a:lnTo>
                        <a:pt x="608" y="50"/>
                      </a:lnTo>
                      <a:lnTo>
                        <a:pt x="594" y="68"/>
                      </a:lnTo>
                      <a:lnTo>
                        <a:pt x="580" y="86"/>
                      </a:lnTo>
                      <a:lnTo>
                        <a:pt x="568" y="104"/>
                      </a:lnTo>
                      <a:lnTo>
                        <a:pt x="558" y="124"/>
                      </a:lnTo>
                      <a:lnTo>
                        <a:pt x="548" y="146"/>
                      </a:lnTo>
                      <a:lnTo>
                        <a:pt x="540" y="166"/>
                      </a:lnTo>
                      <a:lnTo>
                        <a:pt x="524" y="214"/>
                      </a:lnTo>
                      <a:lnTo>
                        <a:pt x="524" y="214"/>
                      </a:lnTo>
                      <a:lnTo>
                        <a:pt x="514" y="254"/>
                      </a:lnTo>
                      <a:lnTo>
                        <a:pt x="508" y="294"/>
                      </a:lnTo>
                      <a:lnTo>
                        <a:pt x="504" y="330"/>
                      </a:lnTo>
                      <a:lnTo>
                        <a:pt x="502" y="356"/>
                      </a:lnTo>
                      <a:lnTo>
                        <a:pt x="502" y="356"/>
                      </a:lnTo>
                      <a:lnTo>
                        <a:pt x="498" y="358"/>
                      </a:lnTo>
                      <a:lnTo>
                        <a:pt x="498" y="358"/>
                      </a:lnTo>
                      <a:lnTo>
                        <a:pt x="490" y="350"/>
                      </a:lnTo>
                      <a:lnTo>
                        <a:pt x="490" y="350"/>
                      </a:lnTo>
                      <a:lnTo>
                        <a:pt x="490" y="346"/>
                      </a:lnTo>
                      <a:lnTo>
                        <a:pt x="490" y="342"/>
                      </a:lnTo>
                      <a:lnTo>
                        <a:pt x="490" y="342"/>
                      </a:lnTo>
                      <a:lnTo>
                        <a:pt x="488" y="340"/>
                      </a:lnTo>
                      <a:lnTo>
                        <a:pt x="484" y="338"/>
                      </a:lnTo>
                      <a:lnTo>
                        <a:pt x="480" y="336"/>
                      </a:lnTo>
                      <a:lnTo>
                        <a:pt x="476" y="338"/>
                      </a:lnTo>
                      <a:lnTo>
                        <a:pt x="476" y="338"/>
                      </a:lnTo>
                      <a:lnTo>
                        <a:pt x="476" y="338"/>
                      </a:lnTo>
                      <a:lnTo>
                        <a:pt x="476" y="336"/>
                      </a:lnTo>
                      <a:lnTo>
                        <a:pt x="474" y="336"/>
                      </a:lnTo>
                      <a:lnTo>
                        <a:pt x="472" y="338"/>
                      </a:lnTo>
                      <a:lnTo>
                        <a:pt x="472" y="338"/>
                      </a:lnTo>
                      <a:lnTo>
                        <a:pt x="468" y="336"/>
                      </a:lnTo>
                      <a:lnTo>
                        <a:pt x="468" y="336"/>
                      </a:lnTo>
                      <a:lnTo>
                        <a:pt x="468" y="336"/>
                      </a:lnTo>
                      <a:lnTo>
                        <a:pt x="466" y="338"/>
                      </a:lnTo>
                      <a:lnTo>
                        <a:pt x="464" y="338"/>
                      </a:lnTo>
                      <a:lnTo>
                        <a:pt x="464" y="340"/>
                      </a:lnTo>
                      <a:lnTo>
                        <a:pt x="462" y="340"/>
                      </a:lnTo>
                      <a:lnTo>
                        <a:pt x="462" y="342"/>
                      </a:lnTo>
                      <a:lnTo>
                        <a:pt x="464" y="344"/>
                      </a:lnTo>
                      <a:lnTo>
                        <a:pt x="464" y="344"/>
                      </a:lnTo>
                      <a:lnTo>
                        <a:pt x="464" y="344"/>
                      </a:lnTo>
                      <a:lnTo>
                        <a:pt x="460" y="344"/>
                      </a:lnTo>
                      <a:lnTo>
                        <a:pt x="460" y="344"/>
                      </a:lnTo>
                      <a:lnTo>
                        <a:pt x="456" y="346"/>
                      </a:lnTo>
                      <a:lnTo>
                        <a:pt x="454" y="350"/>
                      </a:lnTo>
                      <a:lnTo>
                        <a:pt x="454" y="354"/>
                      </a:lnTo>
                      <a:lnTo>
                        <a:pt x="456" y="358"/>
                      </a:lnTo>
                      <a:lnTo>
                        <a:pt x="456" y="358"/>
                      </a:lnTo>
                      <a:lnTo>
                        <a:pt x="458" y="362"/>
                      </a:lnTo>
                      <a:lnTo>
                        <a:pt x="458" y="362"/>
                      </a:lnTo>
                      <a:lnTo>
                        <a:pt x="458" y="370"/>
                      </a:lnTo>
                      <a:lnTo>
                        <a:pt x="458" y="374"/>
                      </a:lnTo>
                      <a:lnTo>
                        <a:pt x="458" y="374"/>
                      </a:lnTo>
                      <a:lnTo>
                        <a:pt x="456" y="376"/>
                      </a:lnTo>
                      <a:lnTo>
                        <a:pt x="456" y="376"/>
                      </a:lnTo>
                      <a:lnTo>
                        <a:pt x="434" y="360"/>
                      </a:lnTo>
                      <a:lnTo>
                        <a:pt x="406" y="338"/>
                      </a:lnTo>
                      <a:lnTo>
                        <a:pt x="372" y="314"/>
                      </a:lnTo>
                      <a:lnTo>
                        <a:pt x="336" y="294"/>
                      </a:lnTo>
                      <a:lnTo>
                        <a:pt x="336" y="294"/>
                      </a:lnTo>
                      <a:lnTo>
                        <a:pt x="292" y="272"/>
                      </a:lnTo>
                      <a:lnTo>
                        <a:pt x="270" y="264"/>
                      </a:lnTo>
                      <a:lnTo>
                        <a:pt x="248" y="256"/>
                      </a:lnTo>
                      <a:lnTo>
                        <a:pt x="226" y="250"/>
                      </a:lnTo>
                      <a:lnTo>
                        <a:pt x="204" y="246"/>
                      </a:lnTo>
                      <a:lnTo>
                        <a:pt x="182" y="244"/>
                      </a:lnTo>
                      <a:lnTo>
                        <a:pt x="160" y="242"/>
                      </a:lnTo>
                      <a:lnTo>
                        <a:pt x="160" y="242"/>
                      </a:lnTo>
                      <a:lnTo>
                        <a:pt x="138" y="242"/>
                      </a:lnTo>
                      <a:lnTo>
                        <a:pt x="116" y="242"/>
                      </a:lnTo>
                      <a:lnTo>
                        <a:pt x="84" y="248"/>
                      </a:lnTo>
                      <a:lnTo>
                        <a:pt x="62" y="252"/>
                      </a:lnTo>
                      <a:lnTo>
                        <a:pt x="56" y="256"/>
                      </a:lnTo>
                      <a:lnTo>
                        <a:pt x="30" y="266"/>
                      </a:lnTo>
                      <a:lnTo>
                        <a:pt x="8" y="282"/>
                      </a:lnTo>
                      <a:lnTo>
                        <a:pt x="0" y="296"/>
                      </a:lnTo>
                      <a:lnTo>
                        <a:pt x="0" y="324"/>
                      </a:lnTo>
                      <a:lnTo>
                        <a:pt x="2" y="330"/>
                      </a:lnTo>
                      <a:lnTo>
                        <a:pt x="14" y="344"/>
                      </a:lnTo>
                      <a:lnTo>
                        <a:pt x="28" y="358"/>
                      </a:lnTo>
                      <a:lnTo>
                        <a:pt x="28" y="358"/>
                      </a:lnTo>
                      <a:lnTo>
                        <a:pt x="36" y="364"/>
                      </a:lnTo>
                      <a:lnTo>
                        <a:pt x="42" y="366"/>
                      </a:lnTo>
                      <a:lnTo>
                        <a:pt x="46" y="368"/>
                      </a:lnTo>
                      <a:lnTo>
                        <a:pt x="46" y="368"/>
                      </a:lnTo>
                      <a:lnTo>
                        <a:pt x="52" y="368"/>
                      </a:lnTo>
                      <a:lnTo>
                        <a:pt x="56" y="372"/>
                      </a:lnTo>
                      <a:lnTo>
                        <a:pt x="60" y="376"/>
                      </a:lnTo>
                      <a:lnTo>
                        <a:pt x="60" y="376"/>
                      </a:lnTo>
                      <a:lnTo>
                        <a:pt x="64" y="380"/>
                      </a:lnTo>
                      <a:lnTo>
                        <a:pt x="70" y="384"/>
                      </a:lnTo>
                      <a:lnTo>
                        <a:pt x="78" y="386"/>
                      </a:lnTo>
                      <a:lnTo>
                        <a:pt x="78" y="386"/>
                      </a:lnTo>
                      <a:lnTo>
                        <a:pt x="84" y="386"/>
                      </a:lnTo>
                      <a:lnTo>
                        <a:pt x="92" y="390"/>
                      </a:lnTo>
                      <a:lnTo>
                        <a:pt x="98" y="394"/>
                      </a:lnTo>
                      <a:lnTo>
                        <a:pt x="100" y="398"/>
                      </a:lnTo>
                      <a:lnTo>
                        <a:pt x="100" y="398"/>
                      </a:lnTo>
                      <a:lnTo>
                        <a:pt x="104" y="402"/>
                      </a:lnTo>
                      <a:lnTo>
                        <a:pt x="112" y="406"/>
                      </a:lnTo>
                      <a:lnTo>
                        <a:pt x="120" y="410"/>
                      </a:lnTo>
                      <a:lnTo>
                        <a:pt x="120" y="410"/>
                      </a:lnTo>
                      <a:lnTo>
                        <a:pt x="126" y="418"/>
                      </a:lnTo>
                      <a:lnTo>
                        <a:pt x="130" y="426"/>
                      </a:lnTo>
                      <a:lnTo>
                        <a:pt x="130" y="430"/>
                      </a:lnTo>
                      <a:lnTo>
                        <a:pt x="130" y="430"/>
                      </a:lnTo>
                      <a:lnTo>
                        <a:pt x="132" y="434"/>
                      </a:lnTo>
                      <a:lnTo>
                        <a:pt x="136" y="436"/>
                      </a:lnTo>
                      <a:lnTo>
                        <a:pt x="142" y="438"/>
                      </a:lnTo>
                      <a:lnTo>
                        <a:pt x="142" y="438"/>
                      </a:lnTo>
                      <a:lnTo>
                        <a:pt x="146" y="442"/>
                      </a:lnTo>
                      <a:lnTo>
                        <a:pt x="150" y="446"/>
                      </a:lnTo>
                      <a:lnTo>
                        <a:pt x="152" y="452"/>
                      </a:lnTo>
                      <a:lnTo>
                        <a:pt x="152" y="452"/>
                      </a:lnTo>
                      <a:lnTo>
                        <a:pt x="152" y="456"/>
                      </a:lnTo>
                      <a:lnTo>
                        <a:pt x="154" y="458"/>
                      </a:lnTo>
                      <a:lnTo>
                        <a:pt x="158" y="466"/>
                      </a:lnTo>
                      <a:lnTo>
                        <a:pt x="166" y="472"/>
                      </a:lnTo>
                      <a:lnTo>
                        <a:pt x="170" y="474"/>
                      </a:lnTo>
                      <a:lnTo>
                        <a:pt x="170" y="474"/>
                      </a:lnTo>
                      <a:lnTo>
                        <a:pt x="174" y="476"/>
                      </a:lnTo>
                      <a:lnTo>
                        <a:pt x="178" y="480"/>
                      </a:lnTo>
                      <a:lnTo>
                        <a:pt x="182" y="486"/>
                      </a:lnTo>
                      <a:lnTo>
                        <a:pt x="182" y="486"/>
                      </a:lnTo>
                      <a:lnTo>
                        <a:pt x="186" y="490"/>
                      </a:lnTo>
                      <a:lnTo>
                        <a:pt x="192" y="494"/>
                      </a:lnTo>
                      <a:lnTo>
                        <a:pt x="200" y="500"/>
                      </a:lnTo>
                      <a:lnTo>
                        <a:pt x="200" y="500"/>
                      </a:lnTo>
                      <a:lnTo>
                        <a:pt x="216" y="510"/>
                      </a:lnTo>
                      <a:lnTo>
                        <a:pt x="224" y="516"/>
                      </a:lnTo>
                      <a:lnTo>
                        <a:pt x="224" y="516"/>
                      </a:lnTo>
                      <a:lnTo>
                        <a:pt x="230" y="518"/>
                      </a:lnTo>
                      <a:lnTo>
                        <a:pt x="238" y="518"/>
                      </a:lnTo>
                      <a:lnTo>
                        <a:pt x="246" y="518"/>
                      </a:lnTo>
                      <a:lnTo>
                        <a:pt x="268" y="512"/>
                      </a:lnTo>
                      <a:lnTo>
                        <a:pt x="288" y="504"/>
                      </a:lnTo>
                      <a:lnTo>
                        <a:pt x="306" y="496"/>
                      </a:lnTo>
                      <a:lnTo>
                        <a:pt x="332" y="486"/>
                      </a:lnTo>
                      <a:lnTo>
                        <a:pt x="350" y="482"/>
                      </a:lnTo>
                      <a:lnTo>
                        <a:pt x="350" y="482"/>
                      </a:lnTo>
                      <a:lnTo>
                        <a:pt x="350" y="482"/>
                      </a:lnTo>
                      <a:lnTo>
                        <a:pt x="334" y="504"/>
                      </a:lnTo>
                      <a:lnTo>
                        <a:pt x="320" y="526"/>
                      </a:lnTo>
                      <a:lnTo>
                        <a:pt x="320" y="526"/>
                      </a:lnTo>
                      <a:lnTo>
                        <a:pt x="302" y="566"/>
                      </a:lnTo>
                      <a:lnTo>
                        <a:pt x="298" y="576"/>
                      </a:lnTo>
                      <a:lnTo>
                        <a:pt x="298" y="582"/>
                      </a:lnTo>
                      <a:lnTo>
                        <a:pt x="298" y="586"/>
                      </a:lnTo>
                      <a:lnTo>
                        <a:pt x="300" y="586"/>
                      </a:lnTo>
                      <a:lnTo>
                        <a:pt x="302" y="586"/>
                      </a:lnTo>
                      <a:lnTo>
                        <a:pt x="310" y="598"/>
                      </a:lnTo>
                      <a:lnTo>
                        <a:pt x="310" y="598"/>
                      </a:lnTo>
                      <a:lnTo>
                        <a:pt x="318" y="604"/>
                      </a:lnTo>
                      <a:lnTo>
                        <a:pt x="334" y="622"/>
                      </a:lnTo>
                      <a:lnTo>
                        <a:pt x="344" y="630"/>
                      </a:lnTo>
                      <a:lnTo>
                        <a:pt x="356" y="638"/>
                      </a:lnTo>
                      <a:lnTo>
                        <a:pt x="366" y="644"/>
                      </a:lnTo>
                      <a:lnTo>
                        <a:pt x="376" y="646"/>
                      </a:lnTo>
                      <a:lnTo>
                        <a:pt x="376" y="646"/>
                      </a:lnTo>
                      <a:lnTo>
                        <a:pt x="384" y="646"/>
                      </a:lnTo>
                      <a:lnTo>
                        <a:pt x="390" y="648"/>
                      </a:lnTo>
                      <a:lnTo>
                        <a:pt x="396" y="650"/>
                      </a:lnTo>
                      <a:lnTo>
                        <a:pt x="398" y="654"/>
                      </a:lnTo>
                      <a:lnTo>
                        <a:pt x="402" y="660"/>
                      </a:lnTo>
                      <a:lnTo>
                        <a:pt x="404" y="662"/>
                      </a:lnTo>
                      <a:lnTo>
                        <a:pt x="404" y="662"/>
                      </a:lnTo>
                      <a:lnTo>
                        <a:pt x="414" y="670"/>
                      </a:lnTo>
                      <a:lnTo>
                        <a:pt x="424" y="676"/>
                      </a:lnTo>
                      <a:lnTo>
                        <a:pt x="428" y="678"/>
                      </a:lnTo>
                      <a:lnTo>
                        <a:pt x="434" y="676"/>
                      </a:lnTo>
                      <a:lnTo>
                        <a:pt x="434" y="676"/>
                      </a:lnTo>
                      <a:lnTo>
                        <a:pt x="438" y="678"/>
                      </a:lnTo>
                      <a:lnTo>
                        <a:pt x="444" y="680"/>
                      </a:lnTo>
                      <a:lnTo>
                        <a:pt x="454" y="692"/>
                      </a:lnTo>
                      <a:lnTo>
                        <a:pt x="460" y="704"/>
                      </a:lnTo>
                      <a:lnTo>
                        <a:pt x="464" y="710"/>
                      </a:lnTo>
                      <a:lnTo>
                        <a:pt x="464" y="710"/>
                      </a:lnTo>
                      <a:lnTo>
                        <a:pt x="466" y="716"/>
                      </a:lnTo>
                      <a:lnTo>
                        <a:pt x="470" y="730"/>
                      </a:lnTo>
                      <a:lnTo>
                        <a:pt x="472" y="740"/>
                      </a:lnTo>
                      <a:lnTo>
                        <a:pt x="472" y="750"/>
                      </a:lnTo>
                      <a:lnTo>
                        <a:pt x="470" y="760"/>
                      </a:lnTo>
                      <a:lnTo>
                        <a:pt x="468" y="770"/>
                      </a:lnTo>
                      <a:lnTo>
                        <a:pt x="468" y="770"/>
                      </a:lnTo>
                      <a:lnTo>
                        <a:pt x="460" y="788"/>
                      </a:lnTo>
                      <a:lnTo>
                        <a:pt x="456" y="800"/>
                      </a:lnTo>
                      <a:lnTo>
                        <a:pt x="454" y="810"/>
                      </a:lnTo>
                      <a:lnTo>
                        <a:pt x="454" y="810"/>
                      </a:lnTo>
                      <a:lnTo>
                        <a:pt x="452" y="816"/>
                      </a:lnTo>
                      <a:lnTo>
                        <a:pt x="452" y="824"/>
                      </a:lnTo>
                      <a:lnTo>
                        <a:pt x="454" y="832"/>
                      </a:lnTo>
                      <a:lnTo>
                        <a:pt x="454" y="832"/>
                      </a:lnTo>
                      <a:lnTo>
                        <a:pt x="458" y="852"/>
                      </a:lnTo>
                      <a:lnTo>
                        <a:pt x="462" y="858"/>
                      </a:lnTo>
                      <a:lnTo>
                        <a:pt x="466" y="864"/>
                      </a:lnTo>
                      <a:lnTo>
                        <a:pt x="466" y="864"/>
                      </a:lnTo>
                      <a:lnTo>
                        <a:pt x="468" y="864"/>
                      </a:lnTo>
                      <a:lnTo>
                        <a:pt x="472" y="864"/>
                      </a:lnTo>
                      <a:lnTo>
                        <a:pt x="472" y="864"/>
                      </a:lnTo>
                      <a:lnTo>
                        <a:pt x="476" y="860"/>
                      </a:lnTo>
                      <a:lnTo>
                        <a:pt x="480" y="858"/>
                      </a:lnTo>
                      <a:lnTo>
                        <a:pt x="496" y="810"/>
                      </a:lnTo>
                      <a:lnTo>
                        <a:pt x="490" y="798"/>
                      </a:lnTo>
                      <a:lnTo>
                        <a:pt x="490" y="798"/>
                      </a:lnTo>
                      <a:lnTo>
                        <a:pt x="492" y="792"/>
                      </a:lnTo>
                      <a:lnTo>
                        <a:pt x="494" y="786"/>
                      </a:lnTo>
                      <a:lnTo>
                        <a:pt x="498" y="784"/>
                      </a:lnTo>
                      <a:lnTo>
                        <a:pt x="498" y="784"/>
                      </a:lnTo>
                      <a:lnTo>
                        <a:pt x="502" y="778"/>
                      </a:lnTo>
                      <a:lnTo>
                        <a:pt x="506" y="770"/>
                      </a:lnTo>
                      <a:lnTo>
                        <a:pt x="508" y="758"/>
                      </a:lnTo>
                      <a:lnTo>
                        <a:pt x="508" y="758"/>
                      </a:lnTo>
                      <a:lnTo>
                        <a:pt x="512" y="748"/>
                      </a:lnTo>
                      <a:lnTo>
                        <a:pt x="520" y="726"/>
                      </a:lnTo>
                      <a:lnTo>
                        <a:pt x="520" y="726"/>
                      </a:lnTo>
                      <a:lnTo>
                        <a:pt x="524" y="694"/>
                      </a:lnTo>
                      <a:lnTo>
                        <a:pt x="526" y="676"/>
                      </a:lnTo>
                      <a:lnTo>
                        <a:pt x="524" y="662"/>
                      </a:lnTo>
                      <a:lnTo>
                        <a:pt x="524" y="662"/>
                      </a:lnTo>
                      <a:lnTo>
                        <a:pt x="504" y="578"/>
                      </a:lnTo>
                      <a:lnTo>
                        <a:pt x="494" y="526"/>
                      </a:lnTo>
                      <a:lnTo>
                        <a:pt x="492" y="510"/>
                      </a:lnTo>
                      <a:lnTo>
                        <a:pt x="492" y="504"/>
                      </a:lnTo>
                      <a:lnTo>
                        <a:pt x="494" y="502"/>
                      </a:lnTo>
                      <a:lnTo>
                        <a:pt x="494" y="502"/>
                      </a:lnTo>
                      <a:lnTo>
                        <a:pt x="498" y="498"/>
                      </a:lnTo>
                      <a:lnTo>
                        <a:pt x="500" y="492"/>
                      </a:lnTo>
                      <a:lnTo>
                        <a:pt x="504" y="474"/>
                      </a:lnTo>
                      <a:lnTo>
                        <a:pt x="512" y="500"/>
                      </a:lnTo>
                      <a:lnTo>
                        <a:pt x="518" y="508"/>
                      </a:lnTo>
                      <a:lnTo>
                        <a:pt x="518" y="520"/>
                      </a:lnTo>
                      <a:lnTo>
                        <a:pt x="526" y="538"/>
                      </a:lnTo>
                      <a:lnTo>
                        <a:pt x="528" y="542"/>
                      </a:lnTo>
                      <a:lnTo>
                        <a:pt x="538" y="568"/>
                      </a:lnTo>
                      <a:lnTo>
                        <a:pt x="542" y="568"/>
                      </a:lnTo>
                      <a:lnTo>
                        <a:pt x="544" y="572"/>
                      </a:lnTo>
                      <a:lnTo>
                        <a:pt x="542" y="576"/>
                      </a:lnTo>
                      <a:lnTo>
                        <a:pt x="548" y="588"/>
                      </a:lnTo>
                      <a:lnTo>
                        <a:pt x="556" y="608"/>
                      </a:lnTo>
                      <a:lnTo>
                        <a:pt x="570" y="620"/>
                      </a:lnTo>
                      <a:lnTo>
                        <a:pt x="588" y="626"/>
                      </a:lnTo>
                      <a:lnTo>
                        <a:pt x="584" y="614"/>
                      </a:lnTo>
                      <a:lnTo>
                        <a:pt x="590" y="624"/>
                      </a:lnTo>
                      <a:lnTo>
                        <a:pt x="598" y="608"/>
                      </a:lnTo>
                      <a:lnTo>
                        <a:pt x="598" y="590"/>
                      </a:lnTo>
                      <a:lnTo>
                        <a:pt x="590" y="570"/>
                      </a:lnTo>
                      <a:lnTo>
                        <a:pt x="586" y="558"/>
                      </a:lnTo>
                      <a:lnTo>
                        <a:pt x="580" y="556"/>
                      </a:lnTo>
                      <a:lnTo>
                        <a:pt x="580" y="552"/>
                      </a:lnTo>
                      <a:lnTo>
                        <a:pt x="582" y="548"/>
                      </a:lnTo>
                      <a:lnTo>
                        <a:pt x="572" y="524"/>
                      </a:lnTo>
                      <a:lnTo>
                        <a:pt x="570" y="520"/>
                      </a:lnTo>
                      <a:lnTo>
                        <a:pt x="562" y="502"/>
                      </a:lnTo>
                      <a:lnTo>
                        <a:pt x="554" y="492"/>
                      </a:lnTo>
                      <a:lnTo>
                        <a:pt x="550" y="484"/>
                      </a:lnTo>
                      <a:lnTo>
                        <a:pt x="538" y="460"/>
                      </a:lnTo>
                      <a:lnTo>
                        <a:pt x="538" y="460"/>
                      </a:lnTo>
                      <a:lnTo>
                        <a:pt x="554" y="470"/>
                      </a:lnTo>
                      <a:lnTo>
                        <a:pt x="560" y="472"/>
                      </a:lnTo>
                      <a:lnTo>
                        <a:pt x="566" y="472"/>
                      </a:lnTo>
                      <a:lnTo>
                        <a:pt x="566" y="472"/>
                      </a:lnTo>
                      <a:close/>
                      <a:moveTo>
                        <a:pt x="466" y="344"/>
                      </a:moveTo>
                      <a:lnTo>
                        <a:pt x="466" y="344"/>
                      </a:lnTo>
                      <a:lnTo>
                        <a:pt x="466" y="344"/>
                      </a:lnTo>
                      <a:lnTo>
                        <a:pt x="466" y="344"/>
                      </a:lnTo>
                      <a:lnTo>
                        <a:pt x="466" y="344"/>
                      </a:lnTo>
                      <a:close/>
                    </a:path>
                  </a:pathLst>
                </a:custGeom>
                <a:solidFill>
                  <a:schemeClr val="bg2">
                    <a:lumMod val="60000"/>
                    <a:lumOff val="40000"/>
                    <a:alpha val="6000"/>
                  </a:schemeClr>
                </a:solidFill>
                <a:ln>
                  <a:noFill/>
                </a:ln>
                <a:effectLst>
                  <a:glow rad="38100">
                    <a:schemeClr val="bg2">
                      <a:lumMod val="50000"/>
                      <a:lumOff val="50000"/>
                      <a:alpha val="15000"/>
                    </a:schemeClr>
                  </a:glow>
                  <a:softEdge rad="12700"/>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grpSp>
          <p:grpSp>
            <p:nvGrpSpPr>
              <p:cNvPr id="187" name="Group 112"/>
              <p:cNvGrpSpPr>
                <a:grpSpLocks noChangeAspect="1"/>
              </p:cNvGrpSpPr>
              <p:nvPr/>
            </p:nvGrpSpPr>
            <p:grpSpPr>
              <a:xfrm>
                <a:off x="7679515" y="5943604"/>
                <a:ext cx="1331670" cy="914403"/>
                <a:chOff x="7953375" y="152400"/>
                <a:chExt cx="1775564" cy="1219200"/>
              </a:xfrm>
              <a:solidFill>
                <a:schemeClr val="bg2">
                  <a:lumMod val="50000"/>
                  <a:lumOff val="50000"/>
                  <a:alpha val="8000"/>
                </a:schemeClr>
              </a:solidFill>
            </p:grpSpPr>
            <p:sp>
              <p:nvSpPr>
                <p:cNvPr id="188" name="Freeform 35"/>
                <p:cNvSpPr>
                  <a:spLocks/>
                </p:cNvSpPr>
                <p:nvPr/>
              </p:nvSpPr>
              <p:spPr bwMode="auto">
                <a:xfrm>
                  <a:off x="7953375" y="688975"/>
                  <a:ext cx="269875" cy="127000"/>
                </a:xfrm>
                <a:custGeom>
                  <a:avLst/>
                  <a:gdLst>
                    <a:gd name="T0" fmla="*/ 170 w 170"/>
                    <a:gd name="T1" fmla="*/ 80 h 80"/>
                    <a:gd name="T2" fmla="*/ 170 w 170"/>
                    <a:gd name="T3" fmla="*/ 80 h 80"/>
                    <a:gd name="T4" fmla="*/ 170 w 170"/>
                    <a:gd name="T5" fmla="*/ 80 h 80"/>
                    <a:gd name="T6" fmla="*/ 170 w 170"/>
                    <a:gd name="T7" fmla="*/ 80 h 80"/>
                    <a:gd name="T8" fmla="*/ 154 w 170"/>
                    <a:gd name="T9" fmla="*/ 72 h 80"/>
                    <a:gd name="T10" fmla="*/ 38 w 170"/>
                    <a:gd name="T11" fmla="*/ 14 h 80"/>
                    <a:gd name="T12" fmla="*/ 38 w 170"/>
                    <a:gd name="T13" fmla="*/ 14 h 80"/>
                    <a:gd name="T14" fmla="*/ 18 w 170"/>
                    <a:gd name="T15" fmla="*/ 4 h 80"/>
                    <a:gd name="T16" fmla="*/ 18 w 170"/>
                    <a:gd name="T17" fmla="*/ 4 h 80"/>
                    <a:gd name="T18" fmla="*/ 12 w 170"/>
                    <a:gd name="T19" fmla="*/ 2 h 80"/>
                    <a:gd name="T20" fmla="*/ 4 w 170"/>
                    <a:gd name="T21" fmla="*/ 0 h 80"/>
                    <a:gd name="T22" fmla="*/ 4 w 170"/>
                    <a:gd name="T23" fmla="*/ 0 h 80"/>
                    <a:gd name="T24" fmla="*/ 0 w 170"/>
                    <a:gd name="T25" fmla="*/ 0 h 80"/>
                    <a:gd name="T26" fmla="*/ 2 w 170"/>
                    <a:gd name="T27" fmla="*/ 4 h 80"/>
                    <a:gd name="T28" fmla="*/ 2 w 170"/>
                    <a:gd name="T29" fmla="*/ 4 h 80"/>
                    <a:gd name="T30" fmla="*/ 4 w 170"/>
                    <a:gd name="T31" fmla="*/ 6 h 80"/>
                    <a:gd name="T32" fmla="*/ 10 w 170"/>
                    <a:gd name="T33" fmla="*/ 8 h 80"/>
                    <a:gd name="T34" fmla="*/ 10 w 170"/>
                    <a:gd name="T35" fmla="*/ 8 h 80"/>
                    <a:gd name="T36" fmla="*/ 28 w 170"/>
                    <a:gd name="T37" fmla="*/ 16 h 80"/>
                    <a:gd name="T38" fmla="*/ 154 w 170"/>
                    <a:gd name="T39" fmla="*/ 74 h 80"/>
                    <a:gd name="T40" fmla="*/ 154 w 170"/>
                    <a:gd name="T41" fmla="*/ 74 h 80"/>
                    <a:gd name="T42" fmla="*/ 170 w 170"/>
                    <a:gd name="T43" fmla="*/ 80 h 80"/>
                    <a:gd name="T44" fmla="*/ 170 w 170"/>
                    <a:gd name="T45" fmla="*/ 80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70" h="80">
                      <a:moveTo>
                        <a:pt x="170" y="80"/>
                      </a:moveTo>
                      <a:lnTo>
                        <a:pt x="170" y="80"/>
                      </a:lnTo>
                      <a:lnTo>
                        <a:pt x="170" y="80"/>
                      </a:lnTo>
                      <a:lnTo>
                        <a:pt x="170" y="80"/>
                      </a:lnTo>
                      <a:lnTo>
                        <a:pt x="154" y="72"/>
                      </a:lnTo>
                      <a:lnTo>
                        <a:pt x="38" y="14"/>
                      </a:lnTo>
                      <a:lnTo>
                        <a:pt x="38" y="14"/>
                      </a:lnTo>
                      <a:lnTo>
                        <a:pt x="18" y="4"/>
                      </a:lnTo>
                      <a:lnTo>
                        <a:pt x="18" y="4"/>
                      </a:lnTo>
                      <a:lnTo>
                        <a:pt x="12" y="2"/>
                      </a:lnTo>
                      <a:lnTo>
                        <a:pt x="4" y="0"/>
                      </a:lnTo>
                      <a:lnTo>
                        <a:pt x="4" y="0"/>
                      </a:lnTo>
                      <a:lnTo>
                        <a:pt x="0" y="0"/>
                      </a:lnTo>
                      <a:lnTo>
                        <a:pt x="2" y="4"/>
                      </a:lnTo>
                      <a:lnTo>
                        <a:pt x="2" y="4"/>
                      </a:lnTo>
                      <a:lnTo>
                        <a:pt x="4" y="6"/>
                      </a:lnTo>
                      <a:lnTo>
                        <a:pt x="10" y="8"/>
                      </a:lnTo>
                      <a:lnTo>
                        <a:pt x="10" y="8"/>
                      </a:lnTo>
                      <a:lnTo>
                        <a:pt x="28" y="16"/>
                      </a:lnTo>
                      <a:lnTo>
                        <a:pt x="154" y="74"/>
                      </a:lnTo>
                      <a:lnTo>
                        <a:pt x="154" y="74"/>
                      </a:lnTo>
                      <a:lnTo>
                        <a:pt x="170" y="80"/>
                      </a:lnTo>
                      <a:lnTo>
                        <a:pt x="170" y="8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189" name="Freeform 36"/>
                <p:cNvSpPr>
                  <a:spLocks/>
                </p:cNvSpPr>
                <p:nvPr/>
              </p:nvSpPr>
              <p:spPr bwMode="auto">
                <a:xfrm>
                  <a:off x="8226425" y="822325"/>
                  <a:ext cx="0" cy="0"/>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190" name="Freeform 37"/>
                <p:cNvSpPr>
                  <a:spLocks/>
                </p:cNvSpPr>
                <p:nvPr/>
              </p:nvSpPr>
              <p:spPr bwMode="auto">
                <a:xfrm>
                  <a:off x="8232775" y="514350"/>
                  <a:ext cx="19050" cy="295275"/>
                </a:xfrm>
                <a:custGeom>
                  <a:avLst/>
                  <a:gdLst>
                    <a:gd name="T0" fmla="*/ 2 w 12"/>
                    <a:gd name="T1" fmla="*/ 186 h 186"/>
                    <a:gd name="T2" fmla="*/ 2 w 12"/>
                    <a:gd name="T3" fmla="*/ 186 h 186"/>
                    <a:gd name="T4" fmla="*/ 4 w 12"/>
                    <a:gd name="T5" fmla="*/ 168 h 186"/>
                    <a:gd name="T6" fmla="*/ 8 w 12"/>
                    <a:gd name="T7" fmla="*/ 30 h 186"/>
                    <a:gd name="T8" fmla="*/ 8 w 12"/>
                    <a:gd name="T9" fmla="*/ 30 h 186"/>
                    <a:gd name="T10" fmla="*/ 10 w 12"/>
                    <a:gd name="T11" fmla="*/ 10 h 186"/>
                    <a:gd name="T12" fmla="*/ 10 w 12"/>
                    <a:gd name="T13" fmla="*/ 10 h 186"/>
                    <a:gd name="T14" fmla="*/ 12 w 12"/>
                    <a:gd name="T15" fmla="*/ 6 h 186"/>
                    <a:gd name="T16" fmla="*/ 10 w 12"/>
                    <a:gd name="T17" fmla="*/ 0 h 186"/>
                    <a:gd name="T18" fmla="*/ 10 w 12"/>
                    <a:gd name="T19" fmla="*/ 0 h 186"/>
                    <a:gd name="T20" fmla="*/ 8 w 12"/>
                    <a:gd name="T21" fmla="*/ 0 h 186"/>
                    <a:gd name="T22" fmla="*/ 6 w 12"/>
                    <a:gd name="T23" fmla="*/ 2 h 186"/>
                    <a:gd name="T24" fmla="*/ 6 w 12"/>
                    <a:gd name="T25" fmla="*/ 2 h 186"/>
                    <a:gd name="T26" fmla="*/ 4 w 12"/>
                    <a:gd name="T27" fmla="*/ 8 h 186"/>
                    <a:gd name="T28" fmla="*/ 4 w 12"/>
                    <a:gd name="T29" fmla="*/ 16 h 186"/>
                    <a:gd name="T30" fmla="*/ 4 w 12"/>
                    <a:gd name="T31" fmla="*/ 16 h 186"/>
                    <a:gd name="T32" fmla="*/ 4 w 12"/>
                    <a:gd name="T33" fmla="*/ 38 h 186"/>
                    <a:gd name="T34" fmla="*/ 0 w 12"/>
                    <a:gd name="T35" fmla="*/ 168 h 186"/>
                    <a:gd name="T36" fmla="*/ 0 w 12"/>
                    <a:gd name="T37" fmla="*/ 168 h 186"/>
                    <a:gd name="T38" fmla="*/ 0 w 12"/>
                    <a:gd name="T39" fmla="*/ 186 h 186"/>
                    <a:gd name="T40" fmla="*/ 0 w 12"/>
                    <a:gd name="T41" fmla="*/ 186 h 186"/>
                    <a:gd name="T42" fmla="*/ 0 w 12"/>
                    <a:gd name="T43" fmla="*/ 186 h 186"/>
                    <a:gd name="T44" fmla="*/ 0 w 12"/>
                    <a:gd name="T45" fmla="*/ 186 h 186"/>
                    <a:gd name="T46" fmla="*/ 2 w 12"/>
                    <a:gd name="T47" fmla="*/ 186 h 186"/>
                    <a:gd name="T48" fmla="*/ 2 w 12"/>
                    <a:gd name="T49" fmla="*/ 186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2" h="186">
                      <a:moveTo>
                        <a:pt x="2" y="186"/>
                      </a:moveTo>
                      <a:lnTo>
                        <a:pt x="2" y="186"/>
                      </a:lnTo>
                      <a:lnTo>
                        <a:pt x="4" y="168"/>
                      </a:lnTo>
                      <a:lnTo>
                        <a:pt x="8" y="30"/>
                      </a:lnTo>
                      <a:lnTo>
                        <a:pt x="8" y="30"/>
                      </a:lnTo>
                      <a:lnTo>
                        <a:pt x="10" y="10"/>
                      </a:lnTo>
                      <a:lnTo>
                        <a:pt x="10" y="10"/>
                      </a:lnTo>
                      <a:lnTo>
                        <a:pt x="12" y="6"/>
                      </a:lnTo>
                      <a:lnTo>
                        <a:pt x="10" y="0"/>
                      </a:lnTo>
                      <a:lnTo>
                        <a:pt x="10" y="0"/>
                      </a:lnTo>
                      <a:lnTo>
                        <a:pt x="8" y="0"/>
                      </a:lnTo>
                      <a:lnTo>
                        <a:pt x="6" y="2"/>
                      </a:lnTo>
                      <a:lnTo>
                        <a:pt x="6" y="2"/>
                      </a:lnTo>
                      <a:lnTo>
                        <a:pt x="4" y="8"/>
                      </a:lnTo>
                      <a:lnTo>
                        <a:pt x="4" y="16"/>
                      </a:lnTo>
                      <a:lnTo>
                        <a:pt x="4" y="16"/>
                      </a:lnTo>
                      <a:lnTo>
                        <a:pt x="4" y="38"/>
                      </a:lnTo>
                      <a:lnTo>
                        <a:pt x="0" y="168"/>
                      </a:lnTo>
                      <a:lnTo>
                        <a:pt x="0" y="168"/>
                      </a:lnTo>
                      <a:lnTo>
                        <a:pt x="0" y="186"/>
                      </a:lnTo>
                      <a:lnTo>
                        <a:pt x="0" y="186"/>
                      </a:lnTo>
                      <a:lnTo>
                        <a:pt x="0" y="186"/>
                      </a:lnTo>
                      <a:lnTo>
                        <a:pt x="0" y="186"/>
                      </a:lnTo>
                      <a:lnTo>
                        <a:pt x="2" y="186"/>
                      </a:lnTo>
                      <a:lnTo>
                        <a:pt x="2" y="18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191" name="Freeform 38"/>
                <p:cNvSpPr>
                  <a:spLocks noEditPoints="1"/>
                </p:cNvSpPr>
                <p:nvPr/>
              </p:nvSpPr>
              <p:spPr bwMode="auto">
                <a:xfrm>
                  <a:off x="8274789" y="152400"/>
                  <a:ext cx="1454150" cy="1219200"/>
                </a:xfrm>
                <a:custGeom>
                  <a:avLst/>
                  <a:gdLst>
                    <a:gd name="T0" fmla="*/ 838 w 916"/>
                    <a:gd name="T1" fmla="*/ 674 h 768"/>
                    <a:gd name="T2" fmla="*/ 790 w 916"/>
                    <a:gd name="T3" fmla="*/ 634 h 768"/>
                    <a:gd name="T4" fmla="*/ 780 w 916"/>
                    <a:gd name="T5" fmla="*/ 590 h 768"/>
                    <a:gd name="T6" fmla="*/ 786 w 916"/>
                    <a:gd name="T7" fmla="*/ 556 h 768"/>
                    <a:gd name="T8" fmla="*/ 788 w 916"/>
                    <a:gd name="T9" fmla="*/ 524 h 768"/>
                    <a:gd name="T10" fmla="*/ 790 w 916"/>
                    <a:gd name="T11" fmla="*/ 450 h 768"/>
                    <a:gd name="T12" fmla="*/ 782 w 916"/>
                    <a:gd name="T13" fmla="*/ 420 h 768"/>
                    <a:gd name="T14" fmla="*/ 666 w 916"/>
                    <a:gd name="T15" fmla="*/ 406 h 768"/>
                    <a:gd name="T16" fmla="*/ 758 w 916"/>
                    <a:gd name="T17" fmla="*/ 340 h 768"/>
                    <a:gd name="T18" fmla="*/ 770 w 916"/>
                    <a:gd name="T19" fmla="*/ 308 h 768"/>
                    <a:gd name="T20" fmla="*/ 770 w 916"/>
                    <a:gd name="T21" fmla="*/ 266 h 768"/>
                    <a:gd name="T22" fmla="*/ 768 w 916"/>
                    <a:gd name="T23" fmla="*/ 236 h 768"/>
                    <a:gd name="T24" fmla="*/ 756 w 916"/>
                    <a:gd name="T25" fmla="*/ 212 h 768"/>
                    <a:gd name="T26" fmla="*/ 756 w 916"/>
                    <a:gd name="T27" fmla="*/ 190 h 768"/>
                    <a:gd name="T28" fmla="*/ 746 w 916"/>
                    <a:gd name="T29" fmla="*/ 152 h 768"/>
                    <a:gd name="T30" fmla="*/ 750 w 916"/>
                    <a:gd name="T31" fmla="*/ 118 h 768"/>
                    <a:gd name="T32" fmla="*/ 752 w 916"/>
                    <a:gd name="T33" fmla="*/ 92 h 768"/>
                    <a:gd name="T34" fmla="*/ 756 w 916"/>
                    <a:gd name="T35" fmla="*/ 62 h 768"/>
                    <a:gd name="T36" fmla="*/ 678 w 916"/>
                    <a:gd name="T37" fmla="*/ 10 h 768"/>
                    <a:gd name="T38" fmla="*/ 594 w 916"/>
                    <a:gd name="T39" fmla="*/ 82 h 768"/>
                    <a:gd name="T40" fmla="*/ 540 w 916"/>
                    <a:gd name="T41" fmla="*/ 186 h 768"/>
                    <a:gd name="T42" fmla="*/ 514 w 916"/>
                    <a:gd name="T43" fmla="*/ 366 h 768"/>
                    <a:gd name="T44" fmla="*/ 502 w 916"/>
                    <a:gd name="T45" fmla="*/ 424 h 768"/>
                    <a:gd name="T46" fmla="*/ 496 w 916"/>
                    <a:gd name="T47" fmla="*/ 412 h 768"/>
                    <a:gd name="T48" fmla="*/ 486 w 916"/>
                    <a:gd name="T49" fmla="*/ 412 h 768"/>
                    <a:gd name="T50" fmla="*/ 478 w 916"/>
                    <a:gd name="T51" fmla="*/ 416 h 768"/>
                    <a:gd name="T52" fmla="*/ 476 w 916"/>
                    <a:gd name="T53" fmla="*/ 422 h 768"/>
                    <a:gd name="T54" fmla="*/ 468 w 916"/>
                    <a:gd name="T55" fmla="*/ 432 h 768"/>
                    <a:gd name="T56" fmla="*/ 474 w 916"/>
                    <a:gd name="T57" fmla="*/ 454 h 768"/>
                    <a:gd name="T58" fmla="*/ 380 w 916"/>
                    <a:gd name="T59" fmla="*/ 406 h 768"/>
                    <a:gd name="T60" fmla="*/ 222 w 916"/>
                    <a:gd name="T61" fmla="*/ 362 h 768"/>
                    <a:gd name="T62" fmla="*/ 108 w 916"/>
                    <a:gd name="T63" fmla="*/ 370 h 768"/>
                    <a:gd name="T64" fmla="*/ 0 w 916"/>
                    <a:gd name="T65" fmla="*/ 436 h 768"/>
                    <a:gd name="T66" fmla="*/ 44 w 916"/>
                    <a:gd name="T67" fmla="*/ 504 h 768"/>
                    <a:gd name="T68" fmla="*/ 70 w 916"/>
                    <a:gd name="T69" fmla="*/ 514 h 768"/>
                    <a:gd name="T70" fmla="*/ 96 w 916"/>
                    <a:gd name="T71" fmla="*/ 522 h 768"/>
                    <a:gd name="T72" fmla="*/ 126 w 916"/>
                    <a:gd name="T73" fmla="*/ 536 h 768"/>
                    <a:gd name="T74" fmla="*/ 150 w 916"/>
                    <a:gd name="T75" fmla="*/ 558 h 768"/>
                    <a:gd name="T76" fmla="*/ 172 w 916"/>
                    <a:gd name="T77" fmla="*/ 572 h 768"/>
                    <a:gd name="T78" fmla="*/ 192 w 916"/>
                    <a:gd name="T79" fmla="*/ 594 h 768"/>
                    <a:gd name="T80" fmla="*/ 210 w 916"/>
                    <a:gd name="T81" fmla="*/ 608 h 768"/>
                    <a:gd name="T82" fmla="*/ 258 w 916"/>
                    <a:gd name="T83" fmla="*/ 632 h 768"/>
                    <a:gd name="T84" fmla="*/ 320 w 916"/>
                    <a:gd name="T85" fmla="*/ 610 h 768"/>
                    <a:gd name="T86" fmla="*/ 368 w 916"/>
                    <a:gd name="T87" fmla="*/ 604 h 768"/>
                    <a:gd name="T88" fmla="*/ 342 w 916"/>
                    <a:gd name="T89" fmla="*/ 692 h 768"/>
                    <a:gd name="T90" fmla="*/ 384 w 916"/>
                    <a:gd name="T91" fmla="*/ 724 h 768"/>
                    <a:gd name="T92" fmla="*/ 440 w 916"/>
                    <a:gd name="T93" fmla="*/ 740 h 768"/>
                    <a:gd name="T94" fmla="*/ 462 w 916"/>
                    <a:gd name="T95" fmla="*/ 754 h 768"/>
                    <a:gd name="T96" fmla="*/ 500 w 916"/>
                    <a:gd name="T97" fmla="*/ 764 h 768"/>
                    <a:gd name="T98" fmla="*/ 584 w 916"/>
                    <a:gd name="T99" fmla="*/ 736 h 768"/>
                    <a:gd name="T100" fmla="*/ 530 w 916"/>
                    <a:gd name="T101" fmla="*/ 578 h 768"/>
                    <a:gd name="T102" fmla="*/ 558 w 916"/>
                    <a:gd name="T103" fmla="*/ 594 h 768"/>
                    <a:gd name="T104" fmla="*/ 590 w 916"/>
                    <a:gd name="T105" fmla="*/ 648 h 768"/>
                    <a:gd name="T106" fmla="*/ 646 w 916"/>
                    <a:gd name="T107" fmla="*/ 688 h 768"/>
                    <a:gd name="T108" fmla="*/ 624 w 916"/>
                    <a:gd name="T109" fmla="*/ 616 h 768"/>
                    <a:gd name="T110" fmla="*/ 584 w 916"/>
                    <a:gd name="T111" fmla="*/ 550 h 768"/>
                    <a:gd name="T112" fmla="*/ 598 w 916"/>
                    <a:gd name="T113" fmla="*/ 536 h 768"/>
                    <a:gd name="T114" fmla="*/ 714 w 916"/>
                    <a:gd name="T115" fmla="*/ 658 h 768"/>
                    <a:gd name="T116" fmla="*/ 804 w 916"/>
                    <a:gd name="T117" fmla="*/ 702 h 768"/>
                    <a:gd name="T118" fmla="*/ 836 w 916"/>
                    <a:gd name="T119" fmla="*/ 708 h 768"/>
                    <a:gd name="T120" fmla="*/ 910 w 916"/>
                    <a:gd name="T121" fmla="*/ 736 h 768"/>
                    <a:gd name="T122" fmla="*/ 910 w 916"/>
                    <a:gd name="T123" fmla="*/ 716 h 768"/>
                    <a:gd name="T124" fmla="*/ 878 w 916"/>
                    <a:gd name="T125" fmla="*/ 688 h 7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916" h="768">
                      <a:moveTo>
                        <a:pt x="878" y="688"/>
                      </a:moveTo>
                      <a:lnTo>
                        <a:pt x="878" y="688"/>
                      </a:lnTo>
                      <a:lnTo>
                        <a:pt x="868" y="682"/>
                      </a:lnTo>
                      <a:lnTo>
                        <a:pt x="856" y="678"/>
                      </a:lnTo>
                      <a:lnTo>
                        <a:pt x="838" y="674"/>
                      </a:lnTo>
                      <a:lnTo>
                        <a:pt x="838" y="674"/>
                      </a:lnTo>
                      <a:lnTo>
                        <a:pt x="828" y="672"/>
                      </a:lnTo>
                      <a:lnTo>
                        <a:pt x="818" y="666"/>
                      </a:lnTo>
                      <a:lnTo>
                        <a:pt x="810" y="660"/>
                      </a:lnTo>
                      <a:lnTo>
                        <a:pt x="802" y="652"/>
                      </a:lnTo>
                      <a:lnTo>
                        <a:pt x="792" y="640"/>
                      </a:lnTo>
                      <a:lnTo>
                        <a:pt x="790" y="634"/>
                      </a:lnTo>
                      <a:lnTo>
                        <a:pt x="790" y="634"/>
                      </a:lnTo>
                      <a:lnTo>
                        <a:pt x="786" y="630"/>
                      </a:lnTo>
                      <a:lnTo>
                        <a:pt x="780" y="616"/>
                      </a:lnTo>
                      <a:lnTo>
                        <a:pt x="776" y="602"/>
                      </a:lnTo>
                      <a:lnTo>
                        <a:pt x="778" y="596"/>
                      </a:lnTo>
                      <a:lnTo>
                        <a:pt x="780" y="590"/>
                      </a:lnTo>
                      <a:lnTo>
                        <a:pt x="780" y="590"/>
                      </a:lnTo>
                      <a:lnTo>
                        <a:pt x="784" y="586"/>
                      </a:lnTo>
                      <a:lnTo>
                        <a:pt x="786" y="582"/>
                      </a:lnTo>
                      <a:lnTo>
                        <a:pt x="786" y="570"/>
                      </a:lnTo>
                      <a:lnTo>
                        <a:pt x="786" y="556"/>
                      </a:lnTo>
                      <a:lnTo>
                        <a:pt x="786" y="556"/>
                      </a:lnTo>
                      <a:lnTo>
                        <a:pt x="784" y="554"/>
                      </a:lnTo>
                      <a:lnTo>
                        <a:pt x="782" y="548"/>
                      </a:lnTo>
                      <a:lnTo>
                        <a:pt x="780" y="544"/>
                      </a:lnTo>
                      <a:lnTo>
                        <a:pt x="782" y="538"/>
                      </a:lnTo>
                      <a:lnTo>
                        <a:pt x="784" y="532"/>
                      </a:lnTo>
                      <a:lnTo>
                        <a:pt x="788" y="524"/>
                      </a:lnTo>
                      <a:lnTo>
                        <a:pt x="788" y="524"/>
                      </a:lnTo>
                      <a:lnTo>
                        <a:pt x="792" y="514"/>
                      </a:lnTo>
                      <a:lnTo>
                        <a:pt x="794" y="502"/>
                      </a:lnTo>
                      <a:lnTo>
                        <a:pt x="794" y="488"/>
                      </a:lnTo>
                      <a:lnTo>
                        <a:pt x="794" y="474"/>
                      </a:lnTo>
                      <a:lnTo>
                        <a:pt x="790" y="450"/>
                      </a:lnTo>
                      <a:lnTo>
                        <a:pt x="786" y="440"/>
                      </a:lnTo>
                      <a:lnTo>
                        <a:pt x="782" y="426"/>
                      </a:lnTo>
                      <a:lnTo>
                        <a:pt x="782" y="426"/>
                      </a:lnTo>
                      <a:lnTo>
                        <a:pt x="784" y="424"/>
                      </a:lnTo>
                      <a:lnTo>
                        <a:pt x="784" y="422"/>
                      </a:lnTo>
                      <a:lnTo>
                        <a:pt x="782" y="420"/>
                      </a:lnTo>
                      <a:lnTo>
                        <a:pt x="776" y="418"/>
                      </a:lnTo>
                      <a:lnTo>
                        <a:pt x="766" y="414"/>
                      </a:lnTo>
                      <a:lnTo>
                        <a:pt x="722" y="406"/>
                      </a:lnTo>
                      <a:lnTo>
                        <a:pt x="722" y="406"/>
                      </a:lnTo>
                      <a:lnTo>
                        <a:pt x="696" y="404"/>
                      </a:lnTo>
                      <a:lnTo>
                        <a:pt x="666" y="406"/>
                      </a:lnTo>
                      <a:lnTo>
                        <a:pt x="668" y="404"/>
                      </a:lnTo>
                      <a:lnTo>
                        <a:pt x="682" y="392"/>
                      </a:lnTo>
                      <a:lnTo>
                        <a:pt x="704" y="376"/>
                      </a:lnTo>
                      <a:lnTo>
                        <a:pt x="722" y="366"/>
                      </a:lnTo>
                      <a:lnTo>
                        <a:pt x="742" y="354"/>
                      </a:lnTo>
                      <a:lnTo>
                        <a:pt x="758" y="340"/>
                      </a:lnTo>
                      <a:lnTo>
                        <a:pt x="758" y="340"/>
                      </a:lnTo>
                      <a:lnTo>
                        <a:pt x="764" y="332"/>
                      </a:lnTo>
                      <a:lnTo>
                        <a:pt x="768" y="326"/>
                      </a:lnTo>
                      <a:lnTo>
                        <a:pt x="770" y="320"/>
                      </a:lnTo>
                      <a:lnTo>
                        <a:pt x="770" y="320"/>
                      </a:lnTo>
                      <a:lnTo>
                        <a:pt x="770" y="308"/>
                      </a:lnTo>
                      <a:lnTo>
                        <a:pt x="772" y="290"/>
                      </a:lnTo>
                      <a:lnTo>
                        <a:pt x="772" y="290"/>
                      </a:lnTo>
                      <a:lnTo>
                        <a:pt x="772" y="280"/>
                      </a:lnTo>
                      <a:lnTo>
                        <a:pt x="772" y="272"/>
                      </a:lnTo>
                      <a:lnTo>
                        <a:pt x="770" y="266"/>
                      </a:lnTo>
                      <a:lnTo>
                        <a:pt x="770" y="266"/>
                      </a:lnTo>
                      <a:lnTo>
                        <a:pt x="768" y="260"/>
                      </a:lnTo>
                      <a:lnTo>
                        <a:pt x="768" y="254"/>
                      </a:lnTo>
                      <a:lnTo>
                        <a:pt x="768" y="250"/>
                      </a:lnTo>
                      <a:lnTo>
                        <a:pt x="768" y="250"/>
                      </a:lnTo>
                      <a:lnTo>
                        <a:pt x="768" y="244"/>
                      </a:lnTo>
                      <a:lnTo>
                        <a:pt x="768" y="236"/>
                      </a:lnTo>
                      <a:lnTo>
                        <a:pt x="766" y="226"/>
                      </a:lnTo>
                      <a:lnTo>
                        <a:pt x="764" y="222"/>
                      </a:lnTo>
                      <a:lnTo>
                        <a:pt x="760" y="220"/>
                      </a:lnTo>
                      <a:lnTo>
                        <a:pt x="760" y="220"/>
                      </a:lnTo>
                      <a:lnTo>
                        <a:pt x="756" y="216"/>
                      </a:lnTo>
                      <a:lnTo>
                        <a:pt x="756" y="212"/>
                      </a:lnTo>
                      <a:lnTo>
                        <a:pt x="754" y="204"/>
                      </a:lnTo>
                      <a:lnTo>
                        <a:pt x="754" y="204"/>
                      </a:lnTo>
                      <a:lnTo>
                        <a:pt x="756" y="198"/>
                      </a:lnTo>
                      <a:lnTo>
                        <a:pt x="758" y="194"/>
                      </a:lnTo>
                      <a:lnTo>
                        <a:pt x="756" y="190"/>
                      </a:lnTo>
                      <a:lnTo>
                        <a:pt x="756" y="190"/>
                      </a:lnTo>
                      <a:lnTo>
                        <a:pt x="752" y="186"/>
                      </a:lnTo>
                      <a:lnTo>
                        <a:pt x="748" y="180"/>
                      </a:lnTo>
                      <a:lnTo>
                        <a:pt x="744" y="170"/>
                      </a:lnTo>
                      <a:lnTo>
                        <a:pt x="744" y="170"/>
                      </a:lnTo>
                      <a:lnTo>
                        <a:pt x="746" y="160"/>
                      </a:lnTo>
                      <a:lnTo>
                        <a:pt x="746" y="152"/>
                      </a:lnTo>
                      <a:lnTo>
                        <a:pt x="746" y="146"/>
                      </a:lnTo>
                      <a:lnTo>
                        <a:pt x="746" y="146"/>
                      </a:lnTo>
                      <a:lnTo>
                        <a:pt x="746" y="142"/>
                      </a:lnTo>
                      <a:lnTo>
                        <a:pt x="746" y="134"/>
                      </a:lnTo>
                      <a:lnTo>
                        <a:pt x="746" y="126"/>
                      </a:lnTo>
                      <a:lnTo>
                        <a:pt x="750" y="118"/>
                      </a:lnTo>
                      <a:lnTo>
                        <a:pt x="750" y="118"/>
                      </a:lnTo>
                      <a:lnTo>
                        <a:pt x="752" y="112"/>
                      </a:lnTo>
                      <a:lnTo>
                        <a:pt x="752" y="106"/>
                      </a:lnTo>
                      <a:lnTo>
                        <a:pt x="752" y="98"/>
                      </a:lnTo>
                      <a:lnTo>
                        <a:pt x="752" y="98"/>
                      </a:lnTo>
                      <a:lnTo>
                        <a:pt x="752" y="92"/>
                      </a:lnTo>
                      <a:lnTo>
                        <a:pt x="752" y="88"/>
                      </a:lnTo>
                      <a:lnTo>
                        <a:pt x="752" y="84"/>
                      </a:lnTo>
                      <a:lnTo>
                        <a:pt x="752" y="84"/>
                      </a:lnTo>
                      <a:lnTo>
                        <a:pt x="754" y="78"/>
                      </a:lnTo>
                      <a:lnTo>
                        <a:pt x="756" y="72"/>
                      </a:lnTo>
                      <a:lnTo>
                        <a:pt x="756" y="62"/>
                      </a:lnTo>
                      <a:lnTo>
                        <a:pt x="754" y="42"/>
                      </a:lnTo>
                      <a:lnTo>
                        <a:pt x="748" y="24"/>
                      </a:lnTo>
                      <a:lnTo>
                        <a:pt x="740" y="10"/>
                      </a:lnTo>
                      <a:lnTo>
                        <a:pt x="726" y="2"/>
                      </a:lnTo>
                      <a:lnTo>
                        <a:pt x="704" y="0"/>
                      </a:lnTo>
                      <a:lnTo>
                        <a:pt x="678" y="10"/>
                      </a:lnTo>
                      <a:lnTo>
                        <a:pt x="654" y="24"/>
                      </a:lnTo>
                      <a:lnTo>
                        <a:pt x="654" y="24"/>
                      </a:lnTo>
                      <a:lnTo>
                        <a:pt x="648" y="28"/>
                      </a:lnTo>
                      <a:lnTo>
                        <a:pt x="630" y="42"/>
                      </a:lnTo>
                      <a:lnTo>
                        <a:pt x="606" y="66"/>
                      </a:lnTo>
                      <a:lnTo>
                        <a:pt x="594" y="82"/>
                      </a:lnTo>
                      <a:lnTo>
                        <a:pt x="580" y="102"/>
                      </a:lnTo>
                      <a:lnTo>
                        <a:pt x="580" y="102"/>
                      </a:lnTo>
                      <a:lnTo>
                        <a:pt x="568" y="122"/>
                      </a:lnTo>
                      <a:lnTo>
                        <a:pt x="558" y="142"/>
                      </a:lnTo>
                      <a:lnTo>
                        <a:pt x="548" y="164"/>
                      </a:lnTo>
                      <a:lnTo>
                        <a:pt x="540" y="186"/>
                      </a:lnTo>
                      <a:lnTo>
                        <a:pt x="532" y="208"/>
                      </a:lnTo>
                      <a:lnTo>
                        <a:pt x="526" y="232"/>
                      </a:lnTo>
                      <a:lnTo>
                        <a:pt x="518" y="282"/>
                      </a:lnTo>
                      <a:lnTo>
                        <a:pt x="518" y="282"/>
                      </a:lnTo>
                      <a:lnTo>
                        <a:pt x="514" y="324"/>
                      </a:lnTo>
                      <a:lnTo>
                        <a:pt x="514" y="366"/>
                      </a:lnTo>
                      <a:lnTo>
                        <a:pt x="514" y="402"/>
                      </a:lnTo>
                      <a:lnTo>
                        <a:pt x="516" y="430"/>
                      </a:lnTo>
                      <a:lnTo>
                        <a:pt x="516" y="430"/>
                      </a:lnTo>
                      <a:lnTo>
                        <a:pt x="514" y="430"/>
                      </a:lnTo>
                      <a:lnTo>
                        <a:pt x="514" y="430"/>
                      </a:lnTo>
                      <a:lnTo>
                        <a:pt x="502" y="424"/>
                      </a:lnTo>
                      <a:lnTo>
                        <a:pt x="502" y="424"/>
                      </a:lnTo>
                      <a:lnTo>
                        <a:pt x="504" y="420"/>
                      </a:lnTo>
                      <a:lnTo>
                        <a:pt x="502" y="416"/>
                      </a:lnTo>
                      <a:lnTo>
                        <a:pt x="502" y="416"/>
                      </a:lnTo>
                      <a:lnTo>
                        <a:pt x="500" y="414"/>
                      </a:lnTo>
                      <a:lnTo>
                        <a:pt x="496" y="412"/>
                      </a:lnTo>
                      <a:lnTo>
                        <a:pt x="492" y="412"/>
                      </a:lnTo>
                      <a:lnTo>
                        <a:pt x="488" y="414"/>
                      </a:lnTo>
                      <a:lnTo>
                        <a:pt x="488" y="414"/>
                      </a:lnTo>
                      <a:lnTo>
                        <a:pt x="488" y="414"/>
                      </a:lnTo>
                      <a:lnTo>
                        <a:pt x="488" y="412"/>
                      </a:lnTo>
                      <a:lnTo>
                        <a:pt x="486" y="412"/>
                      </a:lnTo>
                      <a:lnTo>
                        <a:pt x="484" y="414"/>
                      </a:lnTo>
                      <a:lnTo>
                        <a:pt x="484" y="414"/>
                      </a:lnTo>
                      <a:lnTo>
                        <a:pt x="480" y="414"/>
                      </a:lnTo>
                      <a:lnTo>
                        <a:pt x="480" y="414"/>
                      </a:lnTo>
                      <a:lnTo>
                        <a:pt x="478" y="414"/>
                      </a:lnTo>
                      <a:lnTo>
                        <a:pt x="478" y="416"/>
                      </a:lnTo>
                      <a:lnTo>
                        <a:pt x="476" y="416"/>
                      </a:lnTo>
                      <a:lnTo>
                        <a:pt x="476" y="418"/>
                      </a:lnTo>
                      <a:lnTo>
                        <a:pt x="474" y="420"/>
                      </a:lnTo>
                      <a:lnTo>
                        <a:pt x="472" y="420"/>
                      </a:lnTo>
                      <a:lnTo>
                        <a:pt x="476" y="422"/>
                      </a:lnTo>
                      <a:lnTo>
                        <a:pt x="476" y="422"/>
                      </a:lnTo>
                      <a:lnTo>
                        <a:pt x="476" y="422"/>
                      </a:lnTo>
                      <a:lnTo>
                        <a:pt x="472" y="424"/>
                      </a:lnTo>
                      <a:lnTo>
                        <a:pt x="472" y="424"/>
                      </a:lnTo>
                      <a:lnTo>
                        <a:pt x="470" y="426"/>
                      </a:lnTo>
                      <a:lnTo>
                        <a:pt x="468" y="430"/>
                      </a:lnTo>
                      <a:lnTo>
                        <a:pt x="468" y="432"/>
                      </a:lnTo>
                      <a:lnTo>
                        <a:pt x="470" y="436"/>
                      </a:lnTo>
                      <a:lnTo>
                        <a:pt x="470" y="436"/>
                      </a:lnTo>
                      <a:lnTo>
                        <a:pt x="474" y="440"/>
                      </a:lnTo>
                      <a:lnTo>
                        <a:pt x="474" y="440"/>
                      </a:lnTo>
                      <a:lnTo>
                        <a:pt x="474" y="448"/>
                      </a:lnTo>
                      <a:lnTo>
                        <a:pt x="474" y="454"/>
                      </a:lnTo>
                      <a:lnTo>
                        <a:pt x="474" y="454"/>
                      </a:lnTo>
                      <a:lnTo>
                        <a:pt x="472" y="456"/>
                      </a:lnTo>
                      <a:lnTo>
                        <a:pt x="472" y="456"/>
                      </a:lnTo>
                      <a:lnTo>
                        <a:pt x="448" y="442"/>
                      </a:lnTo>
                      <a:lnTo>
                        <a:pt x="416" y="424"/>
                      </a:lnTo>
                      <a:lnTo>
                        <a:pt x="380" y="406"/>
                      </a:lnTo>
                      <a:lnTo>
                        <a:pt x="340" y="390"/>
                      </a:lnTo>
                      <a:lnTo>
                        <a:pt x="340" y="390"/>
                      </a:lnTo>
                      <a:lnTo>
                        <a:pt x="292" y="374"/>
                      </a:lnTo>
                      <a:lnTo>
                        <a:pt x="268" y="368"/>
                      </a:lnTo>
                      <a:lnTo>
                        <a:pt x="244" y="364"/>
                      </a:lnTo>
                      <a:lnTo>
                        <a:pt x="222" y="362"/>
                      </a:lnTo>
                      <a:lnTo>
                        <a:pt x="198" y="360"/>
                      </a:lnTo>
                      <a:lnTo>
                        <a:pt x="176" y="360"/>
                      </a:lnTo>
                      <a:lnTo>
                        <a:pt x="152" y="362"/>
                      </a:lnTo>
                      <a:lnTo>
                        <a:pt x="152" y="362"/>
                      </a:lnTo>
                      <a:lnTo>
                        <a:pt x="130" y="366"/>
                      </a:lnTo>
                      <a:lnTo>
                        <a:pt x="108" y="370"/>
                      </a:lnTo>
                      <a:lnTo>
                        <a:pt x="76" y="380"/>
                      </a:lnTo>
                      <a:lnTo>
                        <a:pt x="56" y="388"/>
                      </a:lnTo>
                      <a:lnTo>
                        <a:pt x="48" y="392"/>
                      </a:lnTo>
                      <a:lnTo>
                        <a:pt x="24" y="408"/>
                      </a:lnTo>
                      <a:lnTo>
                        <a:pt x="4" y="426"/>
                      </a:lnTo>
                      <a:lnTo>
                        <a:pt x="0" y="436"/>
                      </a:lnTo>
                      <a:lnTo>
                        <a:pt x="0" y="466"/>
                      </a:lnTo>
                      <a:lnTo>
                        <a:pt x="4" y="476"/>
                      </a:lnTo>
                      <a:lnTo>
                        <a:pt x="18" y="488"/>
                      </a:lnTo>
                      <a:lnTo>
                        <a:pt x="36" y="500"/>
                      </a:lnTo>
                      <a:lnTo>
                        <a:pt x="36" y="500"/>
                      </a:lnTo>
                      <a:lnTo>
                        <a:pt x="44" y="504"/>
                      </a:lnTo>
                      <a:lnTo>
                        <a:pt x="50" y="506"/>
                      </a:lnTo>
                      <a:lnTo>
                        <a:pt x="56" y="506"/>
                      </a:lnTo>
                      <a:lnTo>
                        <a:pt x="56" y="506"/>
                      </a:lnTo>
                      <a:lnTo>
                        <a:pt x="60" y="508"/>
                      </a:lnTo>
                      <a:lnTo>
                        <a:pt x="64" y="510"/>
                      </a:lnTo>
                      <a:lnTo>
                        <a:pt x="70" y="514"/>
                      </a:lnTo>
                      <a:lnTo>
                        <a:pt x="70" y="514"/>
                      </a:lnTo>
                      <a:lnTo>
                        <a:pt x="76" y="518"/>
                      </a:lnTo>
                      <a:lnTo>
                        <a:pt x="82" y="520"/>
                      </a:lnTo>
                      <a:lnTo>
                        <a:pt x="90" y="520"/>
                      </a:lnTo>
                      <a:lnTo>
                        <a:pt x="90" y="520"/>
                      </a:lnTo>
                      <a:lnTo>
                        <a:pt x="96" y="522"/>
                      </a:lnTo>
                      <a:lnTo>
                        <a:pt x="104" y="524"/>
                      </a:lnTo>
                      <a:lnTo>
                        <a:pt x="112" y="528"/>
                      </a:lnTo>
                      <a:lnTo>
                        <a:pt x="116" y="530"/>
                      </a:lnTo>
                      <a:lnTo>
                        <a:pt x="116" y="530"/>
                      </a:lnTo>
                      <a:lnTo>
                        <a:pt x="120" y="534"/>
                      </a:lnTo>
                      <a:lnTo>
                        <a:pt x="126" y="536"/>
                      </a:lnTo>
                      <a:lnTo>
                        <a:pt x="136" y="540"/>
                      </a:lnTo>
                      <a:lnTo>
                        <a:pt x="136" y="540"/>
                      </a:lnTo>
                      <a:lnTo>
                        <a:pt x="144" y="548"/>
                      </a:lnTo>
                      <a:lnTo>
                        <a:pt x="148" y="554"/>
                      </a:lnTo>
                      <a:lnTo>
                        <a:pt x="150" y="558"/>
                      </a:lnTo>
                      <a:lnTo>
                        <a:pt x="150" y="558"/>
                      </a:lnTo>
                      <a:lnTo>
                        <a:pt x="152" y="562"/>
                      </a:lnTo>
                      <a:lnTo>
                        <a:pt x="156" y="564"/>
                      </a:lnTo>
                      <a:lnTo>
                        <a:pt x="162" y="564"/>
                      </a:lnTo>
                      <a:lnTo>
                        <a:pt x="162" y="564"/>
                      </a:lnTo>
                      <a:lnTo>
                        <a:pt x="168" y="568"/>
                      </a:lnTo>
                      <a:lnTo>
                        <a:pt x="172" y="572"/>
                      </a:lnTo>
                      <a:lnTo>
                        <a:pt x="174" y="578"/>
                      </a:lnTo>
                      <a:lnTo>
                        <a:pt x="174" y="578"/>
                      </a:lnTo>
                      <a:lnTo>
                        <a:pt x="176" y="580"/>
                      </a:lnTo>
                      <a:lnTo>
                        <a:pt x="178" y="584"/>
                      </a:lnTo>
                      <a:lnTo>
                        <a:pt x="184" y="590"/>
                      </a:lnTo>
                      <a:lnTo>
                        <a:pt x="192" y="594"/>
                      </a:lnTo>
                      <a:lnTo>
                        <a:pt x="196" y="596"/>
                      </a:lnTo>
                      <a:lnTo>
                        <a:pt x="196" y="596"/>
                      </a:lnTo>
                      <a:lnTo>
                        <a:pt x="200" y="598"/>
                      </a:lnTo>
                      <a:lnTo>
                        <a:pt x="204" y="602"/>
                      </a:lnTo>
                      <a:lnTo>
                        <a:pt x="210" y="608"/>
                      </a:lnTo>
                      <a:lnTo>
                        <a:pt x="210" y="608"/>
                      </a:lnTo>
                      <a:lnTo>
                        <a:pt x="214" y="610"/>
                      </a:lnTo>
                      <a:lnTo>
                        <a:pt x="222" y="614"/>
                      </a:lnTo>
                      <a:lnTo>
                        <a:pt x="232" y="620"/>
                      </a:lnTo>
                      <a:lnTo>
                        <a:pt x="232" y="620"/>
                      </a:lnTo>
                      <a:lnTo>
                        <a:pt x="248" y="626"/>
                      </a:lnTo>
                      <a:lnTo>
                        <a:pt x="258" y="632"/>
                      </a:lnTo>
                      <a:lnTo>
                        <a:pt x="258" y="632"/>
                      </a:lnTo>
                      <a:lnTo>
                        <a:pt x="264" y="632"/>
                      </a:lnTo>
                      <a:lnTo>
                        <a:pt x="272" y="632"/>
                      </a:lnTo>
                      <a:lnTo>
                        <a:pt x="282" y="630"/>
                      </a:lnTo>
                      <a:lnTo>
                        <a:pt x="302" y="622"/>
                      </a:lnTo>
                      <a:lnTo>
                        <a:pt x="320" y="610"/>
                      </a:lnTo>
                      <a:lnTo>
                        <a:pt x="338" y="600"/>
                      </a:lnTo>
                      <a:lnTo>
                        <a:pt x="364" y="586"/>
                      </a:lnTo>
                      <a:lnTo>
                        <a:pt x="380" y="580"/>
                      </a:lnTo>
                      <a:lnTo>
                        <a:pt x="382" y="578"/>
                      </a:lnTo>
                      <a:lnTo>
                        <a:pt x="382" y="578"/>
                      </a:lnTo>
                      <a:lnTo>
                        <a:pt x="368" y="604"/>
                      </a:lnTo>
                      <a:lnTo>
                        <a:pt x="358" y="628"/>
                      </a:lnTo>
                      <a:lnTo>
                        <a:pt x="358" y="628"/>
                      </a:lnTo>
                      <a:lnTo>
                        <a:pt x="344" y="670"/>
                      </a:lnTo>
                      <a:lnTo>
                        <a:pt x="342" y="682"/>
                      </a:lnTo>
                      <a:lnTo>
                        <a:pt x="342" y="688"/>
                      </a:lnTo>
                      <a:lnTo>
                        <a:pt x="342" y="692"/>
                      </a:lnTo>
                      <a:lnTo>
                        <a:pt x="344" y="692"/>
                      </a:lnTo>
                      <a:lnTo>
                        <a:pt x="346" y="692"/>
                      </a:lnTo>
                      <a:lnTo>
                        <a:pt x="358" y="702"/>
                      </a:lnTo>
                      <a:lnTo>
                        <a:pt x="358" y="702"/>
                      </a:lnTo>
                      <a:lnTo>
                        <a:pt x="366" y="708"/>
                      </a:lnTo>
                      <a:lnTo>
                        <a:pt x="384" y="724"/>
                      </a:lnTo>
                      <a:lnTo>
                        <a:pt x="396" y="730"/>
                      </a:lnTo>
                      <a:lnTo>
                        <a:pt x="410" y="738"/>
                      </a:lnTo>
                      <a:lnTo>
                        <a:pt x="420" y="740"/>
                      </a:lnTo>
                      <a:lnTo>
                        <a:pt x="432" y="742"/>
                      </a:lnTo>
                      <a:lnTo>
                        <a:pt x="432" y="742"/>
                      </a:lnTo>
                      <a:lnTo>
                        <a:pt x="440" y="740"/>
                      </a:lnTo>
                      <a:lnTo>
                        <a:pt x="446" y="742"/>
                      </a:lnTo>
                      <a:lnTo>
                        <a:pt x="452" y="744"/>
                      </a:lnTo>
                      <a:lnTo>
                        <a:pt x="456" y="746"/>
                      </a:lnTo>
                      <a:lnTo>
                        <a:pt x="460" y="752"/>
                      </a:lnTo>
                      <a:lnTo>
                        <a:pt x="462" y="754"/>
                      </a:lnTo>
                      <a:lnTo>
                        <a:pt x="462" y="754"/>
                      </a:lnTo>
                      <a:lnTo>
                        <a:pt x="472" y="762"/>
                      </a:lnTo>
                      <a:lnTo>
                        <a:pt x="484" y="766"/>
                      </a:lnTo>
                      <a:lnTo>
                        <a:pt x="488" y="766"/>
                      </a:lnTo>
                      <a:lnTo>
                        <a:pt x="494" y="764"/>
                      </a:lnTo>
                      <a:lnTo>
                        <a:pt x="494" y="764"/>
                      </a:lnTo>
                      <a:lnTo>
                        <a:pt x="500" y="764"/>
                      </a:lnTo>
                      <a:lnTo>
                        <a:pt x="506" y="768"/>
                      </a:lnTo>
                      <a:lnTo>
                        <a:pt x="588" y="768"/>
                      </a:lnTo>
                      <a:lnTo>
                        <a:pt x="588" y="768"/>
                      </a:lnTo>
                      <a:lnTo>
                        <a:pt x="586" y="750"/>
                      </a:lnTo>
                      <a:lnTo>
                        <a:pt x="584" y="736"/>
                      </a:lnTo>
                      <a:lnTo>
                        <a:pt x="584" y="736"/>
                      </a:lnTo>
                      <a:lnTo>
                        <a:pt x="552" y="654"/>
                      </a:lnTo>
                      <a:lnTo>
                        <a:pt x="534" y="602"/>
                      </a:lnTo>
                      <a:lnTo>
                        <a:pt x="530" y="586"/>
                      </a:lnTo>
                      <a:lnTo>
                        <a:pt x="530" y="580"/>
                      </a:lnTo>
                      <a:lnTo>
                        <a:pt x="530" y="578"/>
                      </a:lnTo>
                      <a:lnTo>
                        <a:pt x="530" y="578"/>
                      </a:lnTo>
                      <a:lnTo>
                        <a:pt x="534" y="574"/>
                      </a:lnTo>
                      <a:lnTo>
                        <a:pt x="536" y="566"/>
                      </a:lnTo>
                      <a:lnTo>
                        <a:pt x="538" y="548"/>
                      </a:lnTo>
                      <a:lnTo>
                        <a:pt x="548" y="572"/>
                      </a:lnTo>
                      <a:lnTo>
                        <a:pt x="554" y="580"/>
                      </a:lnTo>
                      <a:lnTo>
                        <a:pt x="558" y="594"/>
                      </a:lnTo>
                      <a:lnTo>
                        <a:pt x="568" y="610"/>
                      </a:lnTo>
                      <a:lnTo>
                        <a:pt x="570" y="614"/>
                      </a:lnTo>
                      <a:lnTo>
                        <a:pt x="584" y="638"/>
                      </a:lnTo>
                      <a:lnTo>
                        <a:pt x="590" y="638"/>
                      </a:lnTo>
                      <a:lnTo>
                        <a:pt x="592" y="642"/>
                      </a:lnTo>
                      <a:lnTo>
                        <a:pt x="590" y="648"/>
                      </a:lnTo>
                      <a:lnTo>
                        <a:pt x="598" y="658"/>
                      </a:lnTo>
                      <a:lnTo>
                        <a:pt x="608" y="676"/>
                      </a:lnTo>
                      <a:lnTo>
                        <a:pt x="626" y="688"/>
                      </a:lnTo>
                      <a:lnTo>
                        <a:pt x="642" y="690"/>
                      </a:lnTo>
                      <a:lnTo>
                        <a:pt x="638" y="678"/>
                      </a:lnTo>
                      <a:lnTo>
                        <a:pt x="646" y="688"/>
                      </a:lnTo>
                      <a:lnTo>
                        <a:pt x="650" y="672"/>
                      </a:lnTo>
                      <a:lnTo>
                        <a:pt x="648" y="652"/>
                      </a:lnTo>
                      <a:lnTo>
                        <a:pt x="638" y="634"/>
                      </a:lnTo>
                      <a:lnTo>
                        <a:pt x="632" y="622"/>
                      </a:lnTo>
                      <a:lnTo>
                        <a:pt x="626" y="620"/>
                      </a:lnTo>
                      <a:lnTo>
                        <a:pt x="624" y="616"/>
                      </a:lnTo>
                      <a:lnTo>
                        <a:pt x="626" y="612"/>
                      </a:lnTo>
                      <a:lnTo>
                        <a:pt x="612" y="590"/>
                      </a:lnTo>
                      <a:lnTo>
                        <a:pt x="608" y="584"/>
                      </a:lnTo>
                      <a:lnTo>
                        <a:pt x="598" y="568"/>
                      </a:lnTo>
                      <a:lnTo>
                        <a:pt x="588" y="560"/>
                      </a:lnTo>
                      <a:lnTo>
                        <a:pt x="584" y="550"/>
                      </a:lnTo>
                      <a:lnTo>
                        <a:pt x="568" y="530"/>
                      </a:lnTo>
                      <a:lnTo>
                        <a:pt x="568" y="530"/>
                      </a:lnTo>
                      <a:lnTo>
                        <a:pt x="586" y="536"/>
                      </a:lnTo>
                      <a:lnTo>
                        <a:pt x="592" y="538"/>
                      </a:lnTo>
                      <a:lnTo>
                        <a:pt x="598" y="536"/>
                      </a:lnTo>
                      <a:lnTo>
                        <a:pt x="598" y="536"/>
                      </a:lnTo>
                      <a:lnTo>
                        <a:pt x="600" y="538"/>
                      </a:lnTo>
                      <a:lnTo>
                        <a:pt x="604" y="540"/>
                      </a:lnTo>
                      <a:lnTo>
                        <a:pt x="618" y="552"/>
                      </a:lnTo>
                      <a:lnTo>
                        <a:pt x="654" y="590"/>
                      </a:lnTo>
                      <a:lnTo>
                        <a:pt x="714" y="658"/>
                      </a:lnTo>
                      <a:lnTo>
                        <a:pt x="714" y="658"/>
                      </a:lnTo>
                      <a:lnTo>
                        <a:pt x="724" y="666"/>
                      </a:lnTo>
                      <a:lnTo>
                        <a:pt x="740" y="676"/>
                      </a:lnTo>
                      <a:lnTo>
                        <a:pt x="770" y="692"/>
                      </a:lnTo>
                      <a:lnTo>
                        <a:pt x="770" y="692"/>
                      </a:lnTo>
                      <a:lnTo>
                        <a:pt x="792" y="698"/>
                      </a:lnTo>
                      <a:lnTo>
                        <a:pt x="804" y="702"/>
                      </a:lnTo>
                      <a:lnTo>
                        <a:pt x="804" y="702"/>
                      </a:lnTo>
                      <a:lnTo>
                        <a:pt x="814" y="706"/>
                      </a:lnTo>
                      <a:lnTo>
                        <a:pt x="822" y="708"/>
                      </a:lnTo>
                      <a:lnTo>
                        <a:pt x="830" y="708"/>
                      </a:lnTo>
                      <a:lnTo>
                        <a:pt x="830" y="708"/>
                      </a:lnTo>
                      <a:lnTo>
                        <a:pt x="836" y="708"/>
                      </a:lnTo>
                      <a:lnTo>
                        <a:pt x="842" y="708"/>
                      </a:lnTo>
                      <a:lnTo>
                        <a:pt x="848" y="710"/>
                      </a:lnTo>
                      <a:lnTo>
                        <a:pt x="852" y="722"/>
                      </a:lnTo>
                      <a:lnTo>
                        <a:pt x="904" y="736"/>
                      </a:lnTo>
                      <a:lnTo>
                        <a:pt x="904" y="736"/>
                      </a:lnTo>
                      <a:lnTo>
                        <a:pt x="910" y="736"/>
                      </a:lnTo>
                      <a:lnTo>
                        <a:pt x="914" y="734"/>
                      </a:lnTo>
                      <a:lnTo>
                        <a:pt x="916" y="732"/>
                      </a:lnTo>
                      <a:lnTo>
                        <a:pt x="916" y="730"/>
                      </a:lnTo>
                      <a:lnTo>
                        <a:pt x="916" y="730"/>
                      </a:lnTo>
                      <a:lnTo>
                        <a:pt x="914" y="722"/>
                      </a:lnTo>
                      <a:lnTo>
                        <a:pt x="910" y="716"/>
                      </a:lnTo>
                      <a:lnTo>
                        <a:pt x="898" y="700"/>
                      </a:lnTo>
                      <a:lnTo>
                        <a:pt x="898" y="700"/>
                      </a:lnTo>
                      <a:lnTo>
                        <a:pt x="892" y="694"/>
                      </a:lnTo>
                      <a:lnTo>
                        <a:pt x="884" y="690"/>
                      </a:lnTo>
                      <a:lnTo>
                        <a:pt x="878" y="688"/>
                      </a:lnTo>
                      <a:lnTo>
                        <a:pt x="878" y="688"/>
                      </a:lnTo>
                      <a:close/>
                      <a:moveTo>
                        <a:pt x="478" y="422"/>
                      </a:moveTo>
                      <a:lnTo>
                        <a:pt x="478" y="422"/>
                      </a:lnTo>
                      <a:lnTo>
                        <a:pt x="478" y="422"/>
                      </a:lnTo>
                      <a:lnTo>
                        <a:pt x="478" y="420"/>
                      </a:lnTo>
                      <a:lnTo>
                        <a:pt x="478" y="422"/>
                      </a:lnTo>
                      <a:close/>
                    </a:path>
                  </a:pathLst>
                </a:custGeom>
                <a:grpFill/>
                <a:ln w="9525">
                  <a:noFill/>
                  <a:round/>
                  <a:headEnd/>
                  <a:tailEnd/>
                </a:ln>
                <a:effectLst>
                  <a:glow rad="38100">
                    <a:schemeClr val="bg2">
                      <a:lumMod val="60000"/>
                      <a:lumOff val="40000"/>
                      <a:alpha val="19000"/>
                    </a:schemeClr>
                  </a:glow>
                  <a:softEdge rad="12700"/>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algn="l" defTabSz="457200" rtl="0" eaLnBrk="1" latinLnBrk="0" hangingPunct="1"/>
                  <a:endParaRPr lang="en-US" sz="1800" kern="1200">
                    <a:solidFill>
                      <a:schemeClr val="tx1"/>
                    </a:solidFill>
                    <a:latin typeface="+mn-lt"/>
                    <a:ea typeface="+mn-ea"/>
                    <a:cs typeface="+mn-cs"/>
                  </a:endParaRPr>
                </a:p>
              </p:txBody>
            </p:sp>
          </p:grpSp>
        </p:grpSp>
        <p:grpSp>
          <p:nvGrpSpPr>
            <p:cNvPr id="138" name="Group 715"/>
            <p:cNvGrpSpPr/>
            <p:nvPr/>
          </p:nvGrpSpPr>
          <p:grpSpPr>
            <a:xfrm>
              <a:off x="2" y="-16"/>
              <a:ext cx="9252335" cy="6787414"/>
              <a:chOff x="2" y="-16"/>
              <a:chExt cx="9252335" cy="6787414"/>
            </a:xfrm>
          </p:grpSpPr>
          <p:grpSp>
            <p:nvGrpSpPr>
              <p:cNvPr id="139" name="Group 129"/>
              <p:cNvGrpSpPr>
                <a:grpSpLocks noChangeAspect="1"/>
              </p:cNvGrpSpPr>
              <p:nvPr/>
            </p:nvGrpSpPr>
            <p:grpSpPr>
              <a:xfrm rot="20119239">
                <a:off x="7445117" y="3056828"/>
                <a:ext cx="1807220" cy="3062371"/>
                <a:chOff x="2048564" y="457200"/>
                <a:chExt cx="6368361" cy="10791417"/>
              </a:xfrm>
              <a:solidFill>
                <a:schemeClr val="bg2">
                  <a:lumMod val="60000"/>
                  <a:lumOff val="40000"/>
                  <a:alpha val="18000"/>
                </a:schemeClr>
              </a:solidFill>
            </p:grpSpPr>
            <p:sp>
              <p:nvSpPr>
                <p:cNvPr id="175" name="Freeform 86"/>
                <p:cNvSpPr>
                  <a:spLocks/>
                </p:cNvSpPr>
                <p:nvPr/>
              </p:nvSpPr>
              <p:spPr bwMode="auto">
                <a:xfrm>
                  <a:off x="6400801" y="787399"/>
                  <a:ext cx="390524" cy="581026"/>
                </a:xfrm>
                <a:custGeom>
                  <a:avLst/>
                  <a:gdLst/>
                  <a:ahLst/>
                  <a:cxnLst>
                    <a:cxn ang="0">
                      <a:pos x="242" y="366"/>
                    </a:cxn>
                    <a:cxn ang="0">
                      <a:pos x="242" y="366"/>
                    </a:cxn>
                    <a:cxn ang="0">
                      <a:pos x="244" y="364"/>
                    </a:cxn>
                    <a:cxn ang="0">
                      <a:pos x="246" y="364"/>
                    </a:cxn>
                    <a:cxn ang="0">
                      <a:pos x="246" y="364"/>
                    </a:cxn>
                    <a:cxn ang="0">
                      <a:pos x="236" y="348"/>
                    </a:cxn>
                    <a:cxn ang="0">
                      <a:pos x="50" y="54"/>
                    </a:cxn>
                    <a:cxn ang="0">
                      <a:pos x="50" y="54"/>
                    </a:cxn>
                    <a:cxn ang="0">
                      <a:pos x="32" y="28"/>
                    </a:cxn>
                    <a:cxn ang="0">
                      <a:pos x="32" y="26"/>
                    </a:cxn>
                    <a:cxn ang="0">
                      <a:pos x="32" y="26"/>
                    </a:cxn>
                    <a:cxn ang="0">
                      <a:pos x="22" y="14"/>
                    </a:cxn>
                    <a:cxn ang="0">
                      <a:pos x="10" y="4"/>
                    </a:cxn>
                    <a:cxn ang="0">
                      <a:pos x="10" y="4"/>
                    </a:cxn>
                    <a:cxn ang="0">
                      <a:pos x="6" y="2"/>
                    </a:cxn>
                    <a:cxn ang="0">
                      <a:pos x="2" y="0"/>
                    </a:cxn>
                    <a:cxn ang="0">
                      <a:pos x="0" y="2"/>
                    </a:cxn>
                    <a:cxn ang="0">
                      <a:pos x="0" y="6"/>
                    </a:cxn>
                    <a:cxn ang="0">
                      <a:pos x="0" y="6"/>
                    </a:cxn>
                    <a:cxn ang="0">
                      <a:pos x="4" y="16"/>
                    </a:cxn>
                    <a:cxn ang="0">
                      <a:pos x="10" y="24"/>
                    </a:cxn>
                    <a:cxn ang="0">
                      <a:pos x="10" y="24"/>
                    </a:cxn>
                    <a:cxn ang="0">
                      <a:pos x="20" y="34"/>
                    </a:cxn>
                    <a:cxn ang="0">
                      <a:pos x="28" y="44"/>
                    </a:cxn>
                    <a:cxn ang="0">
                      <a:pos x="232" y="352"/>
                    </a:cxn>
                    <a:cxn ang="0">
                      <a:pos x="232" y="352"/>
                    </a:cxn>
                    <a:cxn ang="0">
                      <a:pos x="238" y="362"/>
                    </a:cxn>
                    <a:cxn ang="0">
                      <a:pos x="242" y="366"/>
                    </a:cxn>
                    <a:cxn ang="0">
                      <a:pos x="242" y="366"/>
                    </a:cxn>
                  </a:cxnLst>
                  <a:rect l="0" t="0" r="r" b="b"/>
                  <a:pathLst>
                    <a:path w="246" h="366">
                      <a:moveTo>
                        <a:pt x="242" y="366"/>
                      </a:moveTo>
                      <a:lnTo>
                        <a:pt x="242" y="366"/>
                      </a:lnTo>
                      <a:lnTo>
                        <a:pt x="244" y="364"/>
                      </a:lnTo>
                      <a:lnTo>
                        <a:pt x="246" y="364"/>
                      </a:lnTo>
                      <a:lnTo>
                        <a:pt x="246" y="364"/>
                      </a:lnTo>
                      <a:lnTo>
                        <a:pt x="236" y="348"/>
                      </a:lnTo>
                      <a:lnTo>
                        <a:pt x="50" y="54"/>
                      </a:lnTo>
                      <a:lnTo>
                        <a:pt x="50" y="54"/>
                      </a:lnTo>
                      <a:lnTo>
                        <a:pt x="32" y="28"/>
                      </a:lnTo>
                      <a:lnTo>
                        <a:pt x="32" y="26"/>
                      </a:lnTo>
                      <a:lnTo>
                        <a:pt x="32" y="26"/>
                      </a:lnTo>
                      <a:lnTo>
                        <a:pt x="22" y="14"/>
                      </a:lnTo>
                      <a:lnTo>
                        <a:pt x="10" y="4"/>
                      </a:lnTo>
                      <a:lnTo>
                        <a:pt x="10" y="4"/>
                      </a:lnTo>
                      <a:lnTo>
                        <a:pt x="6" y="2"/>
                      </a:lnTo>
                      <a:lnTo>
                        <a:pt x="2" y="0"/>
                      </a:lnTo>
                      <a:lnTo>
                        <a:pt x="0" y="2"/>
                      </a:lnTo>
                      <a:lnTo>
                        <a:pt x="0" y="6"/>
                      </a:lnTo>
                      <a:lnTo>
                        <a:pt x="0" y="6"/>
                      </a:lnTo>
                      <a:lnTo>
                        <a:pt x="4" y="16"/>
                      </a:lnTo>
                      <a:lnTo>
                        <a:pt x="10" y="24"/>
                      </a:lnTo>
                      <a:lnTo>
                        <a:pt x="10" y="24"/>
                      </a:lnTo>
                      <a:lnTo>
                        <a:pt x="20" y="34"/>
                      </a:lnTo>
                      <a:lnTo>
                        <a:pt x="28" y="44"/>
                      </a:lnTo>
                      <a:lnTo>
                        <a:pt x="232" y="352"/>
                      </a:lnTo>
                      <a:lnTo>
                        <a:pt x="232" y="352"/>
                      </a:lnTo>
                      <a:lnTo>
                        <a:pt x="238" y="362"/>
                      </a:lnTo>
                      <a:lnTo>
                        <a:pt x="242" y="366"/>
                      </a:lnTo>
                      <a:lnTo>
                        <a:pt x="242" y="366"/>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sz="1800"/>
                </a:p>
              </p:txBody>
            </p:sp>
            <p:sp>
              <p:nvSpPr>
                <p:cNvPr id="176" name="Freeform 87"/>
                <p:cNvSpPr>
                  <a:spLocks/>
                </p:cNvSpPr>
                <p:nvPr/>
              </p:nvSpPr>
              <p:spPr bwMode="auto">
                <a:xfrm>
                  <a:off x="6791325" y="1381124"/>
                  <a:ext cx="1588" cy="1588"/>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sz="1800"/>
                </a:p>
              </p:txBody>
            </p:sp>
            <p:sp>
              <p:nvSpPr>
                <p:cNvPr id="177" name="Freeform 88"/>
                <p:cNvSpPr>
                  <a:spLocks/>
                </p:cNvSpPr>
                <p:nvPr/>
              </p:nvSpPr>
              <p:spPr bwMode="auto">
                <a:xfrm>
                  <a:off x="6819900" y="787399"/>
                  <a:ext cx="387350" cy="581026"/>
                </a:xfrm>
                <a:custGeom>
                  <a:avLst/>
                  <a:gdLst/>
                  <a:ahLst/>
                  <a:cxnLst>
                    <a:cxn ang="0">
                      <a:pos x="2" y="366"/>
                    </a:cxn>
                    <a:cxn ang="0">
                      <a:pos x="2" y="366"/>
                    </a:cxn>
                    <a:cxn ang="0">
                      <a:pos x="6" y="362"/>
                    </a:cxn>
                    <a:cxn ang="0">
                      <a:pos x="14" y="352"/>
                    </a:cxn>
                    <a:cxn ang="0">
                      <a:pos x="216" y="44"/>
                    </a:cxn>
                    <a:cxn ang="0">
                      <a:pos x="216" y="44"/>
                    </a:cxn>
                    <a:cxn ang="0">
                      <a:pos x="226" y="34"/>
                    </a:cxn>
                    <a:cxn ang="0">
                      <a:pos x="234" y="24"/>
                    </a:cxn>
                    <a:cxn ang="0">
                      <a:pos x="234" y="24"/>
                    </a:cxn>
                    <a:cxn ang="0">
                      <a:pos x="240" y="16"/>
                    </a:cxn>
                    <a:cxn ang="0">
                      <a:pos x="244" y="6"/>
                    </a:cxn>
                    <a:cxn ang="0">
                      <a:pos x="244" y="6"/>
                    </a:cxn>
                    <a:cxn ang="0">
                      <a:pos x="244" y="2"/>
                    </a:cxn>
                    <a:cxn ang="0">
                      <a:pos x="242" y="0"/>
                    </a:cxn>
                    <a:cxn ang="0">
                      <a:pos x="238" y="2"/>
                    </a:cxn>
                    <a:cxn ang="0">
                      <a:pos x="234" y="4"/>
                    </a:cxn>
                    <a:cxn ang="0">
                      <a:pos x="234" y="4"/>
                    </a:cxn>
                    <a:cxn ang="0">
                      <a:pos x="222" y="14"/>
                    </a:cxn>
                    <a:cxn ang="0">
                      <a:pos x="212" y="26"/>
                    </a:cxn>
                    <a:cxn ang="0">
                      <a:pos x="212" y="28"/>
                    </a:cxn>
                    <a:cxn ang="0">
                      <a:pos x="212" y="28"/>
                    </a:cxn>
                    <a:cxn ang="0">
                      <a:pos x="194" y="54"/>
                    </a:cxn>
                    <a:cxn ang="0">
                      <a:pos x="8" y="348"/>
                    </a:cxn>
                    <a:cxn ang="0">
                      <a:pos x="8" y="348"/>
                    </a:cxn>
                    <a:cxn ang="0">
                      <a:pos x="0" y="364"/>
                    </a:cxn>
                    <a:cxn ang="0">
                      <a:pos x="0" y="364"/>
                    </a:cxn>
                    <a:cxn ang="0">
                      <a:pos x="0" y="366"/>
                    </a:cxn>
                    <a:cxn ang="0">
                      <a:pos x="0" y="366"/>
                    </a:cxn>
                    <a:cxn ang="0">
                      <a:pos x="2" y="366"/>
                    </a:cxn>
                    <a:cxn ang="0">
                      <a:pos x="2" y="366"/>
                    </a:cxn>
                  </a:cxnLst>
                  <a:rect l="0" t="0" r="r" b="b"/>
                  <a:pathLst>
                    <a:path w="244" h="366">
                      <a:moveTo>
                        <a:pt x="2" y="366"/>
                      </a:moveTo>
                      <a:lnTo>
                        <a:pt x="2" y="366"/>
                      </a:lnTo>
                      <a:lnTo>
                        <a:pt x="6" y="362"/>
                      </a:lnTo>
                      <a:lnTo>
                        <a:pt x="14" y="352"/>
                      </a:lnTo>
                      <a:lnTo>
                        <a:pt x="216" y="44"/>
                      </a:lnTo>
                      <a:lnTo>
                        <a:pt x="216" y="44"/>
                      </a:lnTo>
                      <a:lnTo>
                        <a:pt x="226" y="34"/>
                      </a:lnTo>
                      <a:lnTo>
                        <a:pt x="234" y="24"/>
                      </a:lnTo>
                      <a:lnTo>
                        <a:pt x="234" y="24"/>
                      </a:lnTo>
                      <a:lnTo>
                        <a:pt x="240" y="16"/>
                      </a:lnTo>
                      <a:lnTo>
                        <a:pt x="244" y="6"/>
                      </a:lnTo>
                      <a:lnTo>
                        <a:pt x="244" y="6"/>
                      </a:lnTo>
                      <a:lnTo>
                        <a:pt x="244" y="2"/>
                      </a:lnTo>
                      <a:lnTo>
                        <a:pt x="242" y="0"/>
                      </a:lnTo>
                      <a:lnTo>
                        <a:pt x="238" y="2"/>
                      </a:lnTo>
                      <a:lnTo>
                        <a:pt x="234" y="4"/>
                      </a:lnTo>
                      <a:lnTo>
                        <a:pt x="234" y="4"/>
                      </a:lnTo>
                      <a:lnTo>
                        <a:pt x="222" y="14"/>
                      </a:lnTo>
                      <a:lnTo>
                        <a:pt x="212" y="26"/>
                      </a:lnTo>
                      <a:lnTo>
                        <a:pt x="212" y="28"/>
                      </a:lnTo>
                      <a:lnTo>
                        <a:pt x="212" y="28"/>
                      </a:lnTo>
                      <a:lnTo>
                        <a:pt x="194" y="54"/>
                      </a:lnTo>
                      <a:lnTo>
                        <a:pt x="8" y="348"/>
                      </a:lnTo>
                      <a:lnTo>
                        <a:pt x="8" y="348"/>
                      </a:lnTo>
                      <a:lnTo>
                        <a:pt x="0" y="364"/>
                      </a:lnTo>
                      <a:lnTo>
                        <a:pt x="0" y="364"/>
                      </a:lnTo>
                      <a:lnTo>
                        <a:pt x="0" y="366"/>
                      </a:lnTo>
                      <a:lnTo>
                        <a:pt x="0" y="366"/>
                      </a:lnTo>
                      <a:lnTo>
                        <a:pt x="2" y="366"/>
                      </a:lnTo>
                      <a:lnTo>
                        <a:pt x="2" y="366"/>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sz="1800"/>
                </a:p>
              </p:txBody>
            </p:sp>
            <p:sp>
              <p:nvSpPr>
                <p:cNvPr id="178" name="Freeform 89"/>
                <p:cNvSpPr>
                  <a:spLocks noEditPoints="1"/>
                </p:cNvSpPr>
                <p:nvPr/>
              </p:nvSpPr>
              <p:spPr bwMode="auto">
                <a:xfrm>
                  <a:off x="5181600" y="457200"/>
                  <a:ext cx="3235325" cy="2759075"/>
                </a:xfrm>
                <a:custGeom>
                  <a:avLst/>
                  <a:gdLst/>
                  <a:ahLst/>
                  <a:cxnLst>
                    <a:cxn ang="0">
                      <a:pos x="1778" y="8"/>
                    </a:cxn>
                    <a:cxn ang="0">
                      <a:pos x="1424" y="184"/>
                    </a:cxn>
                    <a:cxn ang="0">
                      <a:pos x="1152" y="514"/>
                    </a:cxn>
                    <a:cxn ang="0">
                      <a:pos x="1064" y="610"/>
                    </a:cxn>
                    <a:cxn ang="0">
                      <a:pos x="1042" y="574"/>
                    </a:cxn>
                    <a:cxn ang="0">
                      <a:pos x="1014" y="574"/>
                    </a:cxn>
                    <a:cxn ang="0">
                      <a:pos x="982" y="586"/>
                    </a:cxn>
                    <a:cxn ang="0">
                      <a:pos x="964" y="644"/>
                    </a:cxn>
                    <a:cxn ang="0">
                      <a:pos x="774" y="350"/>
                    </a:cxn>
                    <a:cxn ang="0">
                      <a:pos x="432" y="66"/>
                    </a:cxn>
                    <a:cxn ang="0">
                      <a:pos x="60" y="14"/>
                    </a:cxn>
                    <a:cxn ang="0">
                      <a:pos x="58" y="236"/>
                    </a:cxn>
                    <a:cxn ang="0">
                      <a:pos x="100" y="298"/>
                    </a:cxn>
                    <a:cxn ang="0">
                      <a:pos x="154" y="358"/>
                    </a:cxn>
                    <a:cxn ang="0">
                      <a:pos x="190" y="458"/>
                    </a:cxn>
                    <a:cxn ang="0">
                      <a:pos x="216" y="506"/>
                    </a:cxn>
                    <a:cxn ang="0">
                      <a:pos x="228" y="580"/>
                    </a:cxn>
                    <a:cxn ang="0">
                      <a:pos x="252" y="632"/>
                    </a:cxn>
                    <a:cxn ang="0">
                      <a:pos x="320" y="740"/>
                    </a:cxn>
                    <a:cxn ang="0">
                      <a:pos x="628" y="780"/>
                    </a:cxn>
                    <a:cxn ang="0">
                      <a:pos x="422" y="938"/>
                    </a:cxn>
                    <a:cxn ang="0">
                      <a:pos x="446" y="1044"/>
                    </a:cxn>
                    <a:cxn ang="0">
                      <a:pos x="548" y="1174"/>
                    </a:cxn>
                    <a:cxn ang="0">
                      <a:pos x="588" y="1256"/>
                    </a:cxn>
                    <a:cxn ang="0">
                      <a:pos x="646" y="1306"/>
                    </a:cxn>
                    <a:cxn ang="0">
                      <a:pos x="650" y="1464"/>
                    </a:cxn>
                    <a:cxn ang="0">
                      <a:pos x="562" y="1580"/>
                    </a:cxn>
                    <a:cxn ang="0">
                      <a:pos x="516" y="1698"/>
                    </a:cxn>
                    <a:cxn ang="0">
                      <a:pos x="554" y="1734"/>
                    </a:cxn>
                    <a:cxn ang="0">
                      <a:pos x="670" y="1586"/>
                    </a:cxn>
                    <a:cxn ang="0">
                      <a:pos x="770" y="1476"/>
                    </a:cxn>
                    <a:cxn ang="0">
                      <a:pos x="890" y="1070"/>
                    </a:cxn>
                    <a:cxn ang="0">
                      <a:pos x="938" y="954"/>
                    </a:cxn>
                    <a:cxn ang="0">
                      <a:pos x="962" y="1146"/>
                    </a:cxn>
                    <a:cxn ang="0">
                      <a:pos x="1022" y="1320"/>
                    </a:cxn>
                    <a:cxn ang="0">
                      <a:pos x="1076" y="1068"/>
                    </a:cxn>
                    <a:cxn ang="0">
                      <a:pos x="1106" y="958"/>
                    </a:cxn>
                    <a:cxn ang="0">
                      <a:pos x="1160" y="1136"/>
                    </a:cxn>
                    <a:cxn ang="0">
                      <a:pos x="1268" y="1476"/>
                    </a:cxn>
                    <a:cxn ang="0">
                      <a:pos x="1366" y="1586"/>
                    </a:cxn>
                    <a:cxn ang="0">
                      <a:pos x="1494" y="1738"/>
                    </a:cxn>
                    <a:cxn ang="0">
                      <a:pos x="1520" y="1676"/>
                    </a:cxn>
                    <a:cxn ang="0">
                      <a:pos x="1456" y="1558"/>
                    </a:cxn>
                    <a:cxn ang="0">
                      <a:pos x="1382" y="1442"/>
                    </a:cxn>
                    <a:cxn ang="0">
                      <a:pos x="1396" y="1300"/>
                    </a:cxn>
                    <a:cxn ang="0">
                      <a:pos x="1460" y="1236"/>
                    </a:cxn>
                    <a:cxn ang="0">
                      <a:pos x="1508" y="1166"/>
                    </a:cxn>
                    <a:cxn ang="0">
                      <a:pos x="1600" y="1020"/>
                    </a:cxn>
                    <a:cxn ang="0">
                      <a:pos x="1596" y="918"/>
                    </a:cxn>
                    <a:cxn ang="0">
                      <a:pos x="1454" y="772"/>
                    </a:cxn>
                    <a:cxn ang="0">
                      <a:pos x="1722" y="734"/>
                    </a:cxn>
                    <a:cxn ang="0">
                      <a:pos x="1788" y="628"/>
                    </a:cxn>
                    <a:cxn ang="0">
                      <a:pos x="1820" y="562"/>
                    </a:cxn>
                    <a:cxn ang="0">
                      <a:pos x="1824" y="498"/>
                    </a:cxn>
                    <a:cxn ang="0">
                      <a:pos x="1846" y="452"/>
                    </a:cxn>
                    <a:cxn ang="0">
                      <a:pos x="1884" y="358"/>
                    </a:cxn>
                    <a:cxn ang="0">
                      <a:pos x="1946" y="286"/>
                    </a:cxn>
                    <a:cxn ang="0">
                      <a:pos x="1984" y="232"/>
                    </a:cxn>
                    <a:cxn ang="0">
                      <a:pos x="1014" y="582"/>
                    </a:cxn>
                  </a:cxnLst>
                  <a:rect l="0" t="0" r="r" b="b"/>
                  <a:pathLst>
                    <a:path w="2038" h="1738">
                      <a:moveTo>
                        <a:pt x="2036" y="78"/>
                      </a:moveTo>
                      <a:lnTo>
                        <a:pt x="2018" y="44"/>
                      </a:lnTo>
                      <a:lnTo>
                        <a:pt x="1978" y="14"/>
                      </a:lnTo>
                      <a:lnTo>
                        <a:pt x="1916" y="2"/>
                      </a:lnTo>
                      <a:lnTo>
                        <a:pt x="1850" y="0"/>
                      </a:lnTo>
                      <a:lnTo>
                        <a:pt x="1850" y="0"/>
                      </a:lnTo>
                      <a:lnTo>
                        <a:pt x="1832" y="0"/>
                      </a:lnTo>
                      <a:lnTo>
                        <a:pt x="1808" y="4"/>
                      </a:lnTo>
                      <a:lnTo>
                        <a:pt x="1778" y="8"/>
                      </a:lnTo>
                      <a:lnTo>
                        <a:pt x="1742" y="16"/>
                      </a:lnTo>
                      <a:lnTo>
                        <a:pt x="1702" y="28"/>
                      </a:lnTo>
                      <a:lnTo>
                        <a:pt x="1656" y="46"/>
                      </a:lnTo>
                      <a:lnTo>
                        <a:pt x="1606" y="66"/>
                      </a:lnTo>
                      <a:lnTo>
                        <a:pt x="1606" y="66"/>
                      </a:lnTo>
                      <a:lnTo>
                        <a:pt x="1558" y="92"/>
                      </a:lnTo>
                      <a:lnTo>
                        <a:pt x="1510" y="120"/>
                      </a:lnTo>
                      <a:lnTo>
                        <a:pt x="1466" y="152"/>
                      </a:lnTo>
                      <a:lnTo>
                        <a:pt x="1424" y="184"/>
                      </a:lnTo>
                      <a:lnTo>
                        <a:pt x="1382" y="222"/>
                      </a:lnTo>
                      <a:lnTo>
                        <a:pt x="1342" y="260"/>
                      </a:lnTo>
                      <a:lnTo>
                        <a:pt x="1302" y="304"/>
                      </a:lnTo>
                      <a:lnTo>
                        <a:pt x="1264" y="350"/>
                      </a:lnTo>
                      <a:lnTo>
                        <a:pt x="1264" y="350"/>
                      </a:lnTo>
                      <a:lnTo>
                        <a:pt x="1234" y="388"/>
                      </a:lnTo>
                      <a:lnTo>
                        <a:pt x="1204" y="430"/>
                      </a:lnTo>
                      <a:lnTo>
                        <a:pt x="1176" y="472"/>
                      </a:lnTo>
                      <a:lnTo>
                        <a:pt x="1152" y="514"/>
                      </a:lnTo>
                      <a:lnTo>
                        <a:pt x="1110" y="590"/>
                      </a:lnTo>
                      <a:lnTo>
                        <a:pt x="1080" y="646"/>
                      </a:lnTo>
                      <a:lnTo>
                        <a:pt x="1080" y="646"/>
                      </a:lnTo>
                      <a:lnTo>
                        <a:pt x="1074" y="644"/>
                      </a:lnTo>
                      <a:lnTo>
                        <a:pt x="1074" y="644"/>
                      </a:lnTo>
                      <a:lnTo>
                        <a:pt x="1068" y="632"/>
                      </a:lnTo>
                      <a:lnTo>
                        <a:pt x="1060" y="618"/>
                      </a:lnTo>
                      <a:lnTo>
                        <a:pt x="1060" y="618"/>
                      </a:lnTo>
                      <a:lnTo>
                        <a:pt x="1064" y="610"/>
                      </a:lnTo>
                      <a:lnTo>
                        <a:pt x="1066" y="602"/>
                      </a:lnTo>
                      <a:lnTo>
                        <a:pt x="1066" y="602"/>
                      </a:lnTo>
                      <a:lnTo>
                        <a:pt x="1064" y="592"/>
                      </a:lnTo>
                      <a:lnTo>
                        <a:pt x="1060" y="586"/>
                      </a:lnTo>
                      <a:lnTo>
                        <a:pt x="1052" y="580"/>
                      </a:lnTo>
                      <a:lnTo>
                        <a:pt x="1042" y="578"/>
                      </a:lnTo>
                      <a:lnTo>
                        <a:pt x="1042" y="578"/>
                      </a:lnTo>
                      <a:lnTo>
                        <a:pt x="1040" y="580"/>
                      </a:lnTo>
                      <a:lnTo>
                        <a:pt x="1042" y="574"/>
                      </a:lnTo>
                      <a:lnTo>
                        <a:pt x="1036" y="574"/>
                      </a:lnTo>
                      <a:lnTo>
                        <a:pt x="1032" y="574"/>
                      </a:lnTo>
                      <a:lnTo>
                        <a:pt x="1032" y="574"/>
                      </a:lnTo>
                      <a:lnTo>
                        <a:pt x="1024" y="568"/>
                      </a:lnTo>
                      <a:lnTo>
                        <a:pt x="1024" y="568"/>
                      </a:lnTo>
                      <a:lnTo>
                        <a:pt x="1022" y="568"/>
                      </a:lnTo>
                      <a:lnTo>
                        <a:pt x="1018" y="570"/>
                      </a:lnTo>
                      <a:lnTo>
                        <a:pt x="1012" y="570"/>
                      </a:lnTo>
                      <a:lnTo>
                        <a:pt x="1014" y="574"/>
                      </a:lnTo>
                      <a:lnTo>
                        <a:pt x="1008" y="574"/>
                      </a:lnTo>
                      <a:lnTo>
                        <a:pt x="1004" y="574"/>
                      </a:lnTo>
                      <a:lnTo>
                        <a:pt x="1008" y="580"/>
                      </a:lnTo>
                      <a:lnTo>
                        <a:pt x="1008" y="580"/>
                      </a:lnTo>
                      <a:lnTo>
                        <a:pt x="1008" y="580"/>
                      </a:lnTo>
                      <a:lnTo>
                        <a:pt x="1000" y="578"/>
                      </a:lnTo>
                      <a:lnTo>
                        <a:pt x="1000" y="578"/>
                      </a:lnTo>
                      <a:lnTo>
                        <a:pt x="990" y="580"/>
                      </a:lnTo>
                      <a:lnTo>
                        <a:pt x="982" y="586"/>
                      </a:lnTo>
                      <a:lnTo>
                        <a:pt x="978" y="592"/>
                      </a:lnTo>
                      <a:lnTo>
                        <a:pt x="976" y="602"/>
                      </a:lnTo>
                      <a:lnTo>
                        <a:pt x="976" y="602"/>
                      </a:lnTo>
                      <a:lnTo>
                        <a:pt x="978" y="608"/>
                      </a:lnTo>
                      <a:lnTo>
                        <a:pt x="980" y="616"/>
                      </a:lnTo>
                      <a:lnTo>
                        <a:pt x="980" y="616"/>
                      </a:lnTo>
                      <a:lnTo>
                        <a:pt x="970" y="632"/>
                      </a:lnTo>
                      <a:lnTo>
                        <a:pt x="964" y="644"/>
                      </a:lnTo>
                      <a:lnTo>
                        <a:pt x="964" y="644"/>
                      </a:lnTo>
                      <a:lnTo>
                        <a:pt x="958" y="646"/>
                      </a:lnTo>
                      <a:lnTo>
                        <a:pt x="958" y="646"/>
                      </a:lnTo>
                      <a:lnTo>
                        <a:pt x="928" y="590"/>
                      </a:lnTo>
                      <a:lnTo>
                        <a:pt x="886" y="514"/>
                      </a:lnTo>
                      <a:lnTo>
                        <a:pt x="860" y="472"/>
                      </a:lnTo>
                      <a:lnTo>
                        <a:pt x="834" y="430"/>
                      </a:lnTo>
                      <a:lnTo>
                        <a:pt x="804" y="388"/>
                      </a:lnTo>
                      <a:lnTo>
                        <a:pt x="774" y="350"/>
                      </a:lnTo>
                      <a:lnTo>
                        <a:pt x="774" y="350"/>
                      </a:lnTo>
                      <a:lnTo>
                        <a:pt x="736" y="304"/>
                      </a:lnTo>
                      <a:lnTo>
                        <a:pt x="696" y="260"/>
                      </a:lnTo>
                      <a:lnTo>
                        <a:pt x="656" y="222"/>
                      </a:lnTo>
                      <a:lnTo>
                        <a:pt x="614" y="184"/>
                      </a:lnTo>
                      <a:lnTo>
                        <a:pt x="572" y="152"/>
                      </a:lnTo>
                      <a:lnTo>
                        <a:pt x="528" y="120"/>
                      </a:lnTo>
                      <a:lnTo>
                        <a:pt x="480" y="92"/>
                      </a:lnTo>
                      <a:lnTo>
                        <a:pt x="432" y="66"/>
                      </a:lnTo>
                      <a:lnTo>
                        <a:pt x="432" y="66"/>
                      </a:lnTo>
                      <a:lnTo>
                        <a:pt x="382" y="46"/>
                      </a:lnTo>
                      <a:lnTo>
                        <a:pt x="336" y="28"/>
                      </a:lnTo>
                      <a:lnTo>
                        <a:pt x="296" y="16"/>
                      </a:lnTo>
                      <a:lnTo>
                        <a:pt x="260" y="8"/>
                      </a:lnTo>
                      <a:lnTo>
                        <a:pt x="230" y="4"/>
                      </a:lnTo>
                      <a:lnTo>
                        <a:pt x="206" y="0"/>
                      </a:lnTo>
                      <a:lnTo>
                        <a:pt x="188" y="0"/>
                      </a:lnTo>
                      <a:lnTo>
                        <a:pt x="122" y="2"/>
                      </a:lnTo>
                      <a:lnTo>
                        <a:pt x="60" y="14"/>
                      </a:lnTo>
                      <a:lnTo>
                        <a:pt x="20" y="44"/>
                      </a:lnTo>
                      <a:lnTo>
                        <a:pt x="2" y="78"/>
                      </a:lnTo>
                      <a:lnTo>
                        <a:pt x="0" y="114"/>
                      </a:lnTo>
                      <a:lnTo>
                        <a:pt x="10" y="156"/>
                      </a:lnTo>
                      <a:lnTo>
                        <a:pt x="32" y="202"/>
                      </a:lnTo>
                      <a:lnTo>
                        <a:pt x="32" y="202"/>
                      </a:lnTo>
                      <a:lnTo>
                        <a:pt x="42" y="218"/>
                      </a:lnTo>
                      <a:lnTo>
                        <a:pt x="54" y="232"/>
                      </a:lnTo>
                      <a:lnTo>
                        <a:pt x="58" y="236"/>
                      </a:lnTo>
                      <a:lnTo>
                        <a:pt x="64" y="240"/>
                      </a:lnTo>
                      <a:lnTo>
                        <a:pt x="64" y="240"/>
                      </a:lnTo>
                      <a:lnTo>
                        <a:pt x="68" y="242"/>
                      </a:lnTo>
                      <a:lnTo>
                        <a:pt x="72" y="246"/>
                      </a:lnTo>
                      <a:lnTo>
                        <a:pt x="78" y="258"/>
                      </a:lnTo>
                      <a:lnTo>
                        <a:pt x="82" y="272"/>
                      </a:lnTo>
                      <a:lnTo>
                        <a:pt x="82" y="272"/>
                      </a:lnTo>
                      <a:lnTo>
                        <a:pt x="90" y="286"/>
                      </a:lnTo>
                      <a:lnTo>
                        <a:pt x="100" y="298"/>
                      </a:lnTo>
                      <a:lnTo>
                        <a:pt x="108" y="302"/>
                      </a:lnTo>
                      <a:lnTo>
                        <a:pt x="114" y="308"/>
                      </a:lnTo>
                      <a:lnTo>
                        <a:pt x="114" y="308"/>
                      </a:lnTo>
                      <a:lnTo>
                        <a:pt x="122" y="312"/>
                      </a:lnTo>
                      <a:lnTo>
                        <a:pt x="128" y="318"/>
                      </a:lnTo>
                      <a:lnTo>
                        <a:pt x="140" y="332"/>
                      </a:lnTo>
                      <a:lnTo>
                        <a:pt x="150" y="348"/>
                      </a:lnTo>
                      <a:lnTo>
                        <a:pt x="154" y="358"/>
                      </a:lnTo>
                      <a:lnTo>
                        <a:pt x="154" y="358"/>
                      </a:lnTo>
                      <a:lnTo>
                        <a:pt x="156" y="364"/>
                      </a:lnTo>
                      <a:lnTo>
                        <a:pt x="158" y="370"/>
                      </a:lnTo>
                      <a:lnTo>
                        <a:pt x="170" y="384"/>
                      </a:lnTo>
                      <a:lnTo>
                        <a:pt x="186" y="404"/>
                      </a:lnTo>
                      <a:lnTo>
                        <a:pt x="186" y="404"/>
                      </a:lnTo>
                      <a:lnTo>
                        <a:pt x="190" y="428"/>
                      </a:lnTo>
                      <a:lnTo>
                        <a:pt x="192" y="446"/>
                      </a:lnTo>
                      <a:lnTo>
                        <a:pt x="192" y="452"/>
                      </a:lnTo>
                      <a:lnTo>
                        <a:pt x="190" y="458"/>
                      </a:lnTo>
                      <a:lnTo>
                        <a:pt x="190" y="458"/>
                      </a:lnTo>
                      <a:lnTo>
                        <a:pt x="188" y="462"/>
                      </a:lnTo>
                      <a:lnTo>
                        <a:pt x="188" y="466"/>
                      </a:lnTo>
                      <a:lnTo>
                        <a:pt x="194" y="474"/>
                      </a:lnTo>
                      <a:lnTo>
                        <a:pt x="206" y="484"/>
                      </a:lnTo>
                      <a:lnTo>
                        <a:pt x="206" y="484"/>
                      </a:lnTo>
                      <a:lnTo>
                        <a:pt x="210" y="488"/>
                      </a:lnTo>
                      <a:lnTo>
                        <a:pt x="214" y="498"/>
                      </a:lnTo>
                      <a:lnTo>
                        <a:pt x="216" y="506"/>
                      </a:lnTo>
                      <a:lnTo>
                        <a:pt x="218" y="512"/>
                      </a:lnTo>
                      <a:lnTo>
                        <a:pt x="218" y="518"/>
                      </a:lnTo>
                      <a:lnTo>
                        <a:pt x="214" y="526"/>
                      </a:lnTo>
                      <a:lnTo>
                        <a:pt x="214" y="526"/>
                      </a:lnTo>
                      <a:lnTo>
                        <a:pt x="212" y="532"/>
                      </a:lnTo>
                      <a:lnTo>
                        <a:pt x="212" y="542"/>
                      </a:lnTo>
                      <a:lnTo>
                        <a:pt x="214" y="552"/>
                      </a:lnTo>
                      <a:lnTo>
                        <a:pt x="218" y="562"/>
                      </a:lnTo>
                      <a:lnTo>
                        <a:pt x="228" y="580"/>
                      </a:lnTo>
                      <a:lnTo>
                        <a:pt x="232" y="586"/>
                      </a:lnTo>
                      <a:lnTo>
                        <a:pt x="236" y="590"/>
                      </a:lnTo>
                      <a:lnTo>
                        <a:pt x="236" y="590"/>
                      </a:lnTo>
                      <a:lnTo>
                        <a:pt x="238" y="594"/>
                      </a:lnTo>
                      <a:lnTo>
                        <a:pt x="242" y="598"/>
                      </a:lnTo>
                      <a:lnTo>
                        <a:pt x="246" y="612"/>
                      </a:lnTo>
                      <a:lnTo>
                        <a:pt x="250" y="628"/>
                      </a:lnTo>
                      <a:lnTo>
                        <a:pt x="250" y="628"/>
                      </a:lnTo>
                      <a:lnTo>
                        <a:pt x="252" y="632"/>
                      </a:lnTo>
                      <a:lnTo>
                        <a:pt x="254" y="642"/>
                      </a:lnTo>
                      <a:lnTo>
                        <a:pt x="264" y="656"/>
                      </a:lnTo>
                      <a:lnTo>
                        <a:pt x="278" y="678"/>
                      </a:lnTo>
                      <a:lnTo>
                        <a:pt x="278" y="678"/>
                      </a:lnTo>
                      <a:lnTo>
                        <a:pt x="294" y="698"/>
                      </a:lnTo>
                      <a:lnTo>
                        <a:pt x="304" y="712"/>
                      </a:lnTo>
                      <a:lnTo>
                        <a:pt x="316" y="734"/>
                      </a:lnTo>
                      <a:lnTo>
                        <a:pt x="316" y="734"/>
                      </a:lnTo>
                      <a:lnTo>
                        <a:pt x="320" y="740"/>
                      </a:lnTo>
                      <a:lnTo>
                        <a:pt x="326" y="744"/>
                      </a:lnTo>
                      <a:lnTo>
                        <a:pt x="344" y="752"/>
                      </a:lnTo>
                      <a:lnTo>
                        <a:pt x="364" y="760"/>
                      </a:lnTo>
                      <a:lnTo>
                        <a:pt x="414" y="768"/>
                      </a:lnTo>
                      <a:lnTo>
                        <a:pt x="468" y="768"/>
                      </a:lnTo>
                      <a:lnTo>
                        <a:pt x="516" y="768"/>
                      </a:lnTo>
                      <a:lnTo>
                        <a:pt x="584" y="772"/>
                      </a:lnTo>
                      <a:lnTo>
                        <a:pt x="626" y="778"/>
                      </a:lnTo>
                      <a:lnTo>
                        <a:pt x="628" y="780"/>
                      </a:lnTo>
                      <a:lnTo>
                        <a:pt x="628" y="780"/>
                      </a:lnTo>
                      <a:lnTo>
                        <a:pt x="596" y="796"/>
                      </a:lnTo>
                      <a:lnTo>
                        <a:pt x="568" y="814"/>
                      </a:lnTo>
                      <a:lnTo>
                        <a:pt x="542" y="832"/>
                      </a:lnTo>
                      <a:lnTo>
                        <a:pt x="518" y="850"/>
                      </a:lnTo>
                      <a:lnTo>
                        <a:pt x="518" y="850"/>
                      </a:lnTo>
                      <a:lnTo>
                        <a:pt x="472" y="890"/>
                      </a:lnTo>
                      <a:lnTo>
                        <a:pt x="442" y="918"/>
                      </a:lnTo>
                      <a:lnTo>
                        <a:pt x="422" y="938"/>
                      </a:lnTo>
                      <a:lnTo>
                        <a:pt x="414" y="952"/>
                      </a:lnTo>
                      <a:lnTo>
                        <a:pt x="412" y="958"/>
                      </a:lnTo>
                      <a:lnTo>
                        <a:pt x="416" y="962"/>
                      </a:lnTo>
                      <a:lnTo>
                        <a:pt x="418" y="962"/>
                      </a:lnTo>
                      <a:lnTo>
                        <a:pt x="420" y="962"/>
                      </a:lnTo>
                      <a:lnTo>
                        <a:pt x="430" y="996"/>
                      </a:lnTo>
                      <a:lnTo>
                        <a:pt x="430" y="996"/>
                      </a:lnTo>
                      <a:lnTo>
                        <a:pt x="438" y="1020"/>
                      </a:lnTo>
                      <a:lnTo>
                        <a:pt x="446" y="1044"/>
                      </a:lnTo>
                      <a:lnTo>
                        <a:pt x="458" y="1074"/>
                      </a:lnTo>
                      <a:lnTo>
                        <a:pt x="474" y="1102"/>
                      </a:lnTo>
                      <a:lnTo>
                        <a:pt x="490" y="1130"/>
                      </a:lnTo>
                      <a:lnTo>
                        <a:pt x="500" y="1142"/>
                      </a:lnTo>
                      <a:lnTo>
                        <a:pt x="510" y="1152"/>
                      </a:lnTo>
                      <a:lnTo>
                        <a:pt x="520" y="1160"/>
                      </a:lnTo>
                      <a:lnTo>
                        <a:pt x="530" y="1166"/>
                      </a:lnTo>
                      <a:lnTo>
                        <a:pt x="530" y="1166"/>
                      </a:lnTo>
                      <a:lnTo>
                        <a:pt x="548" y="1174"/>
                      </a:lnTo>
                      <a:lnTo>
                        <a:pt x="560" y="1184"/>
                      </a:lnTo>
                      <a:lnTo>
                        <a:pt x="568" y="1194"/>
                      </a:lnTo>
                      <a:lnTo>
                        <a:pt x="572" y="1204"/>
                      </a:lnTo>
                      <a:lnTo>
                        <a:pt x="574" y="1214"/>
                      </a:lnTo>
                      <a:lnTo>
                        <a:pt x="574" y="1222"/>
                      </a:lnTo>
                      <a:lnTo>
                        <a:pt x="574" y="1228"/>
                      </a:lnTo>
                      <a:lnTo>
                        <a:pt x="574" y="1228"/>
                      </a:lnTo>
                      <a:lnTo>
                        <a:pt x="578" y="1236"/>
                      </a:lnTo>
                      <a:lnTo>
                        <a:pt x="588" y="1256"/>
                      </a:lnTo>
                      <a:lnTo>
                        <a:pt x="596" y="1268"/>
                      </a:lnTo>
                      <a:lnTo>
                        <a:pt x="604" y="1278"/>
                      </a:lnTo>
                      <a:lnTo>
                        <a:pt x="616" y="1284"/>
                      </a:lnTo>
                      <a:lnTo>
                        <a:pt x="626" y="1288"/>
                      </a:lnTo>
                      <a:lnTo>
                        <a:pt x="626" y="1288"/>
                      </a:lnTo>
                      <a:lnTo>
                        <a:pt x="632" y="1290"/>
                      </a:lnTo>
                      <a:lnTo>
                        <a:pt x="638" y="1294"/>
                      </a:lnTo>
                      <a:lnTo>
                        <a:pt x="642" y="1300"/>
                      </a:lnTo>
                      <a:lnTo>
                        <a:pt x="646" y="1306"/>
                      </a:lnTo>
                      <a:lnTo>
                        <a:pt x="652" y="1322"/>
                      </a:lnTo>
                      <a:lnTo>
                        <a:pt x="656" y="1340"/>
                      </a:lnTo>
                      <a:lnTo>
                        <a:pt x="660" y="1374"/>
                      </a:lnTo>
                      <a:lnTo>
                        <a:pt x="662" y="1388"/>
                      </a:lnTo>
                      <a:lnTo>
                        <a:pt x="662" y="1388"/>
                      </a:lnTo>
                      <a:lnTo>
                        <a:pt x="662" y="1404"/>
                      </a:lnTo>
                      <a:lnTo>
                        <a:pt x="660" y="1420"/>
                      </a:lnTo>
                      <a:lnTo>
                        <a:pt x="656" y="1442"/>
                      </a:lnTo>
                      <a:lnTo>
                        <a:pt x="650" y="1464"/>
                      </a:lnTo>
                      <a:lnTo>
                        <a:pt x="642" y="1486"/>
                      </a:lnTo>
                      <a:lnTo>
                        <a:pt x="636" y="1498"/>
                      </a:lnTo>
                      <a:lnTo>
                        <a:pt x="630" y="1508"/>
                      </a:lnTo>
                      <a:lnTo>
                        <a:pt x="622" y="1518"/>
                      </a:lnTo>
                      <a:lnTo>
                        <a:pt x="612" y="1528"/>
                      </a:lnTo>
                      <a:lnTo>
                        <a:pt x="612" y="1528"/>
                      </a:lnTo>
                      <a:lnTo>
                        <a:pt x="596" y="1544"/>
                      </a:lnTo>
                      <a:lnTo>
                        <a:pt x="582" y="1558"/>
                      </a:lnTo>
                      <a:lnTo>
                        <a:pt x="562" y="1580"/>
                      </a:lnTo>
                      <a:lnTo>
                        <a:pt x="550" y="1596"/>
                      </a:lnTo>
                      <a:lnTo>
                        <a:pt x="548" y="1602"/>
                      </a:lnTo>
                      <a:lnTo>
                        <a:pt x="548" y="1602"/>
                      </a:lnTo>
                      <a:lnTo>
                        <a:pt x="538" y="1616"/>
                      </a:lnTo>
                      <a:lnTo>
                        <a:pt x="530" y="1632"/>
                      </a:lnTo>
                      <a:lnTo>
                        <a:pt x="522" y="1652"/>
                      </a:lnTo>
                      <a:lnTo>
                        <a:pt x="522" y="1652"/>
                      </a:lnTo>
                      <a:lnTo>
                        <a:pt x="518" y="1676"/>
                      </a:lnTo>
                      <a:lnTo>
                        <a:pt x="516" y="1698"/>
                      </a:lnTo>
                      <a:lnTo>
                        <a:pt x="518" y="1716"/>
                      </a:lnTo>
                      <a:lnTo>
                        <a:pt x="520" y="1724"/>
                      </a:lnTo>
                      <a:lnTo>
                        <a:pt x="522" y="1732"/>
                      </a:lnTo>
                      <a:lnTo>
                        <a:pt x="522" y="1732"/>
                      </a:lnTo>
                      <a:lnTo>
                        <a:pt x="526" y="1736"/>
                      </a:lnTo>
                      <a:lnTo>
                        <a:pt x="532" y="1738"/>
                      </a:lnTo>
                      <a:lnTo>
                        <a:pt x="538" y="1738"/>
                      </a:lnTo>
                      <a:lnTo>
                        <a:pt x="544" y="1738"/>
                      </a:lnTo>
                      <a:lnTo>
                        <a:pt x="554" y="1734"/>
                      </a:lnTo>
                      <a:lnTo>
                        <a:pt x="558" y="1732"/>
                      </a:lnTo>
                      <a:lnTo>
                        <a:pt x="640" y="1640"/>
                      </a:lnTo>
                      <a:lnTo>
                        <a:pt x="636" y="1610"/>
                      </a:lnTo>
                      <a:lnTo>
                        <a:pt x="636" y="1610"/>
                      </a:lnTo>
                      <a:lnTo>
                        <a:pt x="648" y="1598"/>
                      </a:lnTo>
                      <a:lnTo>
                        <a:pt x="658" y="1590"/>
                      </a:lnTo>
                      <a:lnTo>
                        <a:pt x="664" y="1588"/>
                      </a:lnTo>
                      <a:lnTo>
                        <a:pt x="670" y="1586"/>
                      </a:lnTo>
                      <a:lnTo>
                        <a:pt x="670" y="1586"/>
                      </a:lnTo>
                      <a:lnTo>
                        <a:pt x="678" y="1582"/>
                      </a:lnTo>
                      <a:lnTo>
                        <a:pt x="684" y="1578"/>
                      </a:lnTo>
                      <a:lnTo>
                        <a:pt x="698" y="1562"/>
                      </a:lnTo>
                      <a:lnTo>
                        <a:pt x="712" y="1538"/>
                      </a:lnTo>
                      <a:lnTo>
                        <a:pt x="712" y="1538"/>
                      </a:lnTo>
                      <a:lnTo>
                        <a:pt x="732" y="1520"/>
                      </a:lnTo>
                      <a:lnTo>
                        <a:pt x="752" y="1500"/>
                      </a:lnTo>
                      <a:lnTo>
                        <a:pt x="770" y="1476"/>
                      </a:lnTo>
                      <a:lnTo>
                        <a:pt x="770" y="1476"/>
                      </a:lnTo>
                      <a:lnTo>
                        <a:pt x="790" y="1446"/>
                      </a:lnTo>
                      <a:lnTo>
                        <a:pt x="812" y="1410"/>
                      </a:lnTo>
                      <a:lnTo>
                        <a:pt x="830" y="1374"/>
                      </a:lnTo>
                      <a:lnTo>
                        <a:pt x="836" y="1356"/>
                      </a:lnTo>
                      <a:lnTo>
                        <a:pt x="840" y="1342"/>
                      </a:lnTo>
                      <a:lnTo>
                        <a:pt x="840" y="1342"/>
                      </a:lnTo>
                      <a:lnTo>
                        <a:pt x="854" y="1266"/>
                      </a:lnTo>
                      <a:lnTo>
                        <a:pt x="878" y="1136"/>
                      </a:lnTo>
                      <a:lnTo>
                        <a:pt x="890" y="1070"/>
                      </a:lnTo>
                      <a:lnTo>
                        <a:pt x="904" y="1014"/>
                      </a:lnTo>
                      <a:lnTo>
                        <a:pt x="910" y="992"/>
                      </a:lnTo>
                      <a:lnTo>
                        <a:pt x="916" y="974"/>
                      </a:lnTo>
                      <a:lnTo>
                        <a:pt x="922" y="964"/>
                      </a:lnTo>
                      <a:lnTo>
                        <a:pt x="924" y="960"/>
                      </a:lnTo>
                      <a:lnTo>
                        <a:pt x="926" y="960"/>
                      </a:lnTo>
                      <a:lnTo>
                        <a:pt x="926" y="960"/>
                      </a:lnTo>
                      <a:lnTo>
                        <a:pt x="932" y="958"/>
                      </a:lnTo>
                      <a:lnTo>
                        <a:pt x="938" y="954"/>
                      </a:lnTo>
                      <a:lnTo>
                        <a:pt x="950" y="942"/>
                      </a:lnTo>
                      <a:lnTo>
                        <a:pt x="964" y="926"/>
                      </a:lnTo>
                      <a:lnTo>
                        <a:pt x="976" y="908"/>
                      </a:lnTo>
                      <a:lnTo>
                        <a:pt x="968" y="972"/>
                      </a:lnTo>
                      <a:lnTo>
                        <a:pt x="972" y="994"/>
                      </a:lnTo>
                      <a:lnTo>
                        <a:pt x="962" y="1022"/>
                      </a:lnTo>
                      <a:lnTo>
                        <a:pt x="962" y="1068"/>
                      </a:lnTo>
                      <a:lnTo>
                        <a:pt x="962" y="1080"/>
                      </a:lnTo>
                      <a:lnTo>
                        <a:pt x="962" y="1146"/>
                      </a:lnTo>
                      <a:lnTo>
                        <a:pt x="972" y="1150"/>
                      </a:lnTo>
                      <a:lnTo>
                        <a:pt x="972" y="1160"/>
                      </a:lnTo>
                      <a:lnTo>
                        <a:pt x="962" y="1170"/>
                      </a:lnTo>
                      <a:lnTo>
                        <a:pt x="964" y="1202"/>
                      </a:lnTo>
                      <a:lnTo>
                        <a:pt x="964" y="1252"/>
                      </a:lnTo>
                      <a:lnTo>
                        <a:pt x="984" y="1294"/>
                      </a:lnTo>
                      <a:lnTo>
                        <a:pt x="1016" y="1320"/>
                      </a:lnTo>
                      <a:lnTo>
                        <a:pt x="1018" y="1292"/>
                      </a:lnTo>
                      <a:lnTo>
                        <a:pt x="1022" y="1320"/>
                      </a:lnTo>
                      <a:lnTo>
                        <a:pt x="1054" y="1294"/>
                      </a:lnTo>
                      <a:lnTo>
                        <a:pt x="1074" y="1252"/>
                      </a:lnTo>
                      <a:lnTo>
                        <a:pt x="1074" y="1202"/>
                      </a:lnTo>
                      <a:lnTo>
                        <a:pt x="1076" y="1170"/>
                      </a:lnTo>
                      <a:lnTo>
                        <a:pt x="1066" y="1160"/>
                      </a:lnTo>
                      <a:lnTo>
                        <a:pt x="1066" y="1150"/>
                      </a:lnTo>
                      <a:lnTo>
                        <a:pt x="1076" y="1146"/>
                      </a:lnTo>
                      <a:lnTo>
                        <a:pt x="1076" y="1080"/>
                      </a:lnTo>
                      <a:lnTo>
                        <a:pt x="1076" y="1068"/>
                      </a:lnTo>
                      <a:lnTo>
                        <a:pt x="1076" y="1022"/>
                      </a:lnTo>
                      <a:lnTo>
                        <a:pt x="1066" y="994"/>
                      </a:lnTo>
                      <a:lnTo>
                        <a:pt x="1068" y="972"/>
                      </a:lnTo>
                      <a:lnTo>
                        <a:pt x="1062" y="908"/>
                      </a:lnTo>
                      <a:lnTo>
                        <a:pt x="1062" y="908"/>
                      </a:lnTo>
                      <a:lnTo>
                        <a:pt x="1074" y="926"/>
                      </a:lnTo>
                      <a:lnTo>
                        <a:pt x="1088" y="942"/>
                      </a:lnTo>
                      <a:lnTo>
                        <a:pt x="1100" y="954"/>
                      </a:lnTo>
                      <a:lnTo>
                        <a:pt x="1106" y="958"/>
                      </a:lnTo>
                      <a:lnTo>
                        <a:pt x="1112" y="960"/>
                      </a:lnTo>
                      <a:lnTo>
                        <a:pt x="1112" y="960"/>
                      </a:lnTo>
                      <a:lnTo>
                        <a:pt x="1114" y="960"/>
                      </a:lnTo>
                      <a:lnTo>
                        <a:pt x="1116" y="964"/>
                      </a:lnTo>
                      <a:lnTo>
                        <a:pt x="1122" y="974"/>
                      </a:lnTo>
                      <a:lnTo>
                        <a:pt x="1128" y="992"/>
                      </a:lnTo>
                      <a:lnTo>
                        <a:pt x="1134" y="1014"/>
                      </a:lnTo>
                      <a:lnTo>
                        <a:pt x="1148" y="1070"/>
                      </a:lnTo>
                      <a:lnTo>
                        <a:pt x="1160" y="1136"/>
                      </a:lnTo>
                      <a:lnTo>
                        <a:pt x="1184" y="1266"/>
                      </a:lnTo>
                      <a:lnTo>
                        <a:pt x="1198" y="1342"/>
                      </a:lnTo>
                      <a:lnTo>
                        <a:pt x="1198" y="1342"/>
                      </a:lnTo>
                      <a:lnTo>
                        <a:pt x="1202" y="1356"/>
                      </a:lnTo>
                      <a:lnTo>
                        <a:pt x="1208" y="1374"/>
                      </a:lnTo>
                      <a:lnTo>
                        <a:pt x="1226" y="1410"/>
                      </a:lnTo>
                      <a:lnTo>
                        <a:pt x="1248" y="1446"/>
                      </a:lnTo>
                      <a:lnTo>
                        <a:pt x="1268" y="1476"/>
                      </a:lnTo>
                      <a:lnTo>
                        <a:pt x="1268" y="1476"/>
                      </a:lnTo>
                      <a:lnTo>
                        <a:pt x="1286" y="1500"/>
                      </a:lnTo>
                      <a:lnTo>
                        <a:pt x="1304" y="1520"/>
                      </a:lnTo>
                      <a:lnTo>
                        <a:pt x="1326" y="1538"/>
                      </a:lnTo>
                      <a:lnTo>
                        <a:pt x="1326" y="1538"/>
                      </a:lnTo>
                      <a:lnTo>
                        <a:pt x="1340" y="1562"/>
                      </a:lnTo>
                      <a:lnTo>
                        <a:pt x="1354" y="1578"/>
                      </a:lnTo>
                      <a:lnTo>
                        <a:pt x="1360" y="1582"/>
                      </a:lnTo>
                      <a:lnTo>
                        <a:pt x="1366" y="1586"/>
                      </a:lnTo>
                      <a:lnTo>
                        <a:pt x="1366" y="1586"/>
                      </a:lnTo>
                      <a:lnTo>
                        <a:pt x="1374" y="1588"/>
                      </a:lnTo>
                      <a:lnTo>
                        <a:pt x="1380" y="1590"/>
                      </a:lnTo>
                      <a:lnTo>
                        <a:pt x="1390" y="1598"/>
                      </a:lnTo>
                      <a:lnTo>
                        <a:pt x="1402" y="1610"/>
                      </a:lnTo>
                      <a:lnTo>
                        <a:pt x="1398" y="1640"/>
                      </a:lnTo>
                      <a:lnTo>
                        <a:pt x="1480" y="1732"/>
                      </a:lnTo>
                      <a:lnTo>
                        <a:pt x="1480" y="1732"/>
                      </a:lnTo>
                      <a:lnTo>
                        <a:pt x="1484" y="1734"/>
                      </a:lnTo>
                      <a:lnTo>
                        <a:pt x="1494" y="1738"/>
                      </a:lnTo>
                      <a:lnTo>
                        <a:pt x="1500" y="1738"/>
                      </a:lnTo>
                      <a:lnTo>
                        <a:pt x="1506" y="1738"/>
                      </a:lnTo>
                      <a:lnTo>
                        <a:pt x="1512" y="1736"/>
                      </a:lnTo>
                      <a:lnTo>
                        <a:pt x="1516" y="1732"/>
                      </a:lnTo>
                      <a:lnTo>
                        <a:pt x="1516" y="1732"/>
                      </a:lnTo>
                      <a:lnTo>
                        <a:pt x="1518" y="1724"/>
                      </a:lnTo>
                      <a:lnTo>
                        <a:pt x="1520" y="1716"/>
                      </a:lnTo>
                      <a:lnTo>
                        <a:pt x="1522" y="1698"/>
                      </a:lnTo>
                      <a:lnTo>
                        <a:pt x="1520" y="1676"/>
                      </a:lnTo>
                      <a:lnTo>
                        <a:pt x="1516" y="1652"/>
                      </a:lnTo>
                      <a:lnTo>
                        <a:pt x="1516" y="1652"/>
                      </a:lnTo>
                      <a:lnTo>
                        <a:pt x="1508" y="1632"/>
                      </a:lnTo>
                      <a:lnTo>
                        <a:pt x="1500" y="1616"/>
                      </a:lnTo>
                      <a:lnTo>
                        <a:pt x="1490" y="1602"/>
                      </a:lnTo>
                      <a:lnTo>
                        <a:pt x="1490" y="1602"/>
                      </a:lnTo>
                      <a:lnTo>
                        <a:pt x="1486" y="1596"/>
                      </a:lnTo>
                      <a:lnTo>
                        <a:pt x="1476" y="1580"/>
                      </a:lnTo>
                      <a:lnTo>
                        <a:pt x="1456" y="1558"/>
                      </a:lnTo>
                      <a:lnTo>
                        <a:pt x="1442" y="1544"/>
                      </a:lnTo>
                      <a:lnTo>
                        <a:pt x="1424" y="1528"/>
                      </a:lnTo>
                      <a:lnTo>
                        <a:pt x="1424" y="1528"/>
                      </a:lnTo>
                      <a:lnTo>
                        <a:pt x="1416" y="1518"/>
                      </a:lnTo>
                      <a:lnTo>
                        <a:pt x="1408" y="1508"/>
                      </a:lnTo>
                      <a:lnTo>
                        <a:pt x="1402" y="1498"/>
                      </a:lnTo>
                      <a:lnTo>
                        <a:pt x="1396" y="1486"/>
                      </a:lnTo>
                      <a:lnTo>
                        <a:pt x="1386" y="1464"/>
                      </a:lnTo>
                      <a:lnTo>
                        <a:pt x="1382" y="1442"/>
                      </a:lnTo>
                      <a:lnTo>
                        <a:pt x="1378" y="1420"/>
                      </a:lnTo>
                      <a:lnTo>
                        <a:pt x="1376" y="1404"/>
                      </a:lnTo>
                      <a:lnTo>
                        <a:pt x="1376" y="1388"/>
                      </a:lnTo>
                      <a:lnTo>
                        <a:pt x="1376" y="1388"/>
                      </a:lnTo>
                      <a:lnTo>
                        <a:pt x="1378" y="1374"/>
                      </a:lnTo>
                      <a:lnTo>
                        <a:pt x="1382" y="1340"/>
                      </a:lnTo>
                      <a:lnTo>
                        <a:pt x="1386" y="1322"/>
                      </a:lnTo>
                      <a:lnTo>
                        <a:pt x="1392" y="1306"/>
                      </a:lnTo>
                      <a:lnTo>
                        <a:pt x="1396" y="1300"/>
                      </a:lnTo>
                      <a:lnTo>
                        <a:pt x="1400" y="1294"/>
                      </a:lnTo>
                      <a:lnTo>
                        <a:pt x="1406" y="1290"/>
                      </a:lnTo>
                      <a:lnTo>
                        <a:pt x="1410" y="1288"/>
                      </a:lnTo>
                      <a:lnTo>
                        <a:pt x="1410" y="1288"/>
                      </a:lnTo>
                      <a:lnTo>
                        <a:pt x="1422" y="1284"/>
                      </a:lnTo>
                      <a:lnTo>
                        <a:pt x="1432" y="1278"/>
                      </a:lnTo>
                      <a:lnTo>
                        <a:pt x="1442" y="1268"/>
                      </a:lnTo>
                      <a:lnTo>
                        <a:pt x="1450" y="1256"/>
                      </a:lnTo>
                      <a:lnTo>
                        <a:pt x="1460" y="1236"/>
                      </a:lnTo>
                      <a:lnTo>
                        <a:pt x="1464" y="1228"/>
                      </a:lnTo>
                      <a:lnTo>
                        <a:pt x="1464" y="1228"/>
                      </a:lnTo>
                      <a:lnTo>
                        <a:pt x="1464" y="1222"/>
                      </a:lnTo>
                      <a:lnTo>
                        <a:pt x="1464" y="1214"/>
                      </a:lnTo>
                      <a:lnTo>
                        <a:pt x="1466" y="1204"/>
                      </a:lnTo>
                      <a:lnTo>
                        <a:pt x="1470" y="1194"/>
                      </a:lnTo>
                      <a:lnTo>
                        <a:pt x="1478" y="1184"/>
                      </a:lnTo>
                      <a:lnTo>
                        <a:pt x="1490" y="1174"/>
                      </a:lnTo>
                      <a:lnTo>
                        <a:pt x="1508" y="1166"/>
                      </a:lnTo>
                      <a:lnTo>
                        <a:pt x="1508" y="1166"/>
                      </a:lnTo>
                      <a:lnTo>
                        <a:pt x="1518" y="1160"/>
                      </a:lnTo>
                      <a:lnTo>
                        <a:pt x="1528" y="1152"/>
                      </a:lnTo>
                      <a:lnTo>
                        <a:pt x="1538" y="1142"/>
                      </a:lnTo>
                      <a:lnTo>
                        <a:pt x="1548" y="1130"/>
                      </a:lnTo>
                      <a:lnTo>
                        <a:pt x="1564" y="1102"/>
                      </a:lnTo>
                      <a:lnTo>
                        <a:pt x="1580" y="1074"/>
                      </a:lnTo>
                      <a:lnTo>
                        <a:pt x="1592" y="1044"/>
                      </a:lnTo>
                      <a:lnTo>
                        <a:pt x="1600" y="1020"/>
                      </a:lnTo>
                      <a:lnTo>
                        <a:pt x="1608" y="996"/>
                      </a:lnTo>
                      <a:lnTo>
                        <a:pt x="1618" y="962"/>
                      </a:lnTo>
                      <a:lnTo>
                        <a:pt x="1618" y="962"/>
                      </a:lnTo>
                      <a:lnTo>
                        <a:pt x="1620" y="962"/>
                      </a:lnTo>
                      <a:lnTo>
                        <a:pt x="1622" y="962"/>
                      </a:lnTo>
                      <a:lnTo>
                        <a:pt x="1626" y="958"/>
                      </a:lnTo>
                      <a:lnTo>
                        <a:pt x="1624" y="952"/>
                      </a:lnTo>
                      <a:lnTo>
                        <a:pt x="1614" y="938"/>
                      </a:lnTo>
                      <a:lnTo>
                        <a:pt x="1596" y="918"/>
                      </a:lnTo>
                      <a:lnTo>
                        <a:pt x="1566" y="890"/>
                      </a:lnTo>
                      <a:lnTo>
                        <a:pt x="1520" y="850"/>
                      </a:lnTo>
                      <a:lnTo>
                        <a:pt x="1520" y="850"/>
                      </a:lnTo>
                      <a:lnTo>
                        <a:pt x="1496" y="832"/>
                      </a:lnTo>
                      <a:lnTo>
                        <a:pt x="1470" y="814"/>
                      </a:lnTo>
                      <a:lnTo>
                        <a:pt x="1440" y="796"/>
                      </a:lnTo>
                      <a:lnTo>
                        <a:pt x="1410" y="780"/>
                      </a:lnTo>
                      <a:lnTo>
                        <a:pt x="1412" y="778"/>
                      </a:lnTo>
                      <a:lnTo>
                        <a:pt x="1454" y="772"/>
                      </a:lnTo>
                      <a:lnTo>
                        <a:pt x="1522" y="768"/>
                      </a:lnTo>
                      <a:lnTo>
                        <a:pt x="1570" y="768"/>
                      </a:lnTo>
                      <a:lnTo>
                        <a:pt x="1624" y="768"/>
                      </a:lnTo>
                      <a:lnTo>
                        <a:pt x="1674" y="760"/>
                      </a:lnTo>
                      <a:lnTo>
                        <a:pt x="1674" y="760"/>
                      </a:lnTo>
                      <a:lnTo>
                        <a:pt x="1694" y="752"/>
                      </a:lnTo>
                      <a:lnTo>
                        <a:pt x="1710" y="744"/>
                      </a:lnTo>
                      <a:lnTo>
                        <a:pt x="1718" y="740"/>
                      </a:lnTo>
                      <a:lnTo>
                        <a:pt x="1722" y="734"/>
                      </a:lnTo>
                      <a:lnTo>
                        <a:pt x="1722" y="734"/>
                      </a:lnTo>
                      <a:lnTo>
                        <a:pt x="1734" y="712"/>
                      </a:lnTo>
                      <a:lnTo>
                        <a:pt x="1744" y="698"/>
                      </a:lnTo>
                      <a:lnTo>
                        <a:pt x="1760" y="678"/>
                      </a:lnTo>
                      <a:lnTo>
                        <a:pt x="1760" y="678"/>
                      </a:lnTo>
                      <a:lnTo>
                        <a:pt x="1774" y="656"/>
                      </a:lnTo>
                      <a:lnTo>
                        <a:pt x="1782" y="642"/>
                      </a:lnTo>
                      <a:lnTo>
                        <a:pt x="1786" y="632"/>
                      </a:lnTo>
                      <a:lnTo>
                        <a:pt x="1788" y="628"/>
                      </a:lnTo>
                      <a:lnTo>
                        <a:pt x="1788" y="628"/>
                      </a:lnTo>
                      <a:lnTo>
                        <a:pt x="1792" y="612"/>
                      </a:lnTo>
                      <a:lnTo>
                        <a:pt x="1796" y="598"/>
                      </a:lnTo>
                      <a:lnTo>
                        <a:pt x="1798" y="594"/>
                      </a:lnTo>
                      <a:lnTo>
                        <a:pt x="1802" y="590"/>
                      </a:lnTo>
                      <a:lnTo>
                        <a:pt x="1802" y="590"/>
                      </a:lnTo>
                      <a:lnTo>
                        <a:pt x="1806" y="586"/>
                      </a:lnTo>
                      <a:lnTo>
                        <a:pt x="1810" y="580"/>
                      </a:lnTo>
                      <a:lnTo>
                        <a:pt x="1820" y="562"/>
                      </a:lnTo>
                      <a:lnTo>
                        <a:pt x="1824" y="552"/>
                      </a:lnTo>
                      <a:lnTo>
                        <a:pt x="1826" y="542"/>
                      </a:lnTo>
                      <a:lnTo>
                        <a:pt x="1826" y="532"/>
                      </a:lnTo>
                      <a:lnTo>
                        <a:pt x="1822" y="526"/>
                      </a:lnTo>
                      <a:lnTo>
                        <a:pt x="1822" y="526"/>
                      </a:lnTo>
                      <a:lnTo>
                        <a:pt x="1820" y="518"/>
                      </a:lnTo>
                      <a:lnTo>
                        <a:pt x="1820" y="512"/>
                      </a:lnTo>
                      <a:lnTo>
                        <a:pt x="1820" y="506"/>
                      </a:lnTo>
                      <a:lnTo>
                        <a:pt x="1824" y="498"/>
                      </a:lnTo>
                      <a:lnTo>
                        <a:pt x="1828" y="488"/>
                      </a:lnTo>
                      <a:lnTo>
                        <a:pt x="1832" y="484"/>
                      </a:lnTo>
                      <a:lnTo>
                        <a:pt x="1832" y="484"/>
                      </a:lnTo>
                      <a:lnTo>
                        <a:pt x="1842" y="474"/>
                      </a:lnTo>
                      <a:lnTo>
                        <a:pt x="1850" y="466"/>
                      </a:lnTo>
                      <a:lnTo>
                        <a:pt x="1850" y="462"/>
                      </a:lnTo>
                      <a:lnTo>
                        <a:pt x="1848" y="458"/>
                      </a:lnTo>
                      <a:lnTo>
                        <a:pt x="1848" y="458"/>
                      </a:lnTo>
                      <a:lnTo>
                        <a:pt x="1846" y="452"/>
                      </a:lnTo>
                      <a:lnTo>
                        <a:pt x="1846" y="446"/>
                      </a:lnTo>
                      <a:lnTo>
                        <a:pt x="1848" y="428"/>
                      </a:lnTo>
                      <a:lnTo>
                        <a:pt x="1852" y="404"/>
                      </a:lnTo>
                      <a:lnTo>
                        <a:pt x="1852" y="404"/>
                      </a:lnTo>
                      <a:lnTo>
                        <a:pt x="1868" y="384"/>
                      </a:lnTo>
                      <a:lnTo>
                        <a:pt x="1880" y="370"/>
                      </a:lnTo>
                      <a:lnTo>
                        <a:pt x="1882" y="364"/>
                      </a:lnTo>
                      <a:lnTo>
                        <a:pt x="1884" y="358"/>
                      </a:lnTo>
                      <a:lnTo>
                        <a:pt x="1884" y="358"/>
                      </a:lnTo>
                      <a:lnTo>
                        <a:pt x="1888" y="348"/>
                      </a:lnTo>
                      <a:lnTo>
                        <a:pt x="1896" y="332"/>
                      </a:lnTo>
                      <a:lnTo>
                        <a:pt x="1910" y="318"/>
                      </a:lnTo>
                      <a:lnTo>
                        <a:pt x="1916" y="312"/>
                      </a:lnTo>
                      <a:lnTo>
                        <a:pt x="1924" y="308"/>
                      </a:lnTo>
                      <a:lnTo>
                        <a:pt x="1924" y="308"/>
                      </a:lnTo>
                      <a:lnTo>
                        <a:pt x="1930" y="302"/>
                      </a:lnTo>
                      <a:lnTo>
                        <a:pt x="1936" y="298"/>
                      </a:lnTo>
                      <a:lnTo>
                        <a:pt x="1946" y="286"/>
                      </a:lnTo>
                      <a:lnTo>
                        <a:pt x="1956" y="272"/>
                      </a:lnTo>
                      <a:lnTo>
                        <a:pt x="1956" y="272"/>
                      </a:lnTo>
                      <a:lnTo>
                        <a:pt x="1960" y="258"/>
                      </a:lnTo>
                      <a:lnTo>
                        <a:pt x="1966" y="246"/>
                      </a:lnTo>
                      <a:lnTo>
                        <a:pt x="1970" y="242"/>
                      </a:lnTo>
                      <a:lnTo>
                        <a:pt x="1974" y="240"/>
                      </a:lnTo>
                      <a:lnTo>
                        <a:pt x="1974" y="240"/>
                      </a:lnTo>
                      <a:lnTo>
                        <a:pt x="1980" y="236"/>
                      </a:lnTo>
                      <a:lnTo>
                        <a:pt x="1984" y="232"/>
                      </a:lnTo>
                      <a:lnTo>
                        <a:pt x="1994" y="218"/>
                      </a:lnTo>
                      <a:lnTo>
                        <a:pt x="2006" y="202"/>
                      </a:lnTo>
                      <a:lnTo>
                        <a:pt x="2028" y="156"/>
                      </a:lnTo>
                      <a:lnTo>
                        <a:pt x="2038" y="114"/>
                      </a:lnTo>
                      <a:lnTo>
                        <a:pt x="2036" y="78"/>
                      </a:lnTo>
                      <a:close/>
                      <a:moveTo>
                        <a:pt x="1014" y="582"/>
                      </a:moveTo>
                      <a:lnTo>
                        <a:pt x="1014" y="584"/>
                      </a:lnTo>
                      <a:lnTo>
                        <a:pt x="1014" y="582"/>
                      </a:lnTo>
                      <a:lnTo>
                        <a:pt x="1014" y="582"/>
                      </a:lnTo>
                      <a:lnTo>
                        <a:pt x="1014" y="582"/>
                      </a:lnTo>
                      <a:close/>
                    </a:path>
                  </a:pathLst>
                </a:custGeom>
                <a:solidFill>
                  <a:schemeClr val="bg2">
                    <a:lumMod val="60000"/>
                    <a:lumOff val="40000"/>
                    <a:alpha val="21000"/>
                  </a:schemeClr>
                </a:solidFill>
                <a:ln w="9525">
                  <a:noFill/>
                  <a:round/>
                  <a:headEnd/>
                  <a:tailEnd/>
                </a:ln>
                <a:effectLst>
                  <a:glow rad="50800">
                    <a:schemeClr val="bg2">
                      <a:lumMod val="60000"/>
                      <a:lumOff val="40000"/>
                      <a:alpha val="33000"/>
                    </a:schemeClr>
                  </a:glow>
                  <a:softEdge rad="12700"/>
                </a:effectLst>
              </p:spPr>
              <p:txBody>
                <a:bodyPr vert="horz" wrap="square" lIns="91440" tIns="45720" rIns="91440" bIns="45720" numCol="1" anchor="t" anchorCtr="0" compatLnSpc="1">
                  <a:prstTxWarp prst="textNoShape">
                    <a:avLst/>
                  </a:prstTxWarp>
                </a:bodyPr>
                <a:lstStyle/>
                <a:p>
                  <a:endParaRPr lang="en-US" sz="1800"/>
                </a:p>
              </p:txBody>
            </p:sp>
            <p:sp>
              <p:nvSpPr>
                <p:cNvPr id="126" name="Freeform 89"/>
                <p:cNvSpPr>
                  <a:spLocks noEditPoints="1"/>
                </p:cNvSpPr>
                <p:nvPr/>
              </p:nvSpPr>
              <p:spPr bwMode="auto">
                <a:xfrm rot="2303669">
                  <a:off x="2048564" y="7997672"/>
                  <a:ext cx="3812097" cy="3250945"/>
                </a:xfrm>
                <a:custGeom>
                  <a:avLst/>
                  <a:gdLst/>
                  <a:ahLst/>
                  <a:cxnLst>
                    <a:cxn ang="0">
                      <a:pos x="1778" y="8"/>
                    </a:cxn>
                    <a:cxn ang="0">
                      <a:pos x="1424" y="184"/>
                    </a:cxn>
                    <a:cxn ang="0">
                      <a:pos x="1152" y="514"/>
                    </a:cxn>
                    <a:cxn ang="0">
                      <a:pos x="1064" y="610"/>
                    </a:cxn>
                    <a:cxn ang="0">
                      <a:pos x="1042" y="574"/>
                    </a:cxn>
                    <a:cxn ang="0">
                      <a:pos x="1014" y="574"/>
                    </a:cxn>
                    <a:cxn ang="0">
                      <a:pos x="982" y="586"/>
                    </a:cxn>
                    <a:cxn ang="0">
                      <a:pos x="964" y="644"/>
                    </a:cxn>
                    <a:cxn ang="0">
                      <a:pos x="774" y="350"/>
                    </a:cxn>
                    <a:cxn ang="0">
                      <a:pos x="432" y="66"/>
                    </a:cxn>
                    <a:cxn ang="0">
                      <a:pos x="60" y="14"/>
                    </a:cxn>
                    <a:cxn ang="0">
                      <a:pos x="58" y="236"/>
                    </a:cxn>
                    <a:cxn ang="0">
                      <a:pos x="100" y="298"/>
                    </a:cxn>
                    <a:cxn ang="0">
                      <a:pos x="154" y="358"/>
                    </a:cxn>
                    <a:cxn ang="0">
                      <a:pos x="190" y="458"/>
                    </a:cxn>
                    <a:cxn ang="0">
                      <a:pos x="216" y="506"/>
                    </a:cxn>
                    <a:cxn ang="0">
                      <a:pos x="228" y="580"/>
                    </a:cxn>
                    <a:cxn ang="0">
                      <a:pos x="252" y="632"/>
                    </a:cxn>
                    <a:cxn ang="0">
                      <a:pos x="320" y="740"/>
                    </a:cxn>
                    <a:cxn ang="0">
                      <a:pos x="628" y="780"/>
                    </a:cxn>
                    <a:cxn ang="0">
                      <a:pos x="422" y="938"/>
                    </a:cxn>
                    <a:cxn ang="0">
                      <a:pos x="446" y="1044"/>
                    </a:cxn>
                    <a:cxn ang="0">
                      <a:pos x="548" y="1174"/>
                    </a:cxn>
                    <a:cxn ang="0">
                      <a:pos x="588" y="1256"/>
                    </a:cxn>
                    <a:cxn ang="0">
                      <a:pos x="646" y="1306"/>
                    </a:cxn>
                    <a:cxn ang="0">
                      <a:pos x="650" y="1464"/>
                    </a:cxn>
                    <a:cxn ang="0">
                      <a:pos x="562" y="1580"/>
                    </a:cxn>
                    <a:cxn ang="0">
                      <a:pos x="516" y="1698"/>
                    </a:cxn>
                    <a:cxn ang="0">
                      <a:pos x="554" y="1734"/>
                    </a:cxn>
                    <a:cxn ang="0">
                      <a:pos x="670" y="1586"/>
                    </a:cxn>
                    <a:cxn ang="0">
                      <a:pos x="770" y="1476"/>
                    </a:cxn>
                    <a:cxn ang="0">
                      <a:pos x="890" y="1070"/>
                    </a:cxn>
                    <a:cxn ang="0">
                      <a:pos x="938" y="954"/>
                    </a:cxn>
                    <a:cxn ang="0">
                      <a:pos x="962" y="1146"/>
                    </a:cxn>
                    <a:cxn ang="0">
                      <a:pos x="1022" y="1320"/>
                    </a:cxn>
                    <a:cxn ang="0">
                      <a:pos x="1076" y="1068"/>
                    </a:cxn>
                    <a:cxn ang="0">
                      <a:pos x="1106" y="958"/>
                    </a:cxn>
                    <a:cxn ang="0">
                      <a:pos x="1160" y="1136"/>
                    </a:cxn>
                    <a:cxn ang="0">
                      <a:pos x="1268" y="1476"/>
                    </a:cxn>
                    <a:cxn ang="0">
                      <a:pos x="1366" y="1586"/>
                    </a:cxn>
                    <a:cxn ang="0">
                      <a:pos x="1494" y="1738"/>
                    </a:cxn>
                    <a:cxn ang="0">
                      <a:pos x="1520" y="1676"/>
                    </a:cxn>
                    <a:cxn ang="0">
                      <a:pos x="1456" y="1558"/>
                    </a:cxn>
                    <a:cxn ang="0">
                      <a:pos x="1382" y="1442"/>
                    </a:cxn>
                    <a:cxn ang="0">
                      <a:pos x="1396" y="1300"/>
                    </a:cxn>
                    <a:cxn ang="0">
                      <a:pos x="1460" y="1236"/>
                    </a:cxn>
                    <a:cxn ang="0">
                      <a:pos x="1508" y="1166"/>
                    </a:cxn>
                    <a:cxn ang="0">
                      <a:pos x="1600" y="1020"/>
                    </a:cxn>
                    <a:cxn ang="0">
                      <a:pos x="1596" y="918"/>
                    </a:cxn>
                    <a:cxn ang="0">
                      <a:pos x="1454" y="772"/>
                    </a:cxn>
                    <a:cxn ang="0">
                      <a:pos x="1722" y="734"/>
                    </a:cxn>
                    <a:cxn ang="0">
                      <a:pos x="1788" y="628"/>
                    </a:cxn>
                    <a:cxn ang="0">
                      <a:pos x="1820" y="562"/>
                    </a:cxn>
                    <a:cxn ang="0">
                      <a:pos x="1824" y="498"/>
                    </a:cxn>
                    <a:cxn ang="0">
                      <a:pos x="1846" y="452"/>
                    </a:cxn>
                    <a:cxn ang="0">
                      <a:pos x="1884" y="358"/>
                    </a:cxn>
                    <a:cxn ang="0">
                      <a:pos x="1946" y="286"/>
                    </a:cxn>
                    <a:cxn ang="0">
                      <a:pos x="1984" y="232"/>
                    </a:cxn>
                    <a:cxn ang="0">
                      <a:pos x="1014" y="582"/>
                    </a:cxn>
                  </a:cxnLst>
                  <a:rect l="0" t="0" r="r" b="b"/>
                  <a:pathLst>
                    <a:path w="2038" h="1738">
                      <a:moveTo>
                        <a:pt x="2036" y="78"/>
                      </a:moveTo>
                      <a:lnTo>
                        <a:pt x="2018" y="44"/>
                      </a:lnTo>
                      <a:lnTo>
                        <a:pt x="1978" y="14"/>
                      </a:lnTo>
                      <a:lnTo>
                        <a:pt x="1916" y="2"/>
                      </a:lnTo>
                      <a:lnTo>
                        <a:pt x="1850" y="0"/>
                      </a:lnTo>
                      <a:lnTo>
                        <a:pt x="1850" y="0"/>
                      </a:lnTo>
                      <a:lnTo>
                        <a:pt x="1832" y="0"/>
                      </a:lnTo>
                      <a:lnTo>
                        <a:pt x="1808" y="4"/>
                      </a:lnTo>
                      <a:lnTo>
                        <a:pt x="1778" y="8"/>
                      </a:lnTo>
                      <a:lnTo>
                        <a:pt x="1742" y="16"/>
                      </a:lnTo>
                      <a:lnTo>
                        <a:pt x="1702" y="28"/>
                      </a:lnTo>
                      <a:lnTo>
                        <a:pt x="1656" y="46"/>
                      </a:lnTo>
                      <a:lnTo>
                        <a:pt x="1606" y="66"/>
                      </a:lnTo>
                      <a:lnTo>
                        <a:pt x="1606" y="66"/>
                      </a:lnTo>
                      <a:lnTo>
                        <a:pt x="1558" y="92"/>
                      </a:lnTo>
                      <a:lnTo>
                        <a:pt x="1510" y="120"/>
                      </a:lnTo>
                      <a:lnTo>
                        <a:pt x="1466" y="152"/>
                      </a:lnTo>
                      <a:lnTo>
                        <a:pt x="1424" y="184"/>
                      </a:lnTo>
                      <a:lnTo>
                        <a:pt x="1382" y="222"/>
                      </a:lnTo>
                      <a:lnTo>
                        <a:pt x="1342" y="260"/>
                      </a:lnTo>
                      <a:lnTo>
                        <a:pt x="1302" y="304"/>
                      </a:lnTo>
                      <a:lnTo>
                        <a:pt x="1264" y="350"/>
                      </a:lnTo>
                      <a:lnTo>
                        <a:pt x="1264" y="350"/>
                      </a:lnTo>
                      <a:lnTo>
                        <a:pt x="1234" y="388"/>
                      </a:lnTo>
                      <a:lnTo>
                        <a:pt x="1204" y="430"/>
                      </a:lnTo>
                      <a:lnTo>
                        <a:pt x="1176" y="472"/>
                      </a:lnTo>
                      <a:lnTo>
                        <a:pt x="1152" y="514"/>
                      </a:lnTo>
                      <a:lnTo>
                        <a:pt x="1110" y="590"/>
                      </a:lnTo>
                      <a:lnTo>
                        <a:pt x="1080" y="646"/>
                      </a:lnTo>
                      <a:lnTo>
                        <a:pt x="1080" y="646"/>
                      </a:lnTo>
                      <a:lnTo>
                        <a:pt x="1074" y="644"/>
                      </a:lnTo>
                      <a:lnTo>
                        <a:pt x="1074" y="644"/>
                      </a:lnTo>
                      <a:lnTo>
                        <a:pt x="1068" y="632"/>
                      </a:lnTo>
                      <a:lnTo>
                        <a:pt x="1060" y="618"/>
                      </a:lnTo>
                      <a:lnTo>
                        <a:pt x="1060" y="618"/>
                      </a:lnTo>
                      <a:lnTo>
                        <a:pt x="1064" y="610"/>
                      </a:lnTo>
                      <a:lnTo>
                        <a:pt x="1066" y="602"/>
                      </a:lnTo>
                      <a:lnTo>
                        <a:pt x="1066" y="602"/>
                      </a:lnTo>
                      <a:lnTo>
                        <a:pt x="1064" y="592"/>
                      </a:lnTo>
                      <a:lnTo>
                        <a:pt x="1060" y="586"/>
                      </a:lnTo>
                      <a:lnTo>
                        <a:pt x="1052" y="580"/>
                      </a:lnTo>
                      <a:lnTo>
                        <a:pt x="1042" y="578"/>
                      </a:lnTo>
                      <a:lnTo>
                        <a:pt x="1042" y="578"/>
                      </a:lnTo>
                      <a:lnTo>
                        <a:pt x="1040" y="580"/>
                      </a:lnTo>
                      <a:lnTo>
                        <a:pt x="1042" y="574"/>
                      </a:lnTo>
                      <a:lnTo>
                        <a:pt x="1036" y="574"/>
                      </a:lnTo>
                      <a:lnTo>
                        <a:pt x="1032" y="574"/>
                      </a:lnTo>
                      <a:lnTo>
                        <a:pt x="1032" y="574"/>
                      </a:lnTo>
                      <a:lnTo>
                        <a:pt x="1024" y="568"/>
                      </a:lnTo>
                      <a:lnTo>
                        <a:pt x="1024" y="568"/>
                      </a:lnTo>
                      <a:lnTo>
                        <a:pt x="1022" y="568"/>
                      </a:lnTo>
                      <a:lnTo>
                        <a:pt x="1018" y="570"/>
                      </a:lnTo>
                      <a:lnTo>
                        <a:pt x="1012" y="570"/>
                      </a:lnTo>
                      <a:lnTo>
                        <a:pt x="1014" y="574"/>
                      </a:lnTo>
                      <a:lnTo>
                        <a:pt x="1008" y="574"/>
                      </a:lnTo>
                      <a:lnTo>
                        <a:pt x="1004" y="574"/>
                      </a:lnTo>
                      <a:lnTo>
                        <a:pt x="1008" y="580"/>
                      </a:lnTo>
                      <a:lnTo>
                        <a:pt x="1008" y="580"/>
                      </a:lnTo>
                      <a:lnTo>
                        <a:pt x="1008" y="580"/>
                      </a:lnTo>
                      <a:lnTo>
                        <a:pt x="1000" y="578"/>
                      </a:lnTo>
                      <a:lnTo>
                        <a:pt x="1000" y="578"/>
                      </a:lnTo>
                      <a:lnTo>
                        <a:pt x="990" y="580"/>
                      </a:lnTo>
                      <a:lnTo>
                        <a:pt x="982" y="586"/>
                      </a:lnTo>
                      <a:lnTo>
                        <a:pt x="978" y="592"/>
                      </a:lnTo>
                      <a:lnTo>
                        <a:pt x="976" y="602"/>
                      </a:lnTo>
                      <a:lnTo>
                        <a:pt x="976" y="602"/>
                      </a:lnTo>
                      <a:lnTo>
                        <a:pt x="978" y="608"/>
                      </a:lnTo>
                      <a:lnTo>
                        <a:pt x="980" y="616"/>
                      </a:lnTo>
                      <a:lnTo>
                        <a:pt x="980" y="616"/>
                      </a:lnTo>
                      <a:lnTo>
                        <a:pt x="970" y="632"/>
                      </a:lnTo>
                      <a:lnTo>
                        <a:pt x="964" y="644"/>
                      </a:lnTo>
                      <a:lnTo>
                        <a:pt x="964" y="644"/>
                      </a:lnTo>
                      <a:lnTo>
                        <a:pt x="958" y="646"/>
                      </a:lnTo>
                      <a:lnTo>
                        <a:pt x="958" y="646"/>
                      </a:lnTo>
                      <a:lnTo>
                        <a:pt x="928" y="590"/>
                      </a:lnTo>
                      <a:lnTo>
                        <a:pt x="886" y="514"/>
                      </a:lnTo>
                      <a:lnTo>
                        <a:pt x="860" y="472"/>
                      </a:lnTo>
                      <a:lnTo>
                        <a:pt x="834" y="430"/>
                      </a:lnTo>
                      <a:lnTo>
                        <a:pt x="804" y="388"/>
                      </a:lnTo>
                      <a:lnTo>
                        <a:pt x="774" y="350"/>
                      </a:lnTo>
                      <a:lnTo>
                        <a:pt x="774" y="350"/>
                      </a:lnTo>
                      <a:lnTo>
                        <a:pt x="736" y="304"/>
                      </a:lnTo>
                      <a:lnTo>
                        <a:pt x="696" y="260"/>
                      </a:lnTo>
                      <a:lnTo>
                        <a:pt x="656" y="222"/>
                      </a:lnTo>
                      <a:lnTo>
                        <a:pt x="614" y="184"/>
                      </a:lnTo>
                      <a:lnTo>
                        <a:pt x="572" y="152"/>
                      </a:lnTo>
                      <a:lnTo>
                        <a:pt x="528" y="120"/>
                      </a:lnTo>
                      <a:lnTo>
                        <a:pt x="480" y="92"/>
                      </a:lnTo>
                      <a:lnTo>
                        <a:pt x="432" y="66"/>
                      </a:lnTo>
                      <a:lnTo>
                        <a:pt x="432" y="66"/>
                      </a:lnTo>
                      <a:lnTo>
                        <a:pt x="382" y="46"/>
                      </a:lnTo>
                      <a:lnTo>
                        <a:pt x="336" y="28"/>
                      </a:lnTo>
                      <a:lnTo>
                        <a:pt x="296" y="16"/>
                      </a:lnTo>
                      <a:lnTo>
                        <a:pt x="260" y="8"/>
                      </a:lnTo>
                      <a:lnTo>
                        <a:pt x="230" y="4"/>
                      </a:lnTo>
                      <a:lnTo>
                        <a:pt x="206" y="0"/>
                      </a:lnTo>
                      <a:lnTo>
                        <a:pt x="188" y="0"/>
                      </a:lnTo>
                      <a:lnTo>
                        <a:pt x="122" y="2"/>
                      </a:lnTo>
                      <a:lnTo>
                        <a:pt x="60" y="14"/>
                      </a:lnTo>
                      <a:lnTo>
                        <a:pt x="20" y="44"/>
                      </a:lnTo>
                      <a:lnTo>
                        <a:pt x="2" y="78"/>
                      </a:lnTo>
                      <a:lnTo>
                        <a:pt x="0" y="114"/>
                      </a:lnTo>
                      <a:lnTo>
                        <a:pt x="10" y="156"/>
                      </a:lnTo>
                      <a:lnTo>
                        <a:pt x="32" y="202"/>
                      </a:lnTo>
                      <a:lnTo>
                        <a:pt x="32" y="202"/>
                      </a:lnTo>
                      <a:lnTo>
                        <a:pt x="42" y="218"/>
                      </a:lnTo>
                      <a:lnTo>
                        <a:pt x="54" y="232"/>
                      </a:lnTo>
                      <a:lnTo>
                        <a:pt x="58" y="236"/>
                      </a:lnTo>
                      <a:lnTo>
                        <a:pt x="64" y="240"/>
                      </a:lnTo>
                      <a:lnTo>
                        <a:pt x="64" y="240"/>
                      </a:lnTo>
                      <a:lnTo>
                        <a:pt x="68" y="242"/>
                      </a:lnTo>
                      <a:lnTo>
                        <a:pt x="72" y="246"/>
                      </a:lnTo>
                      <a:lnTo>
                        <a:pt x="78" y="258"/>
                      </a:lnTo>
                      <a:lnTo>
                        <a:pt x="82" y="272"/>
                      </a:lnTo>
                      <a:lnTo>
                        <a:pt x="82" y="272"/>
                      </a:lnTo>
                      <a:lnTo>
                        <a:pt x="90" y="286"/>
                      </a:lnTo>
                      <a:lnTo>
                        <a:pt x="100" y="298"/>
                      </a:lnTo>
                      <a:lnTo>
                        <a:pt x="108" y="302"/>
                      </a:lnTo>
                      <a:lnTo>
                        <a:pt x="114" y="308"/>
                      </a:lnTo>
                      <a:lnTo>
                        <a:pt x="114" y="308"/>
                      </a:lnTo>
                      <a:lnTo>
                        <a:pt x="122" y="312"/>
                      </a:lnTo>
                      <a:lnTo>
                        <a:pt x="128" y="318"/>
                      </a:lnTo>
                      <a:lnTo>
                        <a:pt x="140" y="332"/>
                      </a:lnTo>
                      <a:lnTo>
                        <a:pt x="150" y="348"/>
                      </a:lnTo>
                      <a:lnTo>
                        <a:pt x="154" y="358"/>
                      </a:lnTo>
                      <a:lnTo>
                        <a:pt x="154" y="358"/>
                      </a:lnTo>
                      <a:lnTo>
                        <a:pt x="156" y="364"/>
                      </a:lnTo>
                      <a:lnTo>
                        <a:pt x="158" y="370"/>
                      </a:lnTo>
                      <a:lnTo>
                        <a:pt x="170" y="384"/>
                      </a:lnTo>
                      <a:lnTo>
                        <a:pt x="186" y="404"/>
                      </a:lnTo>
                      <a:lnTo>
                        <a:pt x="186" y="404"/>
                      </a:lnTo>
                      <a:lnTo>
                        <a:pt x="190" y="428"/>
                      </a:lnTo>
                      <a:lnTo>
                        <a:pt x="192" y="446"/>
                      </a:lnTo>
                      <a:lnTo>
                        <a:pt x="192" y="452"/>
                      </a:lnTo>
                      <a:lnTo>
                        <a:pt x="190" y="458"/>
                      </a:lnTo>
                      <a:lnTo>
                        <a:pt x="190" y="458"/>
                      </a:lnTo>
                      <a:lnTo>
                        <a:pt x="188" y="462"/>
                      </a:lnTo>
                      <a:lnTo>
                        <a:pt x="188" y="466"/>
                      </a:lnTo>
                      <a:lnTo>
                        <a:pt x="194" y="474"/>
                      </a:lnTo>
                      <a:lnTo>
                        <a:pt x="206" y="484"/>
                      </a:lnTo>
                      <a:lnTo>
                        <a:pt x="206" y="484"/>
                      </a:lnTo>
                      <a:lnTo>
                        <a:pt x="210" y="488"/>
                      </a:lnTo>
                      <a:lnTo>
                        <a:pt x="214" y="498"/>
                      </a:lnTo>
                      <a:lnTo>
                        <a:pt x="216" y="506"/>
                      </a:lnTo>
                      <a:lnTo>
                        <a:pt x="218" y="512"/>
                      </a:lnTo>
                      <a:lnTo>
                        <a:pt x="218" y="518"/>
                      </a:lnTo>
                      <a:lnTo>
                        <a:pt x="214" y="526"/>
                      </a:lnTo>
                      <a:lnTo>
                        <a:pt x="214" y="526"/>
                      </a:lnTo>
                      <a:lnTo>
                        <a:pt x="212" y="532"/>
                      </a:lnTo>
                      <a:lnTo>
                        <a:pt x="212" y="542"/>
                      </a:lnTo>
                      <a:lnTo>
                        <a:pt x="214" y="552"/>
                      </a:lnTo>
                      <a:lnTo>
                        <a:pt x="218" y="562"/>
                      </a:lnTo>
                      <a:lnTo>
                        <a:pt x="228" y="580"/>
                      </a:lnTo>
                      <a:lnTo>
                        <a:pt x="232" y="586"/>
                      </a:lnTo>
                      <a:lnTo>
                        <a:pt x="236" y="590"/>
                      </a:lnTo>
                      <a:lnTo>
                        <a:pt x="236" y="590"/>
                      </a:lnTo>
                      <a:lnTo>
                        <a:pt x="238" y="594"/>
                      </a:lnTo>
                      <a:lnTo>
                        <a:pt x="242" y="598"/>
                      </a:lnTo>
                      <a:lnTo>
                        <a:pt x="246" y="612"/>
                      </a:lnTo>
                      <a:lnTo>
                        <a:pt x="250" y="628"/>
                      </a:lnTo>
                      <a:lnTo>
                        <a:pt x="250" y="628"/>
                      </a:lnTo>
                      <a:lnTo>
                        <a:pt x="252" y="632"/>
                      </a:lnTo>
                      <a:lnTo>
                        <a:pt x="254" y="642"/>
                      </a:lnTo>
                      <a:lnTo>
                        <a:pt x="264" y="656"/>
                      </a:lnTo>
                      <a:lnTo>
                        <a:pt x="278" y="678"/>
                      </a:lnTo>
                      <a:lnTo>
                        <a:pt x="278" y="678"/>
                      </a:lnTo>
                      <a:lnTo>
                        <a:pt x="294" y="698"/>
                      </a:lnTo>
                      <a:lnTo>
                        <a:pt x="304" y="712"/>
                      </a:lnTo>
                      <a:lnTo>
                        <a:pt x="316" y="734"/>
                      </a:lnTo>
                      <a:lnTo>
                        <a:pt x="316" y="734"/>
                      </a:lnTo>
                      <a:lnTo>
                        <a:pt x="320" y="740"/>
                      </a:lnTo>
                      <a:lnTo>
                        <a:pt x="326" y="744"/>
                      </a:lnTo>
                      <a:lnTo>
                        <a:pt x="344" y="752"/>
                      </a:lnTo>
                      <a:lnTo>
                        <a:pt x="364" y="760"/>
                      </a:lnTo>
                      <a:lnTo>
                        <a:pt x="414" y="768"/>
                      </a:lnTo>
                      <a:lnTo>
                        <a:pt x="468" y="768"/>
                      </a:lnTo>
                      <a:lnTo>
                        <a:pt x="516" y="768"/>
                      </a:lnTo>
                      <a:lnTo>
                        <a:pt x="584" y="772"/>
                      </a:lnTo>
                      <a:lnTo>
                        <a:pt x="626" y="778"/>
                      </a:lnTo>
                      <a:lnTo>
                        <a:pt x="628" y="780"/>
                      </a:lnTo>
                      <a:lnTo>
                        <a:pt x="628" y="780"/>
                      </a:lnTo>
                      <a:lnTo>
                        <a:pt x="596" y="796"/>
                      </a:lnTo>
                      <a:lnTo>
                        <a:pt x="568" y="814"/>
                      </a:lnTo>
                      <a:lnTo>
                        <a:pt x="542" y="832"/>
                      </a:lnTo>
                      <a:lnTo>
                        <a:pt x="518" y="850"/>
                      </a:lnTo>
                      <a:lnTo>
                        <a:pt x="518" y="850"/>
                      </a:lnTo>
                      <a:lnTo>
                        <a:pt x="472" y="890"/>
                      </a:lnTo>
                      <a:lnTo>
                        <a:pt x="442" y="918"/>
                      </a:lnTo>
                      <a:lnTo>
                        <a:pt x="422" y="938"/>
                      </a:lnTo>
                      <a:lnTo>
                        <a:pt x="414" y="952"/>
                      </a:lnTo>
                      <a:lnTo>
                        <a:pt x="412" y="958"/>
                      </a:lnTo>
                      <a:lnTo>
                        <a:pt x="416" y="962"/>
                      </a:lnTo>
                      <a:lnTo>
                        <a:pt x="418" y="962"/>
                      </a:lnTo>
                      <a:lnTo>
                        <a:pt x="420" y="962"/>
                      </a:lnTo>
                      <a:lnTo>
                        <a:pt x="430" y="996"/>
                      </a:lnTo>
                      <a:lnTo>
                        <a:pt x="430" y="996"/>
                      </a:lnTo>
                      <a:lnTo>
                        <a:pt x="438" y="1020"/>
                      </a:lnTo>
                      <a:lnTo>
                        <a:pt x="446" y="1044"/>
                      </a:lnTo>
                      <a:lnTo>
                        <a:pt x="458" y="1074"/>
                      </a:lnTo>
                      <a:lnTo>
                        <a:pt x="474" y="1102"/>
                      </a:lnTo>
                      <a:lnTo>
                        <a:pt x="490" y="1130"/>
                      </a:lnTo>
                      <a:lnTo>
                        <a:pt x="500" y="1142"/>
                      </a:lnTo>
                      <a:lnTo>
                        <a:pt x="510" y="1152"/>
                      </a:lnTo>
                      <a:lnTo>
                        <a:pt x="520" y="1160"/>
                      </a:lnTo>
                      <a:lnTo>
                        <a:pt x="530" y="1166"/>
                      </a:lnTo>
                      <a:lnTo>
                        <a:pt x="530" y="1166"/>
                      </a:lnTo>
                      <a:lnTo>
                        <a:pt x="548" y="1174"/>
                      </a:lnTo>
                      <a:lnTo>
                        <a:pt x="560" y="1184"/>
                      </a:lnTo>
                      <a:lnTo>
                        <a:pt x="568" y="1194"/>
                      </a:lnTo>
                      <a:lnTo>
                        <a:pt x="572" y="1204"/>
                      </a:lnTo>
                      <a:lnTo>
                        <a:pt x="574" y="1214"/>
                      </a:lnTo>
                      <a:lnTo>
                        <a:pt x="574" y="1222"/>
                      </a:lnTo>
                      <a:lnTo>
                        <a:pt x="574" y="1228"/>
                      </a:lnTo>
                      <a:lnTo>
                        <a:pt x="574" y="1228"/>
                      </a:lnTo>
                      <a:lnTo>
                        <a:pt x="578" y="1236"/>
                      </a:lnTo>
                      <a:lnTo>
                        <a:pt x="588" y="1256"/>
                      </a:lnTo>
                      <a:lnTo>
                        <a:pt x="596" y="1268"/>
                      </a:lnTo>
                      <a:lnTo>
                        <a:pt x="604" y="1278"/>
                      </a:lnTo>
                      <a:lnTo>
                        <a:pt x="616" y="1284"/>
                      </a:lnTo>
                      <a:lnTo>
                        <a:pt x="626" y="1288"/>
                      </a:lnTo>
                      <a:lnTo>
                        <a:pt x="626" y="1288"/>
                      </a:lnTo>
                      <a:lnTo>
                        <a:pt x="632" y="1290"/>
                      </a:lnTo>
                      <a:lnTo>
                        <a:pt x="638" y="1294"/>
                      </a:lnTo>
                      <a:lnTo>
                        <a:pt x="642" y="1300"/>
                      </a:lnTo>
                      <a:lnTo>
                        <a:pt x="646" y="1306"/>
                      </a:lnTo>
                      <a:lnTo>
                        <a:pt x="652" y="1322"/>
                      </a:lnTo>
                      <a:lnTo>
                        <a:pt x="656" y="1340"/>
                      </a:lnTo>
                      <a:lnTo>
                        <a:pt x="660" y="1374"/>
                      </a:lnTo>
                      <a:lnTo>
                        <a:pt x="662" y="1388"/>
                      </a:lnTo>
                      <a:lnTo>
                        <a:pt x="662" y="1388"/>
                      </a:lnTo>
                      <a:lnTo>
                        <a:pt x="662" y="1404"/>
                      </a:lnTo>
                      <a:lnTo>
                        <a:pt x="660" y="1420"/>
                      </a:lnTo>
                      <a:lnTo>
                        <a:pt x="656" y="1442"/>
                      </a:lnTo>
                      <a:lnTo>
                        <a:pt x="650" y="1464"/>
                      </a:lnTo>
                      <a:lnTo>
                        <a:pt x="642" y="1486"/>
                      </a:lnTo>
                      <a:lnTo>
                        <a:pt x="636" y="1498"/>
                      </a:lnTo>
                      <a:lnTo>
                        <a:pt x="630" y="1508"/>
                      </a:lnTo>
                      <a:lnTo>
                        <a:pt x="622" y="1518"/>
                      </a:lnTo>
                      <a:lnTo>
                        <a:pt x="612" y="1528"/>
                      </a:lnTo>
                      <a:lnTo>
                        <a:pt x="612" y="1528"/>
                      </a:lnTo>
                      <a:lnTo>
                        <a:pt x="596" y="1544"/>
                      </a:lnTo>
                      <a:lnTo>
                        <a:pt x="582" y="1558"/>
                      </a:lnTo>
                      <a:lnTo>
                        <a:pt x="562" y="1580"/>
                      </a:lnTo>
                      <a:lnTo>
                        <a:pt x="550" y="1596"/>
                      </a:lnTo>
                      <a:lnTo>
                        <a:pt x="548" y="1602"/>
                      </a:lnTo>
                      <a:lnTo>
                        <a:pt x="548" y="1602"/>
                      </a:lnTo>
                      <a:lnTo>
                        <a:pt x="538" y="1616"/>
                      </a:lnTo>
                      <a:lnTo>
                        <a:pt x="530" y="1632"/>
                      </a:lnTo>
                      <a:lnTo>
                        <a:pt x="522" y="1652"/>
                      </a:lnTo>
                      <a:lnTo>
                        <a:pt x="522" y="1652"/>
                      </a:lnTo>
                      <a:lnTo>
                        <a:pt x="518" y="1676"/>
                      </a:lnTo>
                      <a:lnTo>
                        <a:pt x="516" y="1698"/>
                      </a:lnTo>
                      <a:lnTo>
                        <a:pt x="518" y="1716"/>
                      </a:lnTo>
                      <a:lnTo>
                        <a:pt x="520" y="1724"/>
                      </a:lnTo>
                      <a:lnTo>
                        <a:pt x="522" y="1732"/>
                      </a:lnTo>
                      <a:lnTo>
                        <a:pt x="522" y="1732"/>
                      </a:lnTo>
                      <a:lnTo>
                        <a:pt x="526" y="1736"/>
                      </a:lnTo>
                      <a:lnTo>
                        <a:pt x="532" y="1738"/>
                      </a:lnTo>
                      <a:lnTo>
                        <a:pt x="538" y="1738"/>
                      </a:lnTo>
                      <a:lnTo>
                        <a:pt x="544" y="1738"/>
                      </a:lnTo>
                      <a:lnTo>
                        <a:pt x="554" y="1734"/>
                      </a:lnTo>
                      <a:lnTo>
                        <a:pt x="558" y="1732"/>
                      </a:lnTo>
                      <a:lnTo>
                        <a:pt x="640" y="1640"/>
                      </a:lnTo>
                      <a:lnTo>
                        <a:pt x="636" y="1610"/>
                      </a:lnTo>
                      <a:lnTo>
                        <a:pt x="636" y="1610"/>
                      </a:lnTo>
                      <a:lnTo>
                        <a:pt x="648" y="1598"/>
                      </a:lnTo>
                      <a:lnTo>
                        <a:pt x="658" y="1590"/>
                      </a:lnTo>
                      <a:lnTo>
                        <a:pt x="664" y="1588"/>
                      </a:lnTo>
                      <a:lnTo>
                        <a:pt x="670" y="1586"/>
                      </a:lnTo>
                      <a:lnTo>
                        <a:pt x="670" y="1586"/>
                      </a:lnTo>
                      <a:lnTo>
                        <a:pt x="678" y="1582"/>
                      </a:lnTo>
                      <a:lnTo>
                        <a:pt x="684" y="1578"/>
                      </a:lnTo>
                      <a:lnTo>
                        <a:pt x="698" y="1562"/>
                      </a:lnTo>
                      <a:lnTo>
                        <a:pt x="712" y="1538"/>
                      </a:lnTo>
                      <a:lnTo>
                        <a:pt x="712" y="1538"/>
                      </a:lnTo>
                      <a:lnTo>
                        <a:pt x="732" y="1520"/>
                      </a:lnTo>
                      <a:lnTo>
                        <a:pt x="752" y="1500"/>
                      </a:lnTo>
                      <a:lnTo>
                        <a:pt x="770" y="1476"/>
                      </a:lnTo>
                      <a:lnTo>
                        <a:pt x="770" y="1476"/>
                      </a:lnTo>
                      <a:lnTo>
                        <a:pt x="790" y="1446"/>
                      </a:lnTo>
                      <a:lnTo>
                        <a:pt x="812" y="1410"/>
                      </a:lnTo>
                      <a:lnTo>
                        <a:pt x="830" y="1374"/>
                      </a:lnTo>
                      <a:lnTo>
                        <a:pt x="836" y="1356"/>
                      </a:lnTo>
                      <a:lnTo>
                        <a:pt x="840" y="1342"/>
                      </a:lnTo>
                      <a:lnTo>
                        <a:pt x="840" y="1342"/>
                      </a:lnTo>
                      <a:lnTo>
                        <a:pt x="854" y="1266"/>
                      </a:lnTo>
                      <a:lnTo>
                        <a:pt x="878" y="1136"/>
                      </a:lnTo>
                      <a:lnTo>
                        <a:pt x="890" y="1070"/>
                      </a:lnTo>
                      <a:lnTo>
                        <a:pt x="904" y="1014"/>
                      </a:lnTo>
                      <a:lnTo>
                        <a:pt x="910" y="992"/>
                      </a:lnTo>
                      <a:lnTo>
                        <a:pt x="916" y="974"/>
                      </a:lnTo>
                      <a:lnTo>
                        <a:pt x="922" y="964"/>
                      </a:lnTo>
                      <a:lnTo>
                        <a:pt x="924" y="960"/>
                      </a:lnTo>
                      <a:lnTo>
                        <a:pt x="926" y="960"/>
                      </a:lnTo>
                      <a:lnTo>
                        <a:pt x="926" y="960"/>
                      </a:lnTo>
                      <a:lnTo>
                        <a:pt x="932" y="958"/>
                      </a:lnTo>
                      <a:lnTo>
                        <a:pt x="938" y="954"/>
                      </a:lnTo>
                      <a:lnTo>
                        <a:pt x="950" y="942"/>
                      </a:lnTo>
                      <a:lnTo>
                        <a:pt x="964" y="926"/>
                      </a:lnTo>
                      <a:lnTo>
                        <a:pt x="976" y="908"/>
                      </a:lnTo>
                      <a:lnTo>
                        <a:pt x="968" y="972"/>
                      </a:lnTo>
                      <a:lnTo>
                        <a:pt x="972" y="994"/>
                      </a:lnTo>
                      <a:lnTo>
                        <a:pt x="962" y="1022"/>
                      </a:lnTo>
                      <a:lnTo>
                        <a:pt x="962" y="1068"/>
                      </a:lnTo>
                      <a:lnTo>
                        <a:pt x="962" y="1080"/>
                      </a:lnTo>
                      <a:lnTo>
                        <a:pt x="962" y="1146"/>
                      </a:lnTo>
                      <a:lnTo>
                        <a:pt x="972" y="1150"/>
                      </a:lnTo>
                      <a:lnTo>
                        <a:pt x="972" y="1160"/>
                      </a:lnTo>
                      <a:lnTo>
                        <a:pt x="962" y="1170"/>
                      </a:lnTo>
                      <a:lnTo>
                        <a:pt x="964" y="1202"/>
                      </a:lnTo>
                      <a:lnTo>
                        <a:pt x="964" y="1252"/>
                      </a:lnTo>
                      <a:lnTo>
                        <a:pt x="984" y="1294"/>
                      </a:lnTo>
                      <a:lnTo>
                        <a:pt x="1016" y="1320"/>
                      </a:lnTo>
                      <a:lnTo>
                        <a:pt x="1018" y="1292"/>
                      </a:lnTo>
                      <a:lnTo>
                        <a:pt x="1022" y="1320"/>
                      </a:lnTo>
                      <a:lnTo>
                        <a:pt x="1054" y="1294"/>
                      </a:lnTo>
                      <a:lnTo>
                        <a:pt x="1074" y="1252"/>
                      </a:lnTo>
                      <a:lnTo>
                        <a:pt x="1074" y="1202"/>
                      </a:lnTo>
                      <a:lnTo>
                        <a:pt x="1076" y="1170"/>
                      </a:lnTo>
                      <a:lnTo>
                        <a:pt x="1066" y="1160"/>
                      </a:lnTo>
                      <a:lnTo>
                        <a:pt x="1066" y="1150"/>
                      </a:lnTo>
                      <a:lnTo>
                        <a:pt x="1076" y="1146"/>
                      </a:lnTo>
                      <a:lnTo>
                        <a:pt x="1076" y="1080"/>
                      </a:lnTo>
                      <a:lnTo>
                        <a:pt x="1076" y="1068"/>
                      </a:lnTo>
                      <a:lnTo>
                        <a:pt x="1076" y="1022"/>
                      </a:lnTo>
                      <a:lnTo>
                        <a:pt x="1066" y="994"/>
                      </a:lnTo>
                      <a:lnTo>
                        <a:pt x="1068" y="972"/>
                      </a:lnTo>
                      <a:lnTo>
                        <a:pt x="1062" y="908"/>
                      </a:lnTo>
                      <a:lnTo>
                        <a:pt x="1062" y="908"/>
                      </a:lnTo>
                      <a:lnTo>
                        <a:pt x="1074" y="926"/>
                      </a:lnTo>
                      <a:lnTo>
                        <a:pt x="1088" y="942"/>
                      </a:lnTo>
                      <a:lnTo>
                        <a:pt x="1100" y="954"/>
                      </a:lnTo>
                      <a:lnTo>
                        <a:pt x="1106" y="958"/>
                      </a:lnTo>
                      <a:lnTo>
                        <a:pt x="1112" y="960"/>
                      </a:lnTo>
                      <a:lnTo>
                        <a:pt x="1112" y="960"/>
                      </a:lnTo>
                      <a:lnTo>
                        <a:pt x="1114" y="960"/>
                      </a:lnTo>
                      <a:lnTo>
                        <a:pt x="1116" y="964"/>
                      </a:lnTo>
                      <a:lnTo>
                        <a:pt x="1122" y="974"/>
                      </a:lnTo>
                      <a:lnTo>
                        <a:pt x="1128" y="992"/>
                      </a:lnTo>
                      <a:lnTo>
                        <a:pt x="1134" y="1014"/>
                      </a:lnTo>
                      <a:lnTo>
                        <a:pt x="1148" y="1070"/>
                      </a:lnTo>
                      <a:lnTo>
                        <a:pt x="1160" y="1136"/>
                      </a:lnTo>
                      <a:lnTo>
                        <a:pt x="1184" y="1266"/>
                      </a:lnTo>
                      <a:lnTo>
                        <a:pt x="1198" y="1342"/>
                      </a:lnTo>
                      <a:lnTo>
                        <a:pt x="1198" y="1342"/>
                      </a:lnTo>
                      <a:lnTo>
                        <a:pt x="1202" y="1356"/>
                      </a:lnTo>
                      <a:lnTo>
                        <a:pt x="1208" y="1374"/>
                      </a:lnTo>
                      <a:lnTo>
                        <a:pt x="1226" y="1410"/>
                      </a:lnTo>
                      <a:lnTo>
                        <a:pt x="1248" y="1446"/>
                      </a:lnTo>
                      <a:lnTo>
                        <a:pt x="1268" y="1476"/>
                      </a:lnTo>
                      <a:lnTo>
                        <a:pt x="1268" y="1476"/>
                      </a:lnTo>
                      <a:lnTo>
                        <a:pt x="1286" y="1500"/>
                      </a:lnTo>
                      <a:lnTo>
                        <a:pt x="1304" y="1520"/>
                      </a:lnTo>
                      <a:lnTo>
                        <a:pt x="1326" y="1538"/>
                      </a:lnTo>
                      <a:lnTo>
                        <a:pt x="1326" y="1538"/>
                      </a:lnTo>
                      <a:lnTo>
                        <a:pt x="1340" y="1562"/>
                      </a:lnTo>
                      <a:lnTo>
                        <a:pt x="1354" y="1578"/>
                      </a:lnTo>
                      <a:lnTo>
                        <a:pt x="1360" y="1582"/>
                      </a:lnTo>
                      <a:lnTo>
                        <a:pt x="1366" y="1586"/>
                      </a:lnTo>
                      <a:lnTo>
                        <a:pt x="1366" y="1586"/>
                      </a:lnTo>
                      <a:lnTo>
                        <a:pt x="1374" y="1588"/>
                      </a:lnTo>
                      <a:lnTo>
                        <a:pt x="1380" y="1590"/>
                      </a:lnTo>
                      <a:lnTo>
                        <a:pt x="1390" y="1598"/>
                      </a:lnTo>
                      <a:lnTo>
                        <a:pt x="1402" y="1610"/>
                      </a:lnTo>
                      <a:lnTo>
                        <a:pt x="1398" y="1640"/>
                      </a:lnTo>
                      <a:lnTo>
                        <a:pt x="1480" y="1732"/>
                      </a:lnTo>
                      <a:lnTo>
                        <a:pt x="1480" y="1732"/>
                      </a:lnTo>
                      <a:lnTo>
                        <a:pt x="1484" y="1734"/>
                      </a:lnTo>
                      <a:lnTo>
                        <a:pt x="1494" y="1738"/>
                      </a:lnTo>
                      <a:lnTo>
                        <a:pt x="1500" y="1738"/>
                      </a:lnTo>
                      <a:lnTo>
                        <a:pt x="1506" y="1738"/>
                      </a:lnTo>
                      <a:lnTo>
                        <a:pt x="1512" y="1736"/>
                      </a:lnTo>
                      <a:lnTo>
                        <a:pt x="1516" y="1732"/>
                      </a:lnTo>
                      <a:lnTo>
                        <a:pt x="1516" y="1732"/>
                      </a:lnTo>
                      <a:lnTo>
                        <a:pt x="1518" y="1724"/>
                      </a:lnTo>
                      <a:lnTo>
                        <a:pt x="1520" y="1716"/>
                      </a:lnTo>
                      <a:lnTo>
                        <a:pt x="1522" y="1698"/>
                      </a:lnTo>
                      <a:lnTo>
                        <a:pt x="1520" y="1676"/>
                      </a:lnTo>
                      <a:lnTo>
                        <a:pt x="1516" y="1652"/>
                      </a:lnTo>
                      <a:lnTo>
                        <a:pt x="1516" y="1652"/>
                      </a:lnTo>
                      <a:lnTo>
                        <a:pt x="1508" y="1632"/>
                      </a:lnTo>
                      <a:lnTo>
                        <a:pt x="1500" y="1616"/>
                      </a:lnTo>
                      <a:lnTo>
                        <a:pt x="1490" y="1602"/>
                      </a:lnTo>
                      <a:lnTo>
                        <a:pt x="1490" y="1602"/>
                      </a:lnTo>
                      <a:lnTo>
                        <a:pt x="1486" y="1596"/>
                      </a:lnTo>
                      <a:lnTo>
                        <a:pt x="1476" y="1580"/>
                      </a:lnTo>
                      <a:lnTo>
                        <a:pt x="1456" y="1558"/>
                      </a:lnTo>
                      <a:lnTo>
                        <a:pt x="1442" y="1544"/>
                      </a:lnTo>
                      <a:lnTo>
                        <a:pt x="1424" y="1528"/>
                      </a:lnTo>
                      <a:lnTo>
                        <a:pt x="1424" y="1528"/>
                      </a:lnTo>
                      <a:lnTo>
                        <a:pt x="1416" y="1518"/>
                      </a:lnTo>
                      <a:lnTo>
                        <a:pt x="1408" y="1508"/>
                      </a:lnTo>
                      <a:lnTo>
                        <a:pt x="1402" y="1498"/>
                      </a:lnTo>
                      <a:lnTo>
                        <a:pt x="1396" y="1486"/>
                      </a:lnTo>
                      <a:lnTo>
                        <a:pt x="1386" y="1464"/>
                      </a:lnTo>
                      <a:lnTo>
                        <a:pt x="1382" y="1442"/>
                      </a:lnTo>
                      <a:lnTo>
                        <a:pt x="1378" y="1420"/>
                      </a:lnTo>
                      <a:lnTo>
                        <a:pt x="1376" y="1404"/>
                      </a:lnTo>
                      <a:lnTo>
                        <a:pt x="1376" y="1388"/>
                      </a:lnTo>
                      <a:lnTo>
                        <a:pt x="1376" y="1388"/>
                      </a:lnTo>
                      <a:lnTo>
                        <a:pt x="1378" y="1374"/>
                      </a:lnTo>
                      <a:lnTo>
                        <a:pt x="1382" y="1340"/>
                      </a:lnTo>
                      <a:lnTo>
                        <a:pt x="1386" y="1322"/>
                      </a:lnTo>
                      <a:lnTo>
                        <a:pt x="1392" y="1306"/>
                      </a:lnTo>
                      <a:lnTo>
                        <a:pt x="1396" y="1300"/>
                      </a:lnTo>
                      <a:lnTo>
                        <a:pt x="1400" y="1294"/>
                      </a:lnTo>
                      <a:lnTo>
                        <a:pt x="1406" y="1290"/>
                      </a:lnTo>
                      <a:lnTo>
                        <a:pt x="1410" y="1288"/>
                      </a:lnTo>
                      <a:lnTo>
                        <a:pt x="1410" y="1288"/>
                      </a:lnTo>
                      <a:lnTo>
                        <a:pt x="1422" y="1284"/>
                      </a:lnTo>
                      <a:lnTo>
                        <a:pt x="1432" y="1278"/>
                      </a:lnTo>
                      <a:lnTo>
                        <a:pt x="1442" y="1268"/>
                      </a:lnTo>
                      <a:lnTo>
                        <a:pt x="1450" y="1256"/>
                      </a:lnTo>
                      <a:lnTo>
                        <a:pt x="1460" y="1236"/>
                      </a:lnTo>
                      <a:lnTo>
                        <a:pt x="1464" y="1228"/>
                      </a:lnTo>
                      <a:lnTo>
                        <a:pt x="1464" y="1228"/>
                      </a:lnTo>
                      <a:lnTo>
                        <a:pt x="1464" y="1222"/>
                      </a:lnTo>
                      <a:lnTo>
                        <a:pt x="1464" y="1214"/>
                      </a:lnTo>
                      <a:lnTo>
                        <a:pt x="1466" y="1204"/>
                      </a:lnTo>
                      <a:lnTo>
                        <a:pt x="1470" y="1194"/>
                      </a:lnTo>
                      <a:lnTo>
                        <a:pt x="1478" y="1184"/>
                      </a:lnTo>
                      <a:lnTo>
                        <a:pt x="1490" y="1174"/>
                      </a:lnTo>
                      <a:lnTo>
                        <a:pt x="1508" y="1166"/>
                      </a:lnTo>
                      <a:lnTo>
                        <a:pt x="1508" y="1166"/>
                      </a:lnTo>
                      <a:lnTo>
                        <a:pt x="1518" y="1160"/>
                      </a:lnTo>
                      <a:lnTo>
                        <a:pt x="1528" y="1152"/>
                      </a:lnTo>
                      <a:lnTo>
                        <a:pt x="1538" y="1142"/>
                      </a:lnTo>
                      <a:lnTo>
                        <a:pt x="1548" y="1130"/>
                      </a:lnTo>
                      <a:lnTo>
                        <a:pt x="1564" y="1102"/>
                      </a:lnTo>
                      <a:lnTo>
                        <a:pt x="1580" y="1074"/>
                      </a:lnTo>
                      <a:lnTo>
                        <a:pt x="1592" y="1044"/>
                      </a:lnTo>
                      <a:lnTo>
                        <a:pt x="1600" y="1020"/>
                      </a:lnTo>
                      <a:lnTo>
                        <a:pt x="1608" y="996"/>
                      </a:lnTo>
                      <a:lnTo>
                        <a:pt x="1618" y="962"/>
                      </a:lnTo>
                      <a:lnTo>
                        <a:pt x="1618" y="962"/>
                      </a:lnTo>
                      <a:lnTo>
                        <a:pt x="1620" y="962"/>
                      </a:lnTo>
                      <a:lnTo>
                        <a:pt x="1622" y="962"/>
                      </a:lnTo>
                      <a:lnTo>
                        <a:pt x="1626" y="958"/>
                      </a:lnTo>
                      <a:lnTo>
                        <a:pt x="1624" y="952"/>
                      </a:lnTo>
                      <a:lnTo>
                        <a:pt x="1614" y="938"/>
                      </a:lnTo>
                      <a:lnTo>
                        <a:pt x="1596" y="918"/>
                      </a:lnTo>
                      <a:lnTo>
                        <a:pt x="1566" y="890"/>
                      </a:lnTo>
                      <a:lnTo>
                        <a:pt x="1520" y="850"/>
                      </a:lnTo>
                      <a:lnTo>
                        <a:pt x="1520" y="850"/>
                      </a:lnTo>
                      <a:lnTo>
                        <a:pt x="1496" y="832"/>
                      </a:lnTo>
                      <a:lnTo>
                        <a:pt x="1470" y="814"/>
                      </a:lnTo>
                      <a:lnTo>
                        <a:pt x="1440" y="796"/>
                      </a:lnTo>
                      <a:lnTo>
                        <a:pt x="1410" y="780"/>
                      </a:lnTo>
                      <a:lnTo>
                        <a:pt x="1412" y="778"/>
                      </a:lnTo>
                      <a:lnTo>
                        <a:pt x="1454" y="772"/>
                      </a:lnTo>
                      <a:lnTo>
                        <a:pt x="1522" y="768"/>
                      </a:lnTo>
                      <a:lnTo>
                        <a:pt x="1570" y="768"/>
                      </a:lnTo>
                      <a:lnTo>
                        <a:pt x="1624" y="768"/>
                      </a:lnTo>
                      <a:lnTo>
                        <a:pt x="1674" y="760"/>
                      </a:lnTo>
                      <a:lnTo>
                        <a:pt x="1674" y="760"/>
                      </a:lnTo>
                      <a:lnTo>
                        <a:pt x="1694" y="752"/>
                      </a:lnTo>
                      <a:lnTo>
                        <a:pt x="1710" y="744"/>
                      </a:lnTo>
                      <a:lnTo>
                        <a:pt x="1718" y="740"/>
                      </a:lnTo>
                      <a:lnTo>
                        <a:pt x="1722" y="734"/>
                      </a:lnTo>
                      <a:lnTo>
                        <a:pt x="1722" y="734"/>
                      </a:lnTo>
                      <a:lnTo>
                        <a:pt x="1734" y="712"/>
                      </a:lnTo>
                      <a:lnTo>
                        <a:pt x="1744" y="698"/>
                      </a:lnTo>
                      <a:lnTo>
                        <a:pt x="1760" y="678"/>
                      </a:lnTo>
                      <a:lnTo>
                        <a:pt x="1760" y="678"/>
                      </a:lnTo>
                      <a:lnTo>
                        <a:pt x="1774" y="656"/>
                      </a:lnTo>
                      <a:lnTo>
                        <a:pt x="1782" y="642"/>
                      </a:lnTo>
                      <a:lnTo>
                        <a:pt x="1786" y="632"/>
                      </a:lnTo>
                      <a:lnTo>
                        <a:pt x="1788" y="628"/>
                      </a:lnTo>
                      <a:lnTo>
                        <a:pt x="1788" y="628"/>
                      </a:lnTo>
                      <a:lnTo>
                        <a:pt x="1792" y="612"/>
                      </a:lnTo>
                      <a:lnTo>
                        <a:pt x="1796" y="598"/>
                      </a:lnTo>
                      <a:lnTo>
                        <a:pt x="1798" y="594"/>
                      </a:lnTo>
                      <a:lnTo>
                        <a:pt x="1802" y="590"/>
                      </a:lnTo>
                      <a:lnTo>
                        <a:pt x="1802" y="590"/>
                      </a:lnTo>
                      <a:lnTo>
                        <a:pt x="1806" y="586"/>
                      </a:lnTo>
                      <a:lnTo>
                        <a:pt x="1810" y="580"/>
                      </a:lnTo>
                      <a:lnTo>
                        <a:pt x="1820" y="562"/>
                      </a:lnTo>
                      <a:lnTo>
                        <a:pt x="1824" y="552"/>
                      </a:lnTo>
                      <a:lnTo>
                        <a:pt x="1826" y="542"/>
                      </a:lnTo>
                      <a:lnTo>
                        <a:pt x="1826" y="532"/>
                      </a:lnTo>
                      <a:lnTo>
                        <a:pt x="1822" y="526"/>
                      </a:lnTo>
                      <a:lnTo>
                        <a:pt x="1822" y="526"/>
                      </a:lnTo>
                      <a:lnTo>
                        <a:pt x="1820" y="518"/>
                      </a:lnTo>
                      <a:lnTo>
                        <a:pt x="1820" y="512"/>
                      </a:lnTo>
                      <a:lnTo>
                        <a:pt x="1820" y="506"/>
                      </a:lnTo>
                      <a:lnTo>
                        <a:pt x="1824" y="498"/>
                      </a:lnTo>
                      <a:lnTo>
                        <a:pt x="1828" y="488"/>
                      </a:lnTo>
                      <a:lnTo>
                        <a:pt x="1832" y="484"/>
                      </a:lnTo>
                      <a:lnTo>
                        <a:pt x="1832" y="484"/>
                      </a:lnTo>
                      <a:lnTo>
                        <a:pt x="1842" y="474"/>
                      </a:lnTo>
                      <a:lnTo>
                        <a:pt x="1850" y="466"/>
                      </a:lnTo>
                      <a:lnTo>
                        <a:pt x="1850" y="462"/>
                      </a:lnTo>
                      <a:lnTo>
                        <a:pt x="1848" y="458"/>
                      </a:lnTo>
                      <a:lnTo>
                        <a:pt x="1848" y="458"/>
                      </a:lnTo>
                      <a:lnTo>
                        <a:pt x="1846" y="452"/>
                      </a:lnTo>
                      <a:lnTo>
                        <a:pt x="1846" y="446"/>
                      </a:lnTo>
                      <a:lnTo>
                        <a:pt x="1848" y="428"/>
                      </a:lnTo>
                      <a:lnTo>
                        <a:pt x="1852" y="404"/>
                      </a:lnTo>
                      <a:lnTo>
                        <a:pt x="1852" y="404"/>
                      </a:lnTo>
                      <a:lnTo>
                        <a:pt x="1868" y="384"/>
                      </a:lnTo>
                      <a:lnTo>
                        <a:pt x="1880" y="370"/>
                      </a:lnTo>
                      <a:lnTo>
                        <a:pt x="1882" y="364"/>
                      </a:lnTo>
                      <a:lnTo>
                        <a:pt x="1884" y="358"/>
                      </a:lnTo>
                      <a:lnTo>
                        <a:pt x="1884" y="358"/>
                      </a:lnTo>
                      <a:lnTo>
                        <a:pt x="1888" y="348"/>
                      </a:lnTo>
                      <a:lnTo>
                        <a:pt x="1896" y="332"/>
                      </a:lnTo>
                      <a:lnTo>
                        <a:pt x="1910" y="318"/>
                      </a:lnTo>
                      <a:lnTo>
                        <a:pt x="1916" y="312"/>
                      </a:lnTo>
                      <a:lnTo>
                        <a:pt x="1924" y="308"/>
                      </a:lnTo>
                      <a:lnTo>
                        <a:pt x="1924" y="308"/>
                      </a:lnTo>
                      <a:lnTo>
                        <a:pt x="1930" y="302"/>
                      </a:lnTo>
                      <a:lnTo>
                        <a:pt x="1936" y="298"/>
                      </a:lnTo>
                      <a:lnTo>
                        <a:pt x="1946" y="286"/>
                      </a:lnTo>
                      <a:lnTo>
                        <a:pt x="1956" y="272"/>
                      </a:lnTo>
                      <a:lnTo>
                        <a:pt x="1956" y="272"/>
                      </a:lnTo>
                      <a:lnTo>
                        <a:pt x="1960" y="258"/>
                      </a:lnTo>
                      <a:lnTo>
                        <a:pt x="1966" y="246"/>
                      </a:lnTo>
                      <a:lnTo>
                        <a:pt x="1970" y="242"/>
                      </a:lnTo>
                      <a:lnTo>
                        <a:pt x="1974" y="240"/>
                      </a:lnTo>
                      <a:lnTo>
                        <a:pt x="1974" y="240"/>
                      </a:lnTo>
                      <a:lnTo>
                        <a:pt x="1980" y="236"/>
                      </a:lnTo>
                      <a:lnTo>
                        <a:pt x="1984" y="232"/>
                      </a:lnTo>
                      <a:lnTo>
                        <a:pt x="1994" y="218"/>
                      </a:lnTo>
                      <a:lnTo>
                        <a:pt x="2006" y="202"/>
                      </a:lnTo>
                      <a:lnTo>
                        <a:pt x="2028" y="156"/>
                      </a:lnTo>
                      <a:lnTo>
                        <a:pt x="2038" y="114"/>
                      </a:lnTo>
                      <a:lnTo>
                        <a:pt x="2036" y="78"/>
                      </a:lnTo>
                      <a:close/>
                      <a:moveTo>
                        <a:pt x="1014" y="582"/>
                      </a:moveTo>
                      <a:lnTo>
                        <a:pt x="1014" y="584"/>
                      </a:lnTo>
                      <a:lnTo>
                        <a:pt x="1014" y="582"/>
                      </a:lnTo>
                      <a:lnTo>
                        <a:pt x="1014" y="582"/>
                      </a:lnTo>
                      <a:lnTo>
                        <a:pt x="1014" y="582"/>
                      </a:lnTo>
                      <a:close/>
                    </a:path>
                  </a:pathLst>
                </a:custGeom>
                <a:solidFill>
                  <a:schemeClr val="bg2">
                    <a:lumMod val="60000"/>
                    <a:lumOff val="40000"/>
                    <a:alpha val="72000"/>
                  </a:schemeClr>
                </a:solidFill>
                <a:ln>
                  <a:noFill/>
                </a:ln>
                <a:effectLst/>
              </p:spPr>
              <p:txBody>
                <a:bodyPr vert="horz" wrap="square" lIns="91440" tIns="45720" rIns="91440" bIns="45720" numCol="1" anchor="t" anchorCtr="0" compatLnSpc="1">
                  <a:prstTxWarp prst="textNoShape">
                    <a:avLst/>
                  </a:prstTxWarp>
                </a:bodyPr>
                <a:lstStyle/>
                <a:p>
                  <a:pPr marL="0" algn="l" defTabSz="457200" rtl="0" eaLnBrk="1" latinLnBrk="0" hangingPunct="1"/>
                  <a:endParaRPr lang="en-US" sz="1800" kern="1200">
                    <a:solidFill>
                      <a:schemeClr val="tx1"/>
                    </a:solidFill>
                    <a:latin typeface="+mn-lt"/>
                    <a:ea typeface="+mn-ea"/>
                    <a:cs typeface="+mn-cs"/>
                  </a:endParaRPr>
                </a:p>
              </p:txBody>
            </p:sp>
          </p:grpSp>
          <p:grpSp>
            <p:nvGrpSpPr>
              <p:cNvPr id="140" name="Group 134"/>
              <p:cNvGrpSpPr>
                <a:grpSpLocks noChangeAspect="1"/>
              </p:cNvGrpSpPr>
              <p:nvPr/>
            </p:nvGrpSpPr>
            <p:grpSpPr>
              <a:xfrm rot="1992353">
                <a:off x="7040279" y="5528388"/>
                <a:ext cx="986817" cy="1259010"/>
                <a:chOff x="1025626" y="1216025"/>
                <a:chExt cx="3317877" cy="4233024"/>
              </a:xfrm>
              <a:solidFill>
                <a:schemeClr val="bg2">
                  <a:lumMod val="60000"/>
                  <a:lumOff val="40000"/>
                  <a:alpha val="18000"/>
                </a:schemeClr>
              </a:solidFill>
            </p:grpSpPr>
            <p:sp>
              <p:nvSpPr>
                <p:cNvPr id="172" name="Freeform 80"/>
                <p:cNvSpPr>
                  <a:spLocks/>
                </p:cNvSpPr>
                <p:nvPr/>
              </p:nvSpPr>
              <p:spPr bwMode="auto">
                <a:xfrm>
                  <a:off x="2032000" y="1216025"/>
                  <a:ext cx="1588" cy="1588"/>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sz="1800"/>
                </a:p>
              </p:txBody>
            </p:sp>
            <p:sp>
              <p:nvSpPr>
                <p:cNvPr id="174" name="Freeform 82"/>
                <p:cNvSpPr>
                  <a:spLocks noEditPoints="1"/>
                </p:cNvSpPr>
                <p:nvPr/>
              </p:nvSpPr>
              <p:spPr bwMode="auto">
                <a:xfrm rot="20200629">
                  <a:off x="1025626" y="2728077"/>
                  <a:ext cx="3317877" cy="2720972"/>
                </a:xfrm>
                <a:custGeom>
                  <a:avLst/>
                  <a:gdLst/>
                  <a:ahLst/>
                  <a:cxnLst>
                    <a:cxn ang="0">
                      <a:pos x="1784" y="18"/>
                    </a:cxn>
                    <a:cxn ang="0">
                      <a:pos x="1368" y="254"/>
                    </a:cxn>
                    <a:cxn ang="0">
                      <a:pos x="1096" y="632"/>
                    </a:cxn>
                    <a:cxn ang="0">
                      <a:pos x="1066" y="570"/>
                    </a:cxn>
                    <a:cxn ang="0">
                      <a:pos x="1044" y="562"/>
                    </a:cxn>
                    <a:cxn ang="0">
                      <a:pos x="1016" y="572"/>
                    </a:cxn>
                    <a:cxn ang="0">
                      <a:pos x="992" y="628"/>
                    </a:cxn>
                    <a:cxn ang="0">
                      <a:pos x="680" y="216"/>
                    </a:cxn>
                    <a:cxn ang="0">
                      <a:pos x="268" y="10"/>
                    </a:cxn>
                    <a:cxn ang="0">
                      <a:pos x="34" y="198"/>
                    </a:cxn>
                    <a:cxn ang="0">
                      <a:pos x="86" y="264"/>
                    </a:cxn>
                    <a:cxn ang="0">
                      <a:pos x="156" y="340"/>
                    </a:cxn>
                    <a:cxn ang="0">
                      <a:pos x="198" y="442"/>
                    </a:cxn>
                    <a:cxn ang="0">
                      <a:pos x="224" y="492"/>
                    </a:cxn>
                    <a:cxn ang="0">
                      <a:pos x="240" y="572"/>
                    </a:cxn>
                    <a:cxn ang="0">
                      <a:pos x="272" y="640"/>
                    </a:cxn>
                    <a:cxn ang="0">
                      <a:pos x="378" y="740"/>
                    </a:cxn>
                    <a:cxn ang="0">
                      <a:pos x="470" y="858"/>
                    </a:cxn>
                    <a:cxn ang="0">
                      <a:pos x="342" y="1124"/>
                    </a:cxn>
                    <a:cxn ang="0">
                      <a:pos x="376" y="1176"/>
                    </a:cxn>
                    <a:cxn ang="0">
                      <a:pos x="406" y="1268"/>
                    </a:cxn>
                    <a:cxn ang="0">
                      <a:pos x="458" y="1316"/>
                    </a:cxn>
                    <a:cxn ang="0">
                      <a:pos x="502" y="1380"/>
                    </a:cxn>
                    <a:cxn ang="0">
                      <a:pos x="536" y="1422"/>
                    </a:cxn>
                    <a:cxn ang="0">
                      <a:pos x="460" y="1554"/>
                    </a:cxn>
                    <a:cxn ang="0">
                      <a:pos x="414" y="1686"/>
                    </a:cxn>
                    <a:cxn ang="0">
                      <a:pos x="486" y="1704"/>
                    </a:cxn>
                    <a:cxn ang="0">
                      <a:pos x="586" y="1526"/>
                    </a:cxn>
                    <a:cxn ang="0">
                      <a:pos x="662" y="1528"/>
                    </a:cxn>
                    <a:cxn ang="0">
                      <a:pos x="700" y="1528"/>
                    </a:cxn>
                    <a:cxn ang="0">
                      <a:pos x="768" y="1532"/>
                    </a:cxn>
                    <a:cxn ang="0">
                      <a:pos x="816" y="1452"/>
                    </a:cxn>
                    <a:cxn ang="0">
                      <a:pos x="978" y="928"/>
                    </a:cxn>
                    <a:cxn ang="0">
                      <a:pos x="996" y="942"/>
                    </a:cxn>
                    <a:cxn ang="0">
                      <a:pos x="992" y="1208"/>
                    </a:cxn>
                    <a:cxn ang="0">
                      <a:pos x="1088" y="1112"/>
                    </a:cxn>
                    <a:cxn ang="0">
                      <a:pos x="1088" y="854"/>
                    </a:cxn>
                    <a:cxn ang="0">
                      <a:pos x="1138" y="1056"/>
                    </a:cxn>
                    <a:cxn ang="0">
                      <a:pos x="1284" y="1500"/>
                    </a:cxn>
                    <a:cxn ang="0">
                      <a:pos x="1334" y="1528"/>
                    </a:cxn>
                    <a:cxn ang="0">
                      <a:pos x="1406" y="1536"/>
                    </a:cxn>
                    <a:cxn ang="0">
                      <a:pos x="1458" y="1516"/>
                    </a:cxn>
                    <a:cxn ang="0">
                      <a:pos x="1542" y="1592"/>
                    </a:cxn>
                    <a:cxn ang="0">
                      <a:pos x="1626" y="1714"/>
                    </a:cxn>
                    <a:cxn ang="0">
                      <a:pos x="1680" y="1650"/>
                    </a:cxn>
                    <a:cxn ang="0">
                      <a:pos x="1618" y="1546"/>
                    </a:cxn>
                    <a:cxn ang="0">
                      <a:pos x="1560" y="1404"/>
                    </a:cxn>
                    <a:cxn ang="0">
                      <a:pos x="1616" y="1378"/>
                    </a:cxn>
                    <a:cxn ang="0">
                      <a:pos x="1634" y="1294"/>
                    </a:cxn>
                    <a:cxn ang="0">
                      <a:pos x="1706" y="1248"/>
                    </a:cxn>
                    <a:cxn ang="0">
                      <a:pos x="1726" y="1166"/>
                    </a:cxn>
                    <a:cxn ang="0">
                      <a:pos x="1702" y="1004"/>
                    </a:cxn>
                    <a:cxn ang="0">
                      <a:pos x="1528" y="790"/>
                    </a:cxn>
                    <a:cxn ang="0">
                      <a:pos x="1758" y="718"/>
                    </a:cxn>
                    <a:cxn ang="0">
                      <a:pos x="1830" y="612"/>
                    </a:cxn>
                    <a:cxn ang="0">
                      <a:pos x="1868" y="536"/>
                    </a:cxn>
                    <a:cxn ang="0">
                      <a:pos x="1876" y="472"/>
                    </a:cxn>
                    <a:cxn ang="0">
                      <a:pos x="1898" y="394"/>
                    </a:cxn>
                    <a:cxn ang="0">
                      <a:pos x="1964" y="304"/>
                    </a:cxn>
                    <a:cxn ang="0">
                      <a:pos x="2020" y="236"/>
                    </a:cxn>
                    <a:cxn ang="0">
                      <a:pos x="1040" y="574"/>
                    </a:cxn>
                  </a:cxnLst>
                  <a:rect l="0" t="0" r="r" b="b"/>
                  <a:pathLst>
                    <a:path w="2090" h="1714">
                      <a:moveTo>
                        <a:pt x="2088" y="78"/>
                      </a:moveTo>
                      <a:lnTo>
                        <a:pt x="2070" y="44"/>
                      </a:lnTo>
                      <a:lnTo>
                        <a:pt x="2028" y="16"/>
                      </a:lnTo>
                      <a:lnTo>
                        <a:pt x="1964" y="4"/>
                      </a:lnTo>
                      <a:lnTo>
                        <a:pt x="1896" y="0"/>
                      </a:lnTo>
                      <a:lnTo>
                        <a:pt x="1896" y="0"/>
                      </a:lnTo>
                      <a:lnTo>
                        <a:pt x="1876" y="2"/>
                      </a:lnTo>
                      <a:lnTo>
                        <a:pt x="1852" y="4"/>
                      </a:lnTo>
                      <a:lnTo>
                        <a:pt x="1822" y="10"/>
                      </a:lnTo>
                      <a:lnTo>
                        <a:pt x="1784" y="18"/>
                      </a:lnTo>
                      <a:lnTo>
                        <a:pt x="1740" y="30"/>
                      </a:lnTo>
                      <a:lnTo>
                        <a:pt x="1694" y="46"/>
                      </a:lnTo>
                      <a:lnTo>
                        <a:pt x="1642" y="66"/>
                      </a:lnTo>
                      <a:lnTo>
                        <a:pt x="1642" y="66"/>
                      </a:lnTo>
                      <a:lnTo>
                        <a:pt x="1592" y="92"/>
                      </a:lnTo>
                      <a:lnTo>
                        <a:pt x="1544" y="118"/>
                      </a:lnTo>
                      <a:lnTo>
                        <a:pt x="1498" y="148"/>
                      </a:lnTo>
                      <a:lnTo>
                        <a:pt x="1454" y="180"/>
                      </a:lnTo>
                      <a:lnTo>
                        <a:pt x="1410" y="216"/>
                      </a:lnTo>
                      <a:lnTo>
                        <a:pt x="1368" y="254"/>
                      </a:lnTo>
                      <a:lnTo>
                        <a:pt x="1328" y="296"/>
                      </a:lnTo>
                      <a:lnTo>
                        <a:pt x="1286" y="342"/>
                      </a:lnTo>
                      <a:lnTo>
                        <a:pt x="1286" y="342"/>
                      </a:lnTo>
                      <a:lnTo>
                        <a:pt x="1254" y="380"/>
                      </a:lnTo>
                      <a:lnTo>
                        <a:pt x="1224" y="420"/>
                      </a:lnTo>
                      <a:lnTo>
                        <a:pt x="1196" y="462"/>
                      </a:lnTo>
                      <a:lnTo>
                        <a:pt x="1170" y="504"/>
                      </a:lnTo>
                      <a:lnTo>
                        <a:pt x="1124" y="578"/>
                      </a:lnTo>
                      <a:lnTo>
                        <a:pt x="1096" y="632"/>
                      </a:lnTo>
                      <a:lnTo>
                        <a:pt x="1096" y="632"/>
                      </a:lnTo>
                      <a:lnTo>
                        <a:pt x="1092" y="622"/>
                      </a:lnTo>
                      <a:lnTo>
                        <a:pt x="1082" y="608"/>
                      </a:lnTo>
                      <a:lnTo>
                        <a:pt x="1082" y="608"/>
                      </a:lnTo>
                      <a:lnTo>
                        <a:pt x="1086" y="600"/>
                      </a:lnTo>
                      <a:lnTo>
                        <a:pt x="1088" y="592"/>
                      </a:lnTo>
                      <a:lnTo>
                        <a:pt x="1088" y="592"/>
                      </a:lnTo>
                      <a:lnTo>
                        <a:pt x="1086" y="584"/>
                      </a:lnTo>
                      <a:lnTo>
                        <a:pt x="1082" y="576"/>
                      </a:lnTo>
                      <a:lnTo>
                        <a:pt x="1074" y="572"/>
                      </a:lnTo>
                      <a:lnTo>
                        <a:pt x="1066" y="570"/>
                      </a:lnTo>
                      <a:lnTo>
                        <a:pt x="1066" y="570"/>
                      </a:lnTo>
                      <a:lnTo>
                        <a:pt x="1064" y="570"/>
                      </a:lnTo>
                      <a:lnTo>
                        <a:pt x="1066" y="564"/>
                      </a:lnTo>
                      <a:lnTo>
                        <a:pt x="1060" y="564"/>
                      </a:lnTo>
                      <a:lnTo>
                        <a:pt x="1056" y="564"/>
                      </a:lnTo>
                      <a:lnTo>
                        <a:pt x="1056" y="564"/>
                      </a:lnTo>
                      <a:lnTo>
                        <a:pt x="1050" y="558"/>
                      </a:lnTo>
                      <a:lnTo>
                        <a:pt x="1048" y="560"/>
                      </a:lnTo>
                      <a:lnTo>
                        <a:pt x="1048" y="558"/>
                      </a:lnTo>
                      <a:lnTo>
                        <a:pt x="1044" y="562"/>
                      </a:lnTo>
                      <a:lnTo>
                        <a:pt x="1038" y="560"/>
                      </a:lnTo>
                      <a:lnTo>
                        <a:pt x="1038" y="564"/>
                      </a:lnTo>
                      <a:lnTo>
                        <a:pt x="1034" y="564"/>
                      </a:lnTo>
                      <a:lnTo>
                        <a:pt x="1030" y="564"/>
                      </a:lnTo>
                      <a:lnTo>
                        <a:pt x="1034" y="572"/>
                      </a:lnTo>
                      <a:lnTo>
                        <a:pt x="1034" y="572"/>
                      </a:lnTo>
                      <a:lnTo>
                        <a:pt x="1034" y="572"/>
                      </a:lnTo>
                      <a:lnTo>
                        <a:pt x="1026" y="570"/>
                      </a:lnTo>
                      <a:lnTo>
                        <a:pt x="1026" y="570"/>
                      </a:lnTo>
                      <a:lnTo>
                        <a:pt x="1016" y="572"/>
                      </a:lnTo>
                      <a:lnTo>
                        <a:pt x="1010" y="576"/>
                      </a:lnTo>
                      <a:lnTo>
                        <a:pt x="1004" y="584"/>
                      </a:lnTo>
                      <a:lnTo>
                        <a:pt x="1004" y="592"/>
                      </a:lnTo>
                      <a:lnTo>
                        <a:pt x="1004" y="592"/>
                      </a:lnTo>
                      <a:lnTo>
                        <a:pt x="1004" y="598"/>
                      </a:lnTo>
                      <a:lnTo>
                        <a:pt x="1008" y="604"/>
                      </a:lnTo>
                      <a:lnTo>
                        <a:pt x="1008" y="604"/>
                      </a:lnTo>
                      <a:lnTo>
                        <a:pt x="998" y="618"/>
                      </a:lnTo>
                      <a:lnTo>
                        <a:pt x="992" y="628"/>
                      </a:lnTo>
                      <a:lnTo>
                        <a:pt x="992" y="628"/>
                      </a:lnTo>
                      <a:lnTo>
                        <a:pt x="962" y="574"/>
                      </a:lnTo>
                      <a:lnTo>
                        <a:pt x="918" y="500"/>
                      </a:lnTo>
                      <a:lnTo>
                        <a:pt x="892" y="460"/>
                      </a:lnTo>
                      <a:lnTo>
                        <a:pt x="864" y="420"/>
                      </a:lnTo>
                      <a:lnTo>
                        <a:pt x="834" y="378"/>
                      </a:lnTo>
                      <a:lnTo>
                        <a:pt x="802" y="342"/>
                      </a:lnTo>
                      <a:lnTo>
                        <a:pt x="802" y="342"/>
                      </a:lnTo>
                      <a:lnTo>
                        <a:pt x="762" y="296"/>
                      </a:lnTo>
                      <a:lnTo>
                        <a:pt x="720" y="254"/>
                      </a:lnTo>
                      <a:lnTo>
                        <a:pt x="680" y="216"/>
                      </a:lnTo>
                      <a:lnTo>
                        <a:pt x="636" y="180"/>
                      </a:lnTo>
                      <a:lnTo>
                        <a:pt x="592" y="148"/>
                      </a:lnTo>
                      <a:lnTo>
                        <a:pt x="546" y="118"/>
                      </a:lnTo>
                      <a:lnTo>
                        <a:pt x="498" y="92"/>
                      </a:lnTo>
                      <a:lnTo>
                        <a:pt x="448" y="66"/>
                      </a:lnTo>
                      <a:lnTo>
                        <a:pt x="448" y="66"/>
                      </a:lnTo>
                      <a:lnTo>
                        <a:pt x="396" y="46"/>
                      </a:lnTo>
                      <a:lnTo>
                        <a:pt x="348" y="30"/>
                      </a:lnTo>
                      <a:lnTo>
                        <a:pt x="306" y="18"/>
                      </a:lnTo>
                      <a:lnTo>
                        <a:pt x="268" y="10"/>
                      </a:lnTo>
                      <a:lnTo>
                        <a:pt x="238" y="4"/>
                      </a:lnTo>
                      <a:lnTo>
                        <a:pt x="214" y="2"/>
                      </a:lnTo>
                      <a:lnTo>
                        <a:pt x="194" y="0"/>
                      </a:lnTo>
                      <a:lnTo>
                        <a:pt x="126" y="4"/>
                      </a:lnTo>
                      <a:lnTo>
                        <a:pt x="62" y="16"/>
                      </a:lnTo>
                      <a:lnTo>
                        <a:pt x="20" y="44"/>
                      </a:lnTo>
                      <a:lnTo>
                        <a:pt x="2" y="78"/>
                      </a:lnTo>
                      <a:lnTo>
                        <a:pt x="0" y="112"/>
                      </a:lnTo>
                      <a:lnTo>
                        <a:pt x="12" y="154"/>
                      </a:lnTo>
                      <a:lnTo>
                        <a:pt x="34" y="198"/>
                      </a:lnTo>
                      <a:lnTo>
                        <a:pt x="34" y="198"/>
                      </a:lnTo>
                      <a:lnTo>
                        <a:pt x="44" y="214"/>
                      </a:lnTo>
                      <a:lnTo>
                        <a:pt x="56" y="226"/>
                      </a:lnTo>
                      <a:lnTo>
                        <a:pt x="60" y="232"/>
                      </a:lnTo>
                      <a:lnTo>
                        <a:pt x="66" y="234"/>
                      </a:lnTo>
                      <a:lnTo>
                        <a:pt x="66" y="234"/>
                      </a:lnTo>
                      <a:lnTo>
                        <a:pt x="70" y="236"/>
                      </a:lnTo>
                      <a:lnTo>
                        <a:pt x="74" y="240"/>
                      </a:lnTo>
                      <a:lnTo>
                        <a:pt x="80" y="252"/>
                      </a:lnTo>
                      <a:lnTo>
                        <a:pt x="86" y="264"/>
                      </a:lnTo>
                      <a:lnTo>
                        <a:pt x="86" y="264"/>
                      </a:lnTo>
                      <a:lnTo>
                        <a:pt x="94" y="278"/>
                      </a:lnTo>
                      <a:lnTo>
                        <a:pt x="104" y="290"/>
                      </a:lnTo>
                      <a:lnTo>
                        <a:pt x="112" y="296"/>
                      </a:lnTo>
                      <a:lnTo>
                        <a:pt x="118" y="300"/>
                      </a:lnTo>
                      <a:lnTo>
                        <a:pt x="118" y="300"/>
                      </a:lnTo>
                      <a:lnTo>
                        <a:pt x="126" y="304"/>
                      </a:lnTo>
                      <a:lnTo>
                        <a:pt x="132" y="310"/>
                      </a:lnTo>
                      <a:lnTo>
                        <a:pt x="146" y="324"/>
                      </a:lnTo>
                      <a:lnTo>
                        <a:pt x="156" y="340"/>
                      </a:lnTo>
                      <a:lnTo>
                        <a:pt x="160" y="350"/>
                      </a:lnTo>
                      <a:lnTo>
                        <a:pt x="160" y="350"/>
                      </a:lnTo>
                      <a:lnTo>
                        <a:pt x="160" y="354"/>
                      </a:lnTo>
                      <a:lnTo>
                        <a:pt x="164" y="360"/>
                      </a:lnTo>
                      <a:lnTo>
                        <a:pt x="176" y="374"/>
                      </a:lnTo>
                      <a:lnTo>
                        <a:pt x="192" y="394"/>
                      </a:lnTo>
                      <a:lnTo>
                        <a:pt x="192" y="394"/>
                      </a:lnTo>
                      <a:lnTo>
                        <a:pt x="198" y="416"/>
                      </a:lnTo>
                      <a:lnTo>
                        <a:pt x="200" y="434"/>
                      </a:lnTo>
                      <a:lnTo>
                        <a:pt x="198" y="442"/>
                      </a:lnTo>
                      <a:lnTo>
                        <a:pt x="196" y="446"/>
                      </a:lnTo>
                      <a:lnTo>
                        <a:pt x="196" y="446"/>
                      </a:lnTo>
                      <a:lnTo>
                        <a:pt x="194" y="450"/>
                      </a:lnTo>
                      <a:lnTo>
                        <a:pt x="196" y="454"/>
                      </a:lnTo>
                      <a:lnTo>
                        <a:pt x="202" y="462"/>
                      </a:lnTo>
                      <a:lnTo>
                        <a:pt x="214" y="472"/>
                      </a:lnTo>
                      <a:lnTo>
                        <a:pt x="214" y="472"/>
                      </a:lnTo>
                      <a:lnTo>
                        <a:pt x="216" y="476"/>
                      </a:lnTo>
                      <a:lnTo>
                        <a:pt x="222" y="486"/>
                      </a:lnTo>
                      <a:lnTo>
                        <a:pt x="224" y="492"/>
                      </a:lnTo>
                      <a:lnTo>
                        <a:pt x="226" y="498"/>
                      </a:lnTo>
                      <a:lnTo>
                        <a:pt x="226" y="506"/>
                      </a:lnTo>
                      <a:lnTo>
                        <a:pt x="222" y="512"/>
                      </a:lnTo>
                      <a:lnTo>
                        <a:pt x="222" y="512"/>
                      </a:lnTo>
                      <a:lnTo>
                        <a:pt x="220" y="518"/>
                      </a:lnTo>
                      <a:lnTo>
                        <a:pt x="220" y="526"/>
                      </a:lnTo>
                      <a:lnTo>
                        <a:pt x="222" y="536"/>
                      </a:lnTo>
                      <a:lnTo>
                        <a:pt x="226" y="546"/>
                      </a:lnTo>
                      <a:lnTo>
                        <a:pt x="236" y="564"/>
                      </a:lnTo>
                      <a:lnTo>
                        <a:pt x="240" y="572"/>
                      </a:lnTo>
                      <a:lnTo>
                        <a:pt x="244" y="574"/>
                      </a:lnTo>
                      <a:lnTo>
                        <a:pt x="244" y="574"/>
                      </a:lnTo>
                      <a:lnTo>
                        <a:pt x="248" y="578"/>
                      </a:lnTo>
                      <a:lnTo>
                        <a:pt x="250" y="582"/>
                      </a:lnTo>
                      <a:lnTo>
                        <a:pt x="256" y="594"/>
                      </a:lnTo>
                      <a:lnTo>
                        <a:pt x="260" y="612"/>
                      </a:lnTo>
                      <a:lnTo>
                        <a:pt x="260" y="612"/>
                      </a:lnTo>
                      <a:lnTo>
                        <a:pt x="260" y="614"/>
                      </a:lnTo>
                      <a:lnTo>
                        <a:pt x="264" y="624"/>
                      </a:lnTo>
                      <a:lnTo>
                        <a:pt x="272" y="640"/>
                      </a:lnTo>
                      <a:lnTo>
                        <a:pt x="288" y="660"/>
                      </a:lnTo>
                      <a:lnTo>
                        <a:pt x="288" y="660"/>
                      </a:lnTo>
                      <a:lnTo>
                        <a:pt x="304" y="680"/>
                      </a:lnTo>
                      <a:lnTo>
                        <a:pt x="314" y="694"/>
                      </a:lnTo>
                      <a:lnTo>
                        <a:pt x="328" y="714"/>
                      </a:lnTo>
                      <a:lnTo>
                        <a:pt x="328" y="714"/>
                      </a:lnTo>
                      <a:lnTo>
                        <a:pt x="332" y="718"/>
                      </a:lnTo>
                      <a:lnTo>
                        <a:pt x="338" y="724"/>
                      </a:lnTo>
                      <a:lnTo>
                        <a:pt x="356" y="732"/>
                      </a:lnTo>
                      <a:lnTo>
                        <a:pt x="378" y="740"/>
                      </a:lnTo>
                      <a:lnTo>
                        <a:pt x="430" y="746"/>
                      </a:lnTo>
                      <a:lnTo>
                        <a:pt x="484" y="746"/>
                      </a:lnTo>
                      <a:lnTo>
                        <a:pt x="534" y="746"/>
                      </a:lnTo>
                      <a:lnTo>
                        <a:pt x="604" y="752"/>
                      </a:lnTo>
                      <a:lnTo>
                        <a:pt x="622" y="754"/>
                      </a:lnTo>
                      <a:lnTo>
                        <a:pt x="622" y="754"/>
                      </a:lnTo>
                      <a:lnTo>
                        <a:pt x="562" y="790"/>
                      </a:lnTo>
                      <a:lnTo>
                        <a:pt x="518" y="820"/>
                      </a:lnTo>
                      <a:lnTo>
                        <a:pt x="488" y="842"/>
                      </a:lnTo>
                      <a:lnTo>
                        <a:pt x="470" y="858"/>
                      </a:lnTo>
                      <a:lnTo>
                        <a:pt x="462" y="868"/>
                      </a:lnTo>
                      <a:lnTo>
                        <a:pt x="458" y="874"/>
                      </a:lnTo>
                      <a:lnTo>
                        <a:pt x="458" y="876"/>
                      </a:lnTo>
                      <a:lnTo>
                        <a:pt x="458" y="878"/>
                      </a:lnTo>
                      <a:lnTo>
                        <a:pt x="384" y="988"/>
                      </a:lnTo>
                      <a:lnTo>
                        <a:pt x="388" y="1004"/>
                      </a:lnTo>
                      <a:lnTo>
                        <a:pt x="384" y="1022"/>
                      </a:lnTo>
                      <a:lnTo>
                        <a:pt x="366" y="1052"/>
                      </a:lnTo>
                      <a:lnTo>
                        <a:pt x="354" y="1078"/>
                      </a:lnTo>
                      <a:lnTo>
                        <a:pt x="342" y="1124"/>
                      </a:lnTo>
                      <a:lnTo>
                        <a:pt x="342" y="1124"/>
                      </a:lnTo>
                      <a:lnTo>
                        <a:pt x="342" y="1130"/>
                      </a:lnTo>
                      <a:lnTo>
                        <a:pt x="344" y="1142"/>
                      </a:lnTo>
                      <a:lnTo>
                        <a:pt x="348" y="1148"/>
                      </a:lnTo>
                      <a:lnTo>
                        <a:pt x="350" y="1156"/>
                      </a:lnTo>
                      <a:lnTo>
                        <a:pt x="356" y="1162"/>
                      </a:lnTo>
                      <a:lnTo>
                        <a:pt x="364" y="1166"/>
                      </a:lnTo>
                      <a:lnTo>
                        <a:pt x="364" y="1166"/>
                      </a:lnTo>
                      <a:lnTo>
                        <a:pt x="372" y="1170"/>
                      </a:lnTo>
                      <a:lnTo>
                        <a:pt x="376" y="1176"/>
                      </a:lnTo>
                      <a:lnTo>
                        <a:pt x="380" y="1184"/>
                      </a:lnTo>
                      <a:lnTo>
                        <a:pt x="382" y="1192"/>
                      </a:lnTo>
                      <a:lnTo>
                        <a:pt x="380" y="1206"/>
                      </a:lnTo>
                      <a:lnTo>
                        <a:pt x="380" y="1212"/>
                      </a:lnTo>
                      <a:lnTo>
                        <a:pt x="382" y="1244"/>
                      </a:lnTo>
                      <a:lnTo>
                        <a:pt x="382" y="1244"/>
                      </a:lnTo>
                      <a:lnTo>
                        <a:pt x="384" y="1248"/>
                      </a:lnTo>
                      <a:lnTo>
                        <a:pt x="392" y="1258"/>
                      </a:lnTo>
                      <a:lnTo>
                        <a:pt x="398" y="1264"/>
                      </a:lnTo>
                      <a:lnTo>
                        <a:pt x="406" y="1268"/>
                      </a:lnTo>
                      <a:lnTo>
                        <a:pt x="416" y="1272"/>
                      </a:lnTo>
                      <a:lnTo>
                        <a:pt x="428" y="1272"/>
                      </a:lnTo>
                      <a:lnTo>
                        <a:pt x="428" y="1272"/>
                      </a:lnTo>
                      <a:lnTo>
                        <a:pt x="440" y="1274"/>
                      </a:lnTo>
                      <a:lnTo>
                        <a:pt x="448" y="1280"/>
                      </a:lnTo>
                      <a:lnTo>
                        <a:pt x="452" y="1286"/>
                      </a:lnTo>
                      <a:lnTo>
                        <a:pt x="456" y="1294"/>
                      </a:lnTo>
                      <a:lnTo>
                        <a:pt x="458" y="1310"/>
                      </a:lnTo>
                      <a:lnTo>
                        <a:pt x="458" y="1316"/>
                      </a:lnTo>
                      <a:lnTo>
                        <a:pt x="458" y="1316"/>
                      </a:lnTo>
                      <a:lnTo>
                        <a:pt x="456" y="1338"/>
                      </a:lnTo>
                      <a:lnTo>
                        <a:pt x="458" y="1354"/>
                      </a:lnTo>
                      <a:lnTo>
                        <a:pt x="458" y="1360"/>
                      </a:lnTo>
                      <a:lnTo>
                        <a:pt x="460" y="1364"/>
                      </a:lnTo>
                      <a:lnTo>
                        <a:pt x="460" y="1364"/>
                      </a:lnTo>
                      <a:lnTo>
                        <a:pt x="468" y="1374"/>
                      </a:lnTo>
                      <a:lnTo>
                        <a:pt x="474" y="1378"/>
                      </a:lnTo>
                      <a:lnTo>
                        <a:pt x="486" y="1380"/>
                      </a:lnTo>
                      <a:lnTo>
                        <a:pt x="486" y="1380"/>
                      </a:lnTo>
                      <a:lnTo>
                        <a:pt x="502" y="1380"/>
                      </a:lnTo>
                      <a:lnTo>
                        <a:pt x="514" y="1384"/>
                      </a:lnTo>
                      <a:lnTo>
                        <a:pt x="522" y="1390"/>
                      </a:lnTo>
                      <a:lnTo>
                        <a:pt x="526" y="1394"/>
                      </a:lnTo>
                      <a:lnTo>
                        <a:pt x="526" y="1396"/>
                      </a:lnTo>
                      <a:lnTo>
                        <a:pt x="526" y="1396"/>
                      </a:lnTo>
                      <a:lnTo>
                        <a:pt x="526" y="1400"/>
                      </a:lnTo>
                      <a:lnTo>
                        <a:pt x="530" y="1404"/>
                      </a:lnTo>
                      <a:lnTo>
                        <a:pt x="532" y="1408"/>
                      </a:lnTo>
                      <a:lnTo>
                        <a:pt x="534" y="1414"/>
                      </a:lnTo>
                      <a:lnTo>
                        <a:pt x="536" y="1422"/>
                      </a:lnTo>
                      <a:lnTo>
                        <a:pt x="536" y="1432"/>
                      </a:lnTo>
                      <a:lnTo>
                        <a:pt x="532" y="1446"/>
                      </a:lnTo>
                      <a:lnTo>
                        <a:pt x="524" y="1462"/>
                      </a:lnTo>
                      <a:lnTo>
                        <a:pt x="524" y="1462"/>
                      </a:lnTo>
                      <a:lnTo>
                        <a:pt x="492" y="1522"/>
                      </a:lnTo>
                      <a:lnTo>
                        <a:pt x="478" y="1540"/>
                      </a:lnTo>
                      <a:lnTo>
                        <a:pt x="472" y="1546"/>
                      </a:lnTo>
                      <a:lnTo>
                        <a:pt x="466" y="1550"/>
                      </a:lnTo>
                      <a:lnTo>
                        <a:pt x="466" y="1550"/>
                      </a:lnTo>
                      <a:lnTo>
                        <a:pt x="460" y="1554"/>
                      </a:lnTo>
                      <a:lnTo>
                        <a:pt x="454" y="1560"/>
                      </a:lnTo>
                      <a:lnTo>
                        <a:pt x="440" y="1578"/>
                      </a:lnTo>
                      <a:lnTo>
                        <a:pt x="424" y="1604"/>
                      </a:lnTo>
                      <a:lnTo>
                        <a:pt x="424" y="1604"/>
                      </a:lnTo>
                      <a:lnTo>
                        <a:pt x="420" y="1614"/>
                      </a:lnTo>
                      <a:lnTo>
                        <a:pt x="412" y="1636"/>
                      </a:lnTo>
                      <a:lnTo>
                        <a:pt x="410" y="1650"/>
                      </a:lnTo>
                      <a:lnTo>
                        <a:pt x="408" y="1666"/>
                      </a:lnTo>
                      <a:lnTo>
                        <a:pt x="410" y="1680"/>
                      </a:lnTo>
                      <a:lnTo>
                        <a:pt x="414" y="1686"/>
                      </a:lnTo>
                      <a:lnTo>
                        <a:pt x="416" y="1692"/>
                      </a:lnTo>
                      <a:lnTo>
                        <a:pt x="416" y="1692"/>
                      </a:lnTo>
                      <a:lnTo>
                        <a:pt x="426" y="1702"/>
                      </a:lnTo>
                      <a:lnTo>
                        <a:pt x="438" y="1710"/>
                      </a:lnTo>
                      <a:lnTo>
                        <a:pt x="450" y="1714"/>
                      </a:lnTo>
                      <a:lnTo>
                        <a:pt x="456" y="1714"/>
                      </a:lnTo>
                      <a:lnTo>
                        <a:pt x="464" y="1714"/>
                      </a:lnTo>
                      <a:lnTo>
                        <a:pt x="470" y="1712"/>
                      </a:lnTo>
                      <a:lnTo>
                        <a:pt x="478" y="1710"/>
                      </a:lnTo>
                      <a:lnTo>
                        <a:pt x="486" y="1704"/>
                      </a:lnTo>
                      <a:lnTo>
                        <a:pt x="492" y="1698"/>
                      </a:lnTo>
                      <a:lnTo>
                        <a:pt x="500" y="1690"/>
                      </a:lnTo>
                      <a:lnTo>
                        <a:pt x="508" y="1678"/>
                      </a:lnTo>
                      <a:lnTo>
                        <a:pt x="514" y="1666"/>
                      </a:lnTo>
                      <a:lnTo>
                        <a:pt x="522" y="1650"/>
                      </a:lnTo>
                      <a:lnTo>
                        <a:pt x="522" y="1650"/>
                      </a:lnTo>
                      <a:lnTo>
                        <a:pt x="548" y="1592"/>
                      </a:lnTo>
                      <a:lnTo>
                        <a:pt x="568" y="1554"/>
                      </a:lnTo>
                      <a:lnTo>
                        <a:pt x="582" y="1532"/>
                      </a:lnTo>
                      <a:lnTo>
                        <a:pt x="586" y="1526"/>
                      </a:lnTo>
                      <a:lnTo>
                        <a:pt x="586" y="1526"/>
                      </a:lnTo>
                      <a:lnTo>
                        <a:pt x="590" y="1522"/>
                      </a:lnTo>
                      <a:lnTo>
                        <a:pt x="594" y="1518"/>
                      </a:lnTo>
                      <a:lnTo>
                        <a:pt x="600" y="1516"/>
                      </a:lnTo>
                      <a:lnTo>
                        <a:pt x="608" y="1514"/>
                      </a:lnTo>
                      <a:lnTo>
                        <a:pt x="620" y="1514"/>
                      </a:lnTo>
                      <a:lnTo>
                        <a:pt x="632" y="1516"/>
                      </a:lnTo>
                      <a:lnTo>
                        <a:pt x="648" y="1520"/>
                      </a:lnTo>
                      <a:lnTo>
                        <a:pt x="648" y="1520"/>
                      </a:lnTo>
                      <a:lnTo>
                        <a:pt x="662" y="1528"/>
                      </a:lnTo>
                      <a:lnTo>
                        <a:pt x="668" y="1532"/>
                      </a:lnTo>
                      <a:lnTo>
                        <a:pt x="670" y="1536"/>
                      </a:lnTo>
                      <a:lnTo>
                        <a:pt x="668" y="1536"/>
                      </a:lnTo>
                      <a:lnTo>
                        <a:pt x="664" y="1538"/>
                      </a:lnTo>
                      <a:lnTo>
                        <a:pt x="670" y="1538"/>
                      </a:lnTo>
                      <a:lnTo>
                        <a:pt x="670" y="1538"/>
                      </a:lnTo>
                      <a:lnTo>
                        <a:pt x="682" y="1536"/>
                      </a:lnTo>
                      <a:lnTo>
                        <a:pt x="692" y="1532"/>
                      </a:lnTo>
                      <a:lnTo>
                        <a:pt x="700" y="1528"/>
                      </a:lnTo>
                      <a:lnTo>
                        <a:pt x="700" y="1528"/>
                      </a:lnTo>
                      <a:lnTo>
                        <a:pt x="708" y="1522"/>
                      </a:lnTo>
                      <a:lnTo>
                        <a:pt x="716" y="1518"/>
                      </a:lnTo>
                      <a:lnTo>
                        <a:pt x="724" y="1516"/>
                      </a:lnTo>
                      <a:lnTo>
                        <a:pt x="724" y="1516"/>
                      </a:lnTo>
                      <a:lnTo>
                        <a:pt x="734" y="1518"/>
                      </a:lnTo>
                      <a:lnTo>
                        <a:pt x="744" y="1522"/>
                      </a:lnTo>
                      <a:lnTo>
                        <a:pt x="754" y="1528"/>
                      </a:lnTo>
                      <a:lnTo>
                        <a:pt x="754" y="1528"/>
                      </a:lnTo>
                      <a:lnTo>
                        <a:pt x="758" y="1530"/>
                      </a:lnTo>
                      <a:lnTo>
                        <a:pt x="768" y="1532"/>
                      </a:lnTo>
                      <a:lnTo>
                        <a:pt x="774" y="1532"/>
                      </a:lnTo>
                      <a:lnTo>
                        <a:pt x="780" y="1532"/>
                      </a:lnTo>
                      <a:lnTo>
                        <a:pt x="786" y="1528"/>
                      </a:lnTo>
                      <a:lnTo>
                        <a:pt x="794" y="1520"/>
                      </a:lnTo>
                      <a:lnTo>
                        <a:pt x="794" y="1520"/>
                      </a:lnTo>
                      <a:lnTo>
                        <a:pt x="800" y="1512"/>
                      </a:lnTo>
                      <a:lnTo>
                        <a:pt x="806" y="1500"/>
                      </a:lnTo>
                      <a:lnTo>
                        <a:pt x="812" y="1478"/>
                      </a:lnTo>
                      <a:lnTo>
                        <a:pt x="816" y="1458"/>
                      </a:lnTo>
                      <a:lnTo>
                        <a:pt x="816" y="1452"/>
                      </a:lnTo>
                      <a:lnTo>
                        <a:pt x="840" y="1406"/>
                      </a:lnTo>
                      <a:lnTo>
                        <a:pt x="844" y="1388"/>
                      </a:lnTo>
                      <a:lnTo>
                        <a:pt x="870" y="1386"/>
                      </a:lnTo>
                      <a:lnTo>
                        <a:pt x="894" y="1318"/>
                      </a:lnTo>
                      <a:lnTo>
                        <a:pt x="922" y="1204"/>
                      </a:lnTo>
                      <a:lnTo>
                        <a:pt x="952" y="1056"/>
                      </a:lnTo>
                      <a:lnTo>
                        <a:pt x="970" y="942"/>
                      </a:lnTo>
                      <a:lnTo>
                        <a:pt x="970" y="942"/>
                      </a:lnTo>
                      <a:lnTo>
                        <a:pt x="974" y="940"/>
                      </a:lnTo>
                      <a:lnTo>
                        <a:pt x="978" y="928"/>
                      </a:lnTo>
                      <a:lnTo>
                        <a:pt x="984" y="908"/>
                      </a:lnTo>
                      <a:lnTo>
                        <a:pt x="986" y="894"/>
                      </a:lnTo>
                      <a:lnTo>
                        <a:pt x="988" y="880"/>
                      </a:lnTo>
                      <a:lnTo>
                        <a:pt x="988" y="880"/>
                      </a:lnTo>
                      <a:lnTo>
                        <a:pt x="990" y="866"/>
                      </a:lnTo>
                      <a:lnTo>
                        <a:pt x="994" y="858"/>
                      </a:lnTo>
                      <a:lnTo>
                        <a:pt x="1000" y="856"/>
                      </a:lnTo>
                      <a:lnTo>
                        <a:pt x="1004" y="854"/>
                      </a:lnTo>
                      <a:lnTo>
                        <a:pt x="1004" y="880"/>
                      </a:lnTo>
                      <a:lnTo>
                        <a:pt x="996" y="942"/>
                      </a:lnTo>
                      <a:lnTo>
                        <a:pt x="998" y="962"/>
                      </a:lnTo>
                      <a:lnTo>
                        <a:pt x="990" y="990"/>
                      </a:lnTo>
                      <a:lnTo>
                        <a:pt x="990" y="1034"/>
                      </a:lnTo>
                      <a:lnTo>
                        <a:pt x="990" y="1046"/>
                      </a:lnTo>
                      <a:lnTo>
                        <a:pt x="990" y="1108"/>
                      </a:lnTo>
                      <a:lnTo>
                        <a:pt x="998" y="1112"/>
                      </a:lnTo>
                      <a:lnTo>
                        <a:pt x="998" y="1122"/>
                      </a:lnTo>
                      <a:lnTo>
                        <a:pt x="990" y="1130"/>
                      </a:lnTo>
                      <a:lnTo>
                        <a:pt x="992" y="1160"/>
                      </a:lnTo>
                      <a:lnTo>
                        <a:pt x="992" y="1208"/>
                      </a:lnTo>
                      <a:lnTo>
                        <a:pt x="1010" y="1248"/>
                      </a:lnTo>
                      <a:lnTo>
                        <a:pt x="1040" y="1274"/>
                      </a:lnTo>
                      <a:lnTo>
                        <a:pt x="1044" y="1246"/>
                      </a:lnTo>
                      <a:lnTo>
                        <a:pt x="1048" y="1274"/>
                      </a:lnTo>
                      <a:lnTo>
                        <a:pt x="1078" y="1248"/>
                      </a:lnTo>
                      <a:lnTo>
                        <a:pt x="1096" y="1208"/>
                      </a:lnTo>
                      <a:lnTo>
                        <a:pt x="1096" y="1160"/>
                      </a:lnTo>
                      <a:lnTo>
                        <a:pt x="1098" y="1130"/>
                      </a:lnTo>
                      <a:lnTo>
                        <a:pt x="1088" y="1122"/>
                      </a:lnTo>
                      <a:lnTo>
                        <a:pt x="1088" y="1112"/>
                      </a:lnTo>
                      <a:lnTo>
                        <a:pt x="1098" y="1108"/>
                      </a:lnTo>
                      <a:lnTo>
                        <a:pt x="1098" y="1046"/>
                      </a:lnTo>
                      <a:lnTo>
                        <a:pt x="1098" y="1034"/>
                      </a:lnTo>
                      <a:lnTo>
                        <a:pt x="1098" y="990"/>
                      </a:lnTo>
                      <a:lnTo>
                        <a:pt x="1088" y="962"/>
                      </a:lnTo>
                      <a:lnTo>
                        <a:pt x="1090" y="942"/>
                      </a:lnTo>
                      <a:lnTo>
                        <a:pt x="1084" y="880"/>
                      </a:lnTo>
                      <a:lnTo>
                        <a:pt x="1082" y="856"/>
                      </a:lnTo>
                      <a:lnTo>
                        <a:pt x="1082" y="856"/>
                      </a:lnTo>
                      <a:lnTo>
                        <a:pt x="1088" y="854"/>
                      </a:lnTo>
                      <a:lnTo>
                        <a:pt x="1094" y="858"/>
                      </a:lnTo>
                      <a:lnTo>
                        <a:pt x="1100" y="866"/>
                      </a:lnTo>
                      <a:lnTo>
                        <a:pt x="1102" y="880"/>
                      </a:lnTo>
                      <a:lnTo>
                        <a:pt x="1102" y="880"/>
                      </a:lnTo>
                      <a:lnTo>
                        <a:pt x="1102" y="894"/>
                      </a:lnTo>
                      <a:lnTo>
                        <a:pt x="1106" y="908"/>
                      </a:lnTo>
                      <a:lnTo>
                        <a:pt x="1112" y="928"/>
                      </a:lnTo>
                      <a:lnTo>
                        <a:pt x="1116" y="940"/>
                      </a:lnTo>
                      <a:lnTo>
                        <a:pt x="1120" y="942"/>
                      </a:lnTo>
                      <a:lnTo>
                        <a:pt x="1138" y="1056"/>
                      </a:lnTo>
                      <a:lnTo>
                        <a:pt x="1168" y="1204"/>
                      </a:lnTo>
                      <a:lnTo>
                        <a:pt x="1196" y="1318"/>
                      </a:lnTo>
                      <a:lnTo>
                        <a:pt x="1220" y="1386"/>
                      </a:lnTo>
                      <a:lnTo>
                        <a:pt x="1246" y="1388"/>
                      </a:lnTo>
                      <a:lnTo>
                        <a:pt x="1250" y="1406"/>
                      </a:lnTo>
                      <a:lnTo>
                        <a:pt x="1274" y="1452"/>
                      </a:lnTo>
                      <a:lnTo>
                        <a:pt x="1274" y="1452"/>
                      </a:lnTo>
                      <a:lnTo>
                        <a:pt x="1274" y="1458"/>
                      </a:lnTo>
                      <a:lnTo>
                        <a:pt x="1278" y="1478"/>
                      </a:lnTo>
                      <a:lnTo>
                        <a:pt x="1284" y="1500"/>
                      </a:lnTo>
                      <a:lnTo>
                        <a:pt x="1290" y="1512"/>
                      </a:lnTo>
                      <a:lnTo>
                        <a:pt x="1296" y="1520"/>
                      </a:lnTo>
                      <a:lnTo>
                        <a:pt x="1296" y="1520"/>
                      </a:lnTo>
                      <a:lnTo>
                        <a:pt x="1304" y="1528"/>
                      </a:lnTo>
                      <a:lnTo>
                        <a:pt x="1310" y="1532"/>
                      </a:lnTo>
                      <a:lnTo>
                        <a:pt x="1316" y="1532"/>
                      </a:lnTo>
                      <a:lnTo>
                        <a:pt x="1322" y="1532"/>
                      </a:lnTo>
                      <a:lnTo>
                        <a:pt x="1332" y="1530"/>
                      </a:lnTo>
                      <a:lnTo>
                        <a:pt x="1334" y="1528"/>
                      </a:lnTo>
                      <a:lnTo>
                        <a:pt x="1334" y="1528"/>
                      </a:lnTo>
                      <a:lnTo>
                        <a:pt x="1346" y="1522"/>
                      </a:lnTo>
                      <a:lnTo>
                        <a:pt x="1356" y="1518"/>
                      </a:lnTo>
                      <a:lnTo>
                        <a:pt x="1366" y="1516"/>
                      </a:lnTo>
                      <a:lnTo>
                        <a:pt x="1366" y="1516"/>
                      </a:lnTo>
                      <a:lnTo>
                        <a:pt x="1374" y="1518"/>
                      </a:lnTo>
                      <a:lnTo>
                        <a:pt x="1382" y="1522"/>
                      </a:lnTo>
                      <a:lnTo>
                        <a:pt x="1390" y="1528"/>
                      </a:lnTo>
                      <a:lnTo>
                        <a:pt x="1390" y="1528"/>
                      </a:lnTo>
                      <a:lnTo>
                        <a:pt x="1398" y="1532"/>
                      </a:lnTo>
                      <a:lnTo>
                        <a:pt x="1406" y="1536"/>
                      </a:lnTo>
                      <a:lnTo>
                        <a:pt x="1420" y="1538"/>
                      </a:lnTo>
                      <a:lnTo>
                        <a:pt x="1420" y="1538"/>
                      </a:lnTo>
                      <a:lnTo>
                        <a:pt x="1426" y="1538"/>
                      </a:lnTo>
                      <a:lnTo>
                        <a:pt x="1422" y="1536"/>
                      </a:lnTo>
                      <a:lnTo>
                        <a:pt x="1420" y="1536"/>
                      </a:lnTo>
                      <a:lnTo>
                        <a:pt x="1422" y="1532"/>
                      </a:lnTo>
                      <a:lnTo>
                        <a:pt x="1428" y="1528"/>
                      </a:lnTo>
                      <a:lnTo>
                        <a:pt x="1442" y="1520"/>
                      </a:lnTo>
                      <a:lnTo>
                        <a:pt x="1442" y="1520"/>
                      </a:lnTo>
                      <a:lnTo>
                        <a:pt x="1458" y="1516"/>
                      </a:lnTo>
                      <a:lnTo>
                        <a:pt x="1470" y="1514"/>
                      </a:lnTo>
                      <a:lnTo>
                        <a:pt x="1482" y="1514"/>
                      </a:lnTo>
                      <a:lnTo>
                        <a:pt x="1490" y="1516"/>
                      </a:lnTo>
                      <a:lnTo>
                        <a:pt x="1496" y="1518"/>
                      </a:lnTo>
                      <a:lnTo>
                        <a:pt x="1500" y="1522"/>
                      </a:lnTo>
                      <a:lnTo>
                        <a:pt x="1502" y="1526"/>
                      </a:lnTo>
                      <a:lnTo>
                        <a:pt x="1502" y="1526"/>
                      </a:lnTo>
                      <a:lnTo>
                        <a:pt x="1508" y="1532"/>
                      </a:lnTo>
                      <a:lnTo>
                        <a:pt x="1522" y="1554"/>
                      </a:lnTo>
                      <a:lnTo>
                        <a:pt x="1542" y="1592"/>
                      </a:lnTo>
                      <a:lnTo>
                        <a:pt x="1568" y="1650"/>
                      </a:lnTo>
                      <a:lnTo>
                        <a:pt x="1568" y="1650"/>
                      </a:lnTo>
                      <a:lnTo>
                        <a:pt x="1576" y="1666"/>
                      </a:lnTo>
                      <a:lnTo>
                        <a:pt x="1582" y="1678"/>
                      </a:lnTo>
                      <a:lnTo>
                        <a:pt x="1590" y="1690"/>
                      </a:lnTo>
                      <a:lnTo>
                        <a:pt x="1598" y="1698"/>
                      </a:lnTo>
                      <a:lnTo>
                        <a:pt x="1604" y="1704"/>
                      </a:lnTo>
                      <a:lnTo>
                        <a:pt x="1612" y="1710"/>
                      </a:lnTo>
                      <a:lnTo>
                        <a:pt x="1620" y="1712"/>
                      </a:lnTo>
                      <a:lnTo>
                        <a:pt x="1626" y="1714"/>
                      </a:lnTo>
                      <a:lnTo>
                        <a:pt x="1634" y="1714"/>
                      </a:lnTo>
                      <a:lnTo>
                        <a:pt x="1640" y="1714"/>
                      </a:lnTo>
                      <a:lnTo>
                        <a:pt x="1652" y="1710"/>
                      </a:lnTo>
                      <a:lnTo>
                        <a:pt x="1664" y="1702"/>
                      </a:lnTo>
                      <a:lnTo>
                        <a:pt x="1672" y="1692"/>
                      </a:lnTo>
                      <a:lnTo>
                        <a:pt x="1672" y="1692"/>
                      </a:lnTo>
                      <a:lnTo>
                        <a:pt x="1676" y="1686"/>
                      </a:lnTo>
                      <a:lnTo>
                        <a:pt x="1678" y="1680"/>
                      </a:lnTo>
                      <a:lnTo>
                        <a:pt x="1682" y="1666"/>
                      </a:lnTo>
                      <a:lnTo>
                        <a:pt x="1680" y="1650"/>
                      </a:lnTo>
                      <a:lnTo>
                        <a:pt x="1678" y="1636"/>
                      </a:lnTo>
                      <a:lnTo>
                        <a:pt x="1670" y="1614"/>
                      </a:lnTo>
                      <a:lnTo>
                        <a:pt x="1666" y="1604"/>
                      </a:lnTo>
                      <a:lnTo>
                        <a:pt x="1666" y="1604"/>
                      </a:lnTo>
                      <a:lnTo>
                        <a:pt x="1650" y="1578"/>
                      </a:lnTo>
                      <a:lnTo>
                        <a:pt x="1636" y="1560"/>
                      </a:lnTo>
                      <a:lnTo>
                        <a:pt x="1630" y="1554"/>
                      </a:lnTo>
                      <a:lnTo>
                        <a:pt x="1622" y="1550"/>
                      </a:lnTo>
                      <a:lnTo>
                        <a:pt x="1622" y="1550"/>
                      </a:lnTo>
                      <a:lnTo>
                        <a:pt x="1618" y="1546"/>
                      </a:lnTo>
                      <a:lnTo>
                        <a:pt x="1612" y="1540"/>
                      </a:lnTo>
                      <a:lnTo>
                        <a:pt x="1598" y="1522"/>
                      </a:lnTo>
                      <a:lnTo>
                        <a:pt x="1566" y="1462"/>
                      </a:lnTo>
                      <a:lnTo>
                        <a:pt x="1566" y="1462"/>
                      </a:lnTo>
                      <a:lnTo>
                        <a:pt x="1558" y="1446"/>
                      </a:lnTo>
                      <a:lnTo>
                        <a:pt x="1554" y="1432"/>
                      </a:lnTo>
                      <a:lnTo>
                        <a:pt x="1554" y="1422"/>
                      </a:lnTo>
                      <a:lnTo>
                        <a:pt x="1556" y="1414"/>
                      </a:lnTo>
                      <a:lnTo>
                        <a:pt x="1558" y="1408"/>
                      </a:lnTo>
                      <a:lnTo>
                        <a:pt x="1560" y="1404"/>
                      </a:lnTo>
                      <a:lnTo>
                        <a:pt x="1562" y="1400"/>
                      </a:lnTo>
                      <a:lnTo>
                        <a:pt x="1564" y="1396"/>
                      </a:lnTo>
                      <a:lnTo>
                        <a:pt x="1564" y="1396"/>
                      </a:lnTo>
                      <a:lnTo>
                        <a:pt x="1564" y="1394"/>
                      </a:lnTo>
                      <a:lnTo>
                        <a:pt x="1566" y="1390"/>
                      </a:lnTo>
                      <a:lnTo>
                        <a:pt x="1576" y="1384"/>
                      </a:lnTo>
                      <a:lnTo>
                        <a:pt x="1588" y="1380"/>
                      </a:lnTo>
                      <a:lnTo>
                        <a:pt x="1604" y="1380"/>
                      </a:lnTo>
                      <a:lnTo>
                        <a:pt x="1604" y="1380"/>
                      </a:lnTo>
                      <a:lnTo>
                        <a:pt x="1616" y="1378"/>
                      </a:lnTo>
                      <a:lnTo>
                        <a:pt x="1622" y="1374"/>
                      </a:lnTo>
                      <a:lnTo>
                        <a:pt x="1630" y="1364"/>
                      </a:lnTo>
                      <a:lnTo>
                        <a:pt x="1630" y="1364"/>
                      </a:lnTo>
                      <a:lnTo>
                        <a:pt x="1632" y="1360"/>
                      </a:lnTo>
                      <a:lnTo>
                        <a:pt x="1632" y="1354"/>
                      </a:lnTo>
                      <a:lnTo>
                        <a:pt x="1632" y="1338"/>
                      </a:lnTo>
                      <a:lnTo>
                        <a:pt x="1632" y="1316"/>
                      </a:lnTo>
                      <a:lnTo>
                        <a:pt x="1632" y="1316"/>
                      </a:lnTo>
                      <a:lnTo>
                        <a:pt x="1632" y="1310"/>
                      </a:lnTo>
                      <a:lnTo>
                        <a:pt x="1634" y="1294"/>
                      </a:lnTo>
                      <a:lnTo>
                        <a:pt x="1638" y="1286"/>
                      </a:lnTo>
                      <a:lnTo>
                        <a:pt x="1642" y="1280"/>
                      </a:lnTo>
                      <a:lnTo>
                        <a:pt x="1650" y="1274"/>
                      </a:lnTo>
                      <a:lnTo>
                        <a:pt x="1662" y="1272"/>
                      </a:lnTo>
                      <a:lnTo>
                        <a:pt x="1662" y="1272"/>
                      </a:lnTo>
                      <a:lnTo>
                        <a:pt x="1674" y="1272"/>
                      </a:lnTo>
                      <a:lnTo>
                        <a:pt x="1684" y="1268"/>
                      </a:lnTo>
                      <a:lnTo>
                        <a:pt x="1692" y="1264"/>
                      </a:lnTo>
                      <a:lnTo>
                        <a:pt x="1698" y="1258"/>
                      </a:lnTo>
                      <a:lnTo>
                        <a:pt x="1706" y="1248"/>
                      </a:lnTo>
                      <a:lnTo>
                        <a:pt x="1708" y="1244"/>
                      </a:lnTo>
                      <a:lnTo>
                        <a:pt x="1710" y="1212"/>
                      </a:lnTo>
                      <a:lnTo>
                        <a:pt x="1710" y="1212"/>
                      </a:lnTo>
                      <a:lnTo>
                        <a:pt x="1710" y="1206"/>
                      </a:lnTo>
                      <a:lnTo>
                        <a:pt x="1708" y="1192"/>
                      </a:lnTo>
                      <a:lnTo>
                        <a:pt x="1710" y="1184"/>
                      </a:lnTo>
                      <a:lnTo>
                        <a:pt x="1712" y="1176"/>
                      </a:lnTo>
                      <a:lnTo>
                        <a:pt x="1718" y="1170"/>
                      </a:lnTo>
                      <a:lnTo>
                        <a:pt x="1726" y="1166"/>
                      </a:lnTo>
                      <a:lnTo>
                        <a:pt x="1726" y="1166"/>
                      </a:lnTo>
                      <a:lnTo>
                        <a:pt x="1734" y="1162"/>
                      </a:lnTo>
                      <a:lnTo>
                        <a:pt x="1738" y="1156"/>
                      </a:lnTo>
                      <a:lnTo>
                        <a:pt x="1742" y="1148"/>
                      </a:lnTo>
                      <a:lnTo>
                        <a:pt x="1746" y="1142"/>
                      </a:lnTo>
                      <a:lnTo>
                        <a:pt x="1748" y="1130"/>
                      </a:lnTo>
                      <a:lnTo>
                        <a:pt x="1748" y="1124"/>
                      </a:lnTo>
                      <a:lnTo>
                        <a:pt x="1736" y="1078"/>
                      </a:lnTo>
                      <a:lnTo>
                        <a:pt x="1724" y="1052"/>
                      </a:lnTo>
                      <a:lnTo>
                        <a:pt x="1706" y="1022"/>
                      </a:lnTo>
                      <a:lnTo>
                        <a:pt x="1702" y="1004"/>
                      </a:lnTo>
                      <a:lnTo>
                        <a:pt x="1706" y="988"/>
                      </a:lnTo>
                      <a:lnTo>
                        <a:pt x="1632" y="878"/>
                      </a:lnTo>
                      <a:lnTo>
                        <a:pt x="1632" y="878"/>
                      </a:lnTo>
                      <a:lnTo>
                        <a:pt x="1632" y="876"/>
                      </a:lnTo>
                      <a:lnTo>
                        <a:pt x="1632" y="874"/>
                      </a:lnTo>
                      <a:lnTo>
                        <a:pt x="1628" y="868"/>
                      </a:lnTo>
                      <a:lnTo>
                        <a:pt x="1620" y="858"/>
                      </a:lnTo>
                      <a:lnTo>
                        <a:pt x="1600" y="842"/>
                      </a:lnTo>
                      <a:lnTo>
                        <a:pt x="1572" y="820"/>
                      </a:lnTo>
                      <a:lnTo>
                        <a:pt x="1528" y="790"/>
                      </a:lnTo>
                      <a:lnTo>
                        <a:pt x="1466" y="754"/>
                      </a:lnTo>
                      <a:lnTo>
                        <a:pt x="1486" y="752"/>
                      </a:lnTo>
                      <a:lnTo>
                        <a:pt x="1556" y="746"/>
                      </a:lnTo>
                      <a:lnTo>
                        <a:pt x="1606" y="746"/>
                      </a:lnTo>
                      <a:lnTo>
                        <a:pt x="1660" y="746"/>
                      </a:lnTo>
                      <a:lnTo>
                        <a:pt x="1712" y="740"/>
                      </a:lnTo>
                      <a:lnTo>
                        <a:pt x="1712" y="740"/>
                      </a:lnTo>
                      <a:lnTo>
                        <a:pt x="1734" y="732"/>
                      </a:lnTo>
                      <a:lnTo>
                        <a:pt x="1750" y="724"/>
                      </a:lnTo>
                      <a:lnTo>
                        <a:pt x="1758" y="718"/>
                      </a:lnTo>
                      <a:lnTo>
                        <a:pt x="1762" y="714"/>
                      </a:lnTo>
                      <a:lnTo>
                        <a:pt x="1762" y="714"/>
                      </a:lnTo>
                      <a:lnTo>
                        <a:pt x="1776" y="694"/>
                      </a:lnTo>
                      <a:lnTo>
                        <a:pt x="1786" y="680"/>
                      </a:lnTo>
                      <a:lnTo>
                        <a:pt x="1802" y="660"/>
                      </a:lnTo>
                      <a:lnTo>
                        <a:pt x="1802" y="660"/>
                      </a:lnTo>
                      <a:lnTo>
                        <a:pt x="1818" y="640"/>
                      </a:lnTo>
                      <a:lnTo>
                        <a:pt x="1826" y="624"/>
                      </a:lnTo>
                      <a:lnTo>
                        <a:pt x="1830" y="614"/>
                      </a:lnTo>
                      <a:lnTo>
                        <a:pt x="1830" y="612"/>
                      </a:lnTo>
                      <a:lnTo>
                        <a:pt x="1830" y="612"/>
                      </a:lnTo>
                      <a:lnTo>
                        <a:pt x="1834" y="594"/>
                      </a:lnTo>
                      <a:lnTo>
                        <a:pt x="1840" y="582"/>
                      </a:lnTo>
                      <a:lnTo>
                        <a:pt x="1842" y="578"/>
                      </a:lnTo>
                      <a:lnTo>
                        <a:pt x="1846" y="574"/>
                      </a:lnTo>
                      <a:lnTo>
                        <a:pt x="1846" y="574"/>
                      </a:lnTo>
                      <a:lnTo>
                        <a:pt x="1850" y="572"/>
                      </a:lnTo>
                      <a:lnTo>
                        <a:pt x="1854" y="564"/>
                      </a:lnTo>
                      <a:lnTo>
                        <a:pt x="1864" y="546"/>
                      </a:lnTo>
                      <a:lnTo>
                        <a:pt x="1868" y="536"/>
                      </a:lnTo>
                      <a:lnTo>
                        <a:pt x="1870" y="526"/>
                      </a:lnTo>
                      <a:lnTo>
                        <a:pt x="1870" y="518"/>
                      </a:lnTo>
                      <a:lnTo>
                        <a:pt x="1868" y="512"/>
                      </a:lnTo>
                      <a:lnTo>
                        <a:pt x="1868" y="512"/>
                      </a:lnTo>
                      <a:lnTo>
                        <a:pt x="1864" y="506"/>
                      </a:lnTo>
                      <a:lnTo>
                        <a:pt x="1864" y="498"/>
                      </a:lnTo>
                      <a:lnTo>
                        <a:pt x="1866" y="492"/>
                      </a:lnTo>
                      <a:lnTo>
                        <a:pt x="1868" y="486"/>
                      </a:lnTo>
                      <a:lnTo>
                        <a:pt x="1872" y="476"/>
                      </a:lnTo>
                      <a:lnTo>
                        <a:pt x="1876" y="472"/>
                      </a:lnTo>
                      <a:lnTo>
                        <a:pt x="1876" y="472"/>
                      </a:lnTo>
                      <a:lnTo>
                        <a:pt x="1888" y="462"/>
                      </a:lnTo>
                      <a:lnTo>
                        <a:pt x="1894" y="454"/>
                      </a:lnTo>
                      <a:lnTo>
                        <a:pt x="1894" y="450"/>
                      </a:lnTo>
                      <a:lnTo>
                        <a:pt x="1894" y="446"/>
                      </a:lnTo>
                      <a:lnTo>
                        <a:pt x="1894" y="446"/>
                      </a:lnTo>
                      <a:lnTo>
                        <a:pt x="1890" y="442"/>
                      </a:lnTo>
                      <a:lnTo>
                        <a:pt x="1890" y="434"/>
                      </a:lnTo>
                      <a:lnTo>
                        <a:pt x="1892" y="416"/>
                      </a:lnTo>
                      <a:lnTo>
                        <a:pt x="1898" y="394"/>
                      </a:lnTo>
                      <a:lnTo>
                        <a:pt x="1898" y="394"/>
                      </a:lnTo>
                      <a:lnTo>
                        <a:pt x="1914" y="374"/>
                      </a:lnTo>
                      <a:lnTo>
                        <a:pt x="1926" y="360"/>
                      </a:lnTo>
                      <a:lnTo>
                        <a:pt x="1928" y="354"/>
                      </a:lnTo>
                      <a:lnTo>
                        <a:pt x="1930" y="350"/>
                      </a:lnTo>
                      <a:lnTo>
                        <a:pt x="1930" y="350"/>
                      </a:lnTo>
                      <a:lnTo>
                        <a:pt x="1934" y="340"/>
                      </a:lnTo>
                      <a:lnTo>
                        <a:pt x="1944" y="324"/>
                      </a:lnTo>
                      <a:lnTo>
                        <a:pt x="1956" y="310"/>
                      </a:lnTo>
                      <a:lnTo>
                        <a:pt x="1964" y="304"/>
                      </a:lnTo>
                      <a:lnTo>
                        <a:pt x="1972" y="300"/>
                      </a:lnTo>
                      <a:lnTo>
                        <a:pt x="1972" y="300"/>
                      </a:lnTo>
                      <a:lnTo>
                        <a:pt x="1978" y="296"/>
                      </a:lnTo>
                      <a:lnTo>
                        <a:pt x="1986" y="290"/>
                      </a:lnTo>
                      <a:lnTo>
                        <a:pt x="1996" y="278"/>
                      </a:lnTo>
                      <a:lnTo>
                        <a:pt x="2004" y="264"/>
                      </a:lnTo>
                      <a:lnTo>
                        <a:pt x="2004" y="264"/>
                      </a:lnTo>
                      <a:lnTo>
                        <a:pt x="2010" y="252"/>
                      </a:lnTo>
                      <a:lnTo>
                        <a:pt x="2016" y="240"/>
                      </a:lnTo>
                      <a:lnTo>
                        <a:pt x="2020" y="236"/>
                      </a:lnTo>
                      <a:lnTo>
                        <a:pt x="2024" y="234"/>
                      </a:lnTo>
                      <a:lnTo>
                        <a:pt x="2024" y="234"/>
                      </a:lnTo>
                      <a:lnTo>
                        <a:pt x="2030" y="232"/>
                      </a:lnTo>
                      <a:lnTo>
                        <a:pt x="2034" y="226"/>
                      </a:lnTo>
                      <a:lnTo>
                        <a:pt x="2046" y="214"/>
                      </a:lnTo>
                      <a:lnTo>
                        <a:pt x="2056" y="198"/>
                      </a:lnTo>
                      <a:lnTo>
                        <a:pt x="2078" y="154"/>
                      </a:lnTo>
                      <a:lnTo>
                        <a:pt x="2090" y="112"/>
                      </a:lnTo>
                      <a:lnTo>
                        <a:pt x="2088" y="78"/>
                      </a:lnTo>
                      <a:close/>
                      <a:moveTo>
                        <a:pt x="1040" y="574"/>
                      </a:moveTo>
                      <a:lnTo>
                        <a:pt x="1040" y="574"/>
                      </a:lnTo>
                      <a:lnTo>
                        <a:pt x="1040" y="574"/>
                      </a:lnTo>
                      <a:lnTo>
                        <a:pt x="1040" y="574"/>
                      </a:lnTo>
                      <a:lnTo>
                        <a:pt x="1040" y="574"/>
                      </a:lnTo>
                      <a:close/>
                    </a:path>
                  </a:pathLst>
                </a:custGeom>
                <a:solidFill>
                  <a:schemeClr val="tx2">
                    <a:lumMod val="60000"/>
                    <a:lumOff val="40000"/>
                    <a:alpha val="10000"/>
                  </a:schemeClr>
                </a:solidFill>
                <a:ln w="9525">
                  <a:solidFill>
                    <a:schemeClr val="tx2">
                      <a:lumMod val="60000"/>
                      <a:lumOff val="40000"/>
                      <a:alpha val="9000"/>
                    </a:schemeClr>
                  </a:solidFill>
                  <a:round/>
                  <a:headEnd/>
                  <a:tailEnd/>
                </a:ln>
                <a:effectLst>
                  <a:glow rad="63500">
                    <a:schemeClr val="tx2">
                      <a:lumMod val="60000"/>
                      <a:lumOff val="40000"/>
                      <a:alpha val="28000"/>
                    </a:schemeClr>
                  </a:glow>
                  <a:softEdge rad="12700"/>
                </a:effectLst>
              </p:spPr>
              <p:txBody>
                <a:bodyPr vert="horz" wrap="square" lIns="91440" tIns="45720" rIns="91440" bIns="45720" numCol="1" anchor="t" anchorCtr="0" compatLnSpc="1">
                  <a:prstTxWarp prst="textNoShape">
                    <a:avLst/>
                  </a:prstTxWarp>
                </a:bodyPr>
                <a:lstStyle/>
                <a:p>
                  <a:endParaRPr lang="en-US" sz="1800"/>
                </a:p>
              </p:txBody>
            </p:sp>
          </p:grpSp>
          <p:grpSp>
            <p:nvGrpSpPr>
              <p:cNvPr id="141" name="Group 154"/>
              <p:cNvGrpSpPr>
                <a:grpSpLocks noChangeAspect="1"/>
              </p:cNvGrpSpPr>
              <p:nvPr/>
            </p:nvGrpSpPr>
            <p:grpSpPr>
              <a:xfrm rot="2047758">
                <a:off x="6509445" y="1366517"/>
                <a:ext cx="1457110" cy="1131216"/>
                <a:chOff x="381000" y="3581400"/>
                <a:chExt cx="3435350" cy="2667000"/>
              </a:xfrm>
              <a:solidFill>
                <a:schemeClr val="bg2">
                  <a:lumMod val="60000"/>
                  <a:lumOff val="40000"/>
                  <a:alpha val="18000"/>
                </a:schemeClr>
              </a:solidFill>
            </p:grpSpPr>
            <p:sp>
              <p:nvSpPr>
                <p:cNvPr id="167" name="Freeform 72"/>
                <p:cNvSpPr>
                  <a:spLocks/>
                </p:cNvSpPr>
                <p:nvPr/>
              </p:nvSpPr>
              <p:spPr bwMode="auto">
                <a:xfrm>
                  <a:off x="1644650" y="4162425"/>
                  <a:ext cx="441325" cy="657225"/>
                </a:xfrm>
                <a:custGeom>
                  <a:avLst/>
                  <a:gdLst/>
                  <a:ahLst/>
                  <a:cxnLst>
                    <a:cxn ang="0">
                      <a:pos x="276" y="414"/>
                    </a:cxn>
                    <a:cxn ang="0">
                      <a:pos x="276" y="414"/>
                    </a:cxn>
                    <a:cxn ang="0">
                      <a:pos x="278" y="414"/>
                    </a:cxn>
                    <a:cxn ang="0">
                      <a:pos x="278" y="412"/>
                    </a:cxn>
                    <a:cxn ang="0">
                      <a:pos x="278" y="412"/>
                    </a:cxn>
                    <a:cxn ang="0">
                      <a:pos x="270" y="396"/>
                    </a:cxn>
                    <a:cxn ang="0">
                      <a:pos x="54" y="60"/>
                    </a:cxn>
                    <a:cxn ang="0">
                      <a:pos x="54" y="60"/>
                    </a:cxn>
                    <a:cxn ang="0">
                      <a:pos x="38" y="32"/>
                    </a:cxn>
                    <a:cxn ang="0">
                      <a:pos x="36" y="28"/>
                    </a:cxn>
                    <a:cxn ang="0">
                      <a:pos x="36" y="28"/>
                    </a:cxn>
                    <a:cxn ang="0">
                      <a:pos x="26" y="14"/>
                    </a:cxn>
                    <a:cxn ang="0">
                      <a:pos x="14" y="4"/>
                    </a:cxn>
                    <a:cxn ang="0">
                      <a:pos x="10" y="2"/>
                    </a:cxn>
                    <a:cxn ang="0">
                      <a:pos x="10" y="2"/>
                    </a:cxn>
                    <a:cxn ang="0">
                      <a:pos x="6" y="0"/>
                    </a:cxn>
                    <a:cxn ang="0">
                      <a:pos x="2" y="0"/>
                    </a:cxn>
                    <a:cxn ang="0">
                      <a:pos x="0" y="2"/>
                    </a:cxn>
                    <a:cxn ang="0">
                      <a:pos x="0" y="6"/>
                    </a:cxn>
                    <a:cxn ang="0">
                      <a:pos x="0" y="6"/>
                    </a:cxn>
                    <a:cxn ang="0">
                      <a:pos x="4" y="18"/>
                    </a:cxn>
                    <a:cxn ang="0">
                      <a:pos x="12" y="28"/>
                    </a:cxn>
                    <a:cxn ang="0">
                      <a:pos x="12" y="28"/>
                    </a:cxn>
                    <a:cxn ang="0">
                      <a:pos x="22" y="36"/>
                    </a:cxn>
                    <a:cxn ang="0">
                      <a:pos x="30" y="48"/>
                    </a:cxn>
                    <a:cxn ang="0">
                      <a:pos x="264" y="402"/>
                    </a:cxn>
                    <a:cxn ang="0">
                      <a:pos x="264" y="402"/>
                    </a:cxn>
                    <a:cxn ang="0">
                      <a:pos x="270" y="410"/>
                    </a:cxn>
                    <a:cxn ang="0">
                      <a:pos x="276" y="414"/>
                    </a:cxn>
                    <a:cxn ang="0">
                      <a:pos x="276" y="414"/>
                    </a:cxn>
                  </a:cxnLst>
                  <a:rect l="0" t="0" r="r" b="b"/>
                  <a:pathLst>
                    <a:path w="278" h="414">
                      <a:moveTo>
                        <a:pt x="276" y="414"/>
                      </a:moveTo>
                      <a:lnTo>
                        <a:pt x="276" y="414"/>
                      </a:lnTo>
                      <a:lnTo>
                        <a:pt x="278" y="414"/>
                      </a:lnTo>
                      <a:lnTo>
                        <a:pt x="278" y="412"/>
                      </a:lnTo>
                      <a:lnTo>
                        <a:pt x="278" y="412"/>
                      </a:lnTo>
                      <a:lnTo>
                        <a:pt x="270" y="396"/>
                      </a:lnTo>
                      <a:lnTo>
                        <a:pt x="54" y="60"/>
                      </a:lnTo>
                      <a:lnTo>
                        <a:pt x="54" y="60"/>
                      </a:lnTo>
                      <a:lnTo>
                        <a:pt x="38" y="32"/>
                      </a:lnTo>
                      <a:lnTo>
                        <a:pt x="36" y="28"/>
                      </a:lnTo>
                      <a:lnTo>
                        <a:pt x="36" y="28"/>
                      </a:lnTo>
                      <a:lnTo>
                        <a:pt x="26" y="14"/>
                      </a:lnTo>
                      <a:lnTo>
                        <a:pt x="14" y="4"/>
                      </a:lnTo>
                      <a:lnTo>
                        <a:pt x="10" y="2"/>
                      </a:lnTo>
                      <a:lnTo>
                        <a:pt x="10" y="2"/>
                      </a:lnTo>
                      <a:lnTo>
                        <a:pt x="6" y="0"/>
                      </a:lnTo>
                      <a:lnTo>
                        <a:pt x="2" y="0"/>
                      </a:lnTo>
                      <a:lnTo>
                        <a:pt x="0" y="2"/>
                      </a:lnTo>
                      <a:lnTo>
                        <a:pt x="0" y="6"/>
                      </a:lnTo>
                      <a:lnTo>
                        <a:pt x="0" y="6"/>
                      </a:lnTo>
                      <a:lnTo>
                        <a:pt x="4" y="18"/>
                      </a:lnTo>
                      <a:lnTo>
                        <a:pt x="12" y="28"/>
                      </a:lnTo>
                      <a:lnTo>
                        <a:pt x="12" y="28"/>
                      </a:lnTo>
                      <a:lnTo>
                        <a:pt x="22" y="36"/>
                      </a:lnTo>
                      <a:lnTo>
                        <a:pt x="30" y="48"/>
                      </a:lnTo>
                      <a:lnTo>
                        <a:pt x="264" y="402"/>
                      </a:lnTo>
                      <a:lnTo>
                        <a:pt x="264" y="402"/>
                      </a:lnTo>
                      <a:lnTo>
                        <a:pt x="270" y="410"/>
                      </a:lnTo>
                      <a:lnTo>
                        <a:pt x="276" y="414"/>
                      </a:lnTo>
                      <a:lnTo>
                        <a:pt x="276" y="41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sz="1800"/>
                </a:p>
              </p:txBody>
            </p:sp>
            <p:sp>
              <p:nvSpPr>
                <p:cNvPr id="168" name="Freeform 73"/>
                <p:cNvSpPr>
                  <a:spLocks/>
                </p:cNvSpPr>
                <p:nvPr/>
              </p:nvSpPr>
              <p:spPr bwMode="auto">
                <a:xfrm>
                  <a:off x="2089150" y="4835525"/>
                  <a:ext cx="1588" cy="3175"/>
                </a:xfrm>
                <a:custGeom>
                  <a:avLst/>
                  <a:gdLst/>
                  <a:ahLst/>
                  <a:cxnLst>
                    <a:cxn ang="0">
                      <a:pos x="0" y="0"/>
                    </a:cxn>
                    <a:cxn ang="0">
                      <a:pos x="0" y="0"/>
                    </a:cxn>
                    <a:cxn ang="0">
                      <a:pos x="0" y="2"/>
                    </a:cxn>
                    <a:cxn ang="0">
                      <a:pos x="0" y="2"/>
                    </a:cxn>
                    <a:cxn ang="0">
                      <a:pos x="0" y="0"/>
                    </a:cxn>
                    <a:cxn ang="0">
                      <a:pos x="0" y="0"/>
                    </a:cxn>
                    <a:cxn ang="0">
                      <a:pos x="0" y="0"/>
                    </a:cxn>
                    <a:cxn ang="0">
                      <a:pos x="0" y="0"/>
                    </a:cxn>
                    <a:cxn ang="0">
                      <a:pos x="0" y="0"/>
                    </a:cxn>
                    <a:cxn ang="0">
                      <a:pos x="0" y="0"/>
                    </a:cxn>
                  </a:cxnLst>
                  <a:rect l="0" t="0" r="r" b="b"/>
                  <a:pathLst>
                    <a:path h="2">
                      <a:moveTo>
                        <a:pt x="0" y="0"/>
                      </a:moveTo>
                      <a:lnTo>
                        <a:pt x="0" y="0"/>
                      </a:lnTo>
                      <a:lnTo>
                        <a:pt x="0" y="2"/>
                      </a:lnTo>
                      <a:lnTo>
                        <a:pt x="0" y="2"/>
                      </a:lnTo>
                      <a:lnTo>
                        <a:pt x="0" y="0"/>
                      </a:lnTo>
                      <a:lnTo>
                        <a:pt x="0" y="0"/>
                      </a:lnTo>
                      <a:lnTo>
                        <a:pt x="0" y="0"/>
                      </a:lnTo>
                      <a:lnTo>
                        <a:pt x="0" y="0"/>
                      </a:lnTo>
                      <a:lnTo>
                        <a:pt x="0" y="0"/>
                      </a:lnTo>
                      <a:lnTo>
                        <a:pt x="0"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sz="1800"/>
                </a:p>
              </p:txBody>
            </p:sp>
            <p:sp>
              <p:nvSpPr>
                <p:cNvPr id="169" name="Freeform 74"/>
                <p:cNvSpPr>
                  <a:spLocks/>
                </p:cNvSpPr>
                <p:nvPr/>
              </p:nvSpPr>
              <p:spPr bwMode="auto">
                <a:xfrm>
                  <a:off x="2117725" y="4162425"/>
                  <a:ext cx="444500" cy="657225"/>
                </a:xfrm>
                <a:custGeom>
                  <a:avLst/>
                  <a:gdLst/>
                  <a:ahLst/>
                  <a:cxnLst>
                    <a:cxn ang="0">
                      <a:pos x="4" y="414"/>
                    </a:cxn>
                    <a:cxn ang="0">
                      <a:pos x="4" y="414"/>
                    </a:cxn>
                    <a:cxn ang="0">
                      <a:pos x="8" y="410"/>
                    </a:cxn>
                    <a:cxn ang="0">
                      <a:pos x="16" y="402"/>
                    </a:cxn>
                    <a:cxn ang="0">
                      <a:pos x="248" y="48"/>
                    </a:cxn>
                    <a:cxn ang="0">
                      <a:pos x="248" y="48"/>
                    </a:cxn>
                    <a:cxn ang="0">
                      <a:pos x="258" y="36"/>
                    </a:cxn>
                    <a:cxn ang="0">
                      <a:pos x="266" y="28"/>
                    </a:cxn>
                    <a:cxn ang="0">
                      <a:pos x="266" y="28"/>
                    </a:cxn>
                    <a:cxn ang="0">
                      <a:pos x="274" y="18"/>
                    </a:cxn>
                    <a:cxn ang="0">
                      <a:pos x="280" y="6"/>
                    </a:cxn>
                    <a:cxn ang="0">
                      <a:pos x="280" y="6"/>
                    </a:cxn>
                    <a:cxn ang="0">
                      <a:pos x="280" y="2"/>
                    </a:cxn>
                    <a:cxn ang="0">
                      <a:pos x="278" y="0"/>
                    </a:cxn>
                    <a:cxn ang="0">
                      <a:pos x="274" y="0"/>
                    </a:cxn>
                    <a:cxn ang="0">
                      <a:pos x="268" y="2"/>
                    </a:cxn>
                    <a:cxn ang="0">
                      <a:pos x="266" y="4"/>
                    </a:cxn>
                    <a:cxn ang="0">
                      <a:pos x="266" y="4"/>
                    </a:cxn>
                    <a:cxn ang="0">
                      <a:pos x="254" y="14"/>
                    </a:cxn>
                    <a:cxn ang="0">
                      <a:pos x="244" y="28"/>
                    </a:cxn>
                    <a:cxn ang="0">
                      <a:pos x="240" y="32"/>
                    </a:cxn>
                    <a:cxn ang="0">
                      <a:pos x="240" y="32"/>
                    </a:cxn>
                    <a:cxn ang="0">
                      <a:pos x="224" y="60"/>
                    </a:cxn>
                    <a:cxn ang="0">
                      <a:pos x="10" y="396"/>
                    </a:cxn>
                    <a:cxn ang="0">
                      <a:pos x="10" y="396"/>
                    </a:cxn>
                    <a:cxn ang="0">
                      <a:pos x="0" y="412"/>
                    </a:cxn>
                    <a:cxn ang="0">
                      <a:pos x="0" y="412"/>
                    </a:cxn>
                    <a:cxn ang="0">
                      <a:pos x="0" y="414"/>
                    </a:cxn>
                    <a:cxn ang="0">
                      <a:pos x="0" y="414"/>
                    </a:cxn>
                    <a:cxn ang="0">
                      <a:pos x="4" y="414"/>
                    </a:cxn>
                    <a:cxn ang="0">
                      <a:pos x="4" y="414"/>
                    </a:cxn>
                  </a:cxnLst>
                  <a:rect l="0" t="0" r="r" b="b"/>
                  <a:pathLst>
                    <a:path w="280" h="414">
                      <a:moveTo>
                        <a:pt x="4" y="414"/>
                      </a:moveTo>
                      <a:lnTo>
                        <a:pt x="4" y="414"/>
                      </a:lnTo>
                      <a:lnTo>
                        <a:pt x="8" y="410"/>
                      </a:lnTo>
                      <a:lnTo>
                        <a:pt x="16" y="402"/>
                      </a:lnTo>
                      <a:lnTo>
                        <a:pt x="248" y="48"/>
                      </a:lnTo>
                      <a:lnTo>
                        <a:pt x="248" y="48"/>
                      </a:lnTo>
                      <a:lnTo>
                        <a:pt x="258" y="36"/>
                      </a:lnTo>
                      <a:lnTo>
                        <a:pt x="266" y="28"/>
                      </a:lnTo>
                      <a:lnTo>
                        <a:pt x="266" y="28"/>
                      </a:lnTo>
                      <a:lnTo>
                        <a:pt x="274" y="18"/>
                      </a:lnTo>
                      <a:lnTo>
                        <a:pt x="280" y="6"/>
                      </a:lnTo>
                      <a:lnTo>
                        <a:pt x="280" y="6"/>
                      </a:lnTo>
                      <a:lnTo>
                        <a:pt x="280" y="2"/>
                      </a:lnTo>
                      <a:lnTo>
                        <a:pt x="278" y="0"/>
                      </a:lnTo>
                      <a:lnTo>
                        <a:pt x="274" y="0"/>
                      </a:lnTo>
                      <a:lnTo>
                        <a:pt x="268" y="2"/>
                      </a:lnTo>
                      <a:lnTo>
                        <a:pt x="266" y="4"/>
                      </a:lnTo>
                      <a:lnTo>
                        <a:pt x="266" y="4"/>
                      </a:lnTo>
                      <a:lnTo>
                        <a:pt x="254" y="14"/>
                      </a:lnTo>
                      <a:lnTo>
                        <a:pt x="244" y="28"/>
                      </a:lnTo>
                      <a:lnTo>
                        <a:pt x="240" y="32"/>
                      </a:lnTo>
                      <a:lnTo>
                        <a:pt x="240" y="32"/>
                      </a:lnTo>
                      <a:lnTo>
                        <a:pt x="224" y="60"/>
                      </a:lnTo>
                      <a:lnTo>
                        <a:pt x="10" y="396"/>
                      </a:lnTo>
                      <a:lnTo>
                        <a:pt x="10" y="396"/>
                      </a:lnTo>
                      <a:lnTo>
                        <a:pt x="0" y="412"/>
                      </a:lnTo>
                      <a:lnTo>
                        <a:pt x="0" y="412"/>
                      </a:lnTo>
                      <a:lnTo>
                        <a:pt x="0" y="414"/>
                      </a:lnTo>
                      <a:lnTo>
                        <a:pt x="0" y="414"/>
                      </a:lnTo>
                      <a:lnTo>
                        <a:pt x="4" y="414"/>
                      </a:lnTo>
                      <a:lnTo>
                        <a:pt x="4" y="41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sz="1800"/>
                </a:p>
              </p:txBody>
            </p:sp>
            <p:sp>
              <p:nvSpPr>
                <p:cNvPr id="170" name="Freeform 75"/>
                <p:cNvSpPr>
                  <a:spLocks noEditPoints="1"/>
                </p:cNvSpPr>
                <p:nvPr/>
              </p:nvSpPr>
              <p:spPr bwMode="auto">
                <a:xfrm>
                  <a:off x="381000" y="3581400"/>
                  <a:ext cx="3435350" cy="2667000"/>
                </a:xfrm>
                <a:custGeom>
                  <a:avLst/>
                  <a:gdLst/>
                  <a:ahLst/>
                  <a:cxnLst>
                    <a:cxn ang="0">
                      <a:pos x="2160" y="44"/>
                    </a:cxn>
                    <a:cxn ang="0">
                      <a:pos x="2102" y="6"/>
                    </a:cxn>
                    <a:cxn ang="0">
                      <a:pos x="1752" y="118"/>
                    </a:cxn>
                    <a:cxn ang="0">
                      <a:pos x="1142" y="870"/>
                    </a:cxn>
                    <a:cxn ang="0">
                      <a:pos x="1126" y="832"/>
                    </a:cxn>
                    <a:cxn ang="0">
                      <a:pos x="1126" y="794"/>
                    </a:cxn>
                    <a:cxn ang="0">
                      <a:pos x="1100" y="780"/>
                    </a:cxn>
                    <a:cxn ang="0">
                      <a:pos x="1080" y="778"/>
                    </a:cxn>
                    <a:cxn ang="0">
                      <a:pos x="1068" y="788"/>
                    </a:cxn>
                    <a:cxn ang="0">
                      <a:pos x="1034" y="802"/>
                    </a:cxn>
                    <a:cxn ang="0">
                      <a:pos x="1024" y="846"/>
                    </a:cxn>
                    <a:cxn ang="0">
                      <a:pos x="690" y="370"/>
                    </a:cxn>
                    <a:cxn ang="0">
                      <a:pos x="118" y="0"/>
                    </a:cxn>
                    <a:cxn ang="0">
                      <a:pos x="32" y="18"/>
                    </a:cxn>
                    <a:cxn ang="0">
                      <a:pos x="2" y="64"/>
                    </a:cxn>
                    <a:cxn ang="0">
                      <a:pos x="108" y="686"/>
                    </a:cxn>
                    <a:cxn ang="0">
                      <a:pos x="348" y="952"/>
                    </a:cxn>
                    <a:cxn ang="0">
                      <a:pos x="504" y="1020"/>
                    </a:cxn>
                    <a:cxn ang="0">
                      <a:pos x="346" y="1198"/>
                    </a:cxn>
                    <a:cxn ang="0">
                      <a:pos x="330" y="1284"/>
                    </a:cxn>
                    <a:cxn ang="0">
                      <a:pos x="372" y="1442"/>
                    </a:cxn>
                    <a:cxn ang="0">
                      <a:pos x="406" y="1476"/>
                    </a:cxn>
                    <a:cxn ang="0">
                      <a:pos x="436" y="1500"/>
                    </a:cxn>
                    <a:cxn ang="0">
                      <a:pos x="478" y="1550"/>
                    </a:cxn>
                    <a:cxn ang="0">
                      <a:pos x="516" y="1562"/>
                    </a:cxn>
                    <a:cxn ang="0">
                      <a:pos x="558" y="1608"/>
                    </a:cxn>
                    <a:cxn ang="0">
                      <a:pos x="622" y="1636"/>
                    </a:cxn>
                    <a:cxn ang="0">
                      <a:pos x="708" y="1676"/>
                    </a:cxn>
                    <a:cxn ang="0">
                      <a:pos x="742" y="1660"/>
                    </a:cxn>
                    <a:cxn ang="0">
                      <a:pos x="836" y="1606"/>
                    </a:cxn>
                    <a:cxn ang="0">
                      <a:pos x="892" y="1528"/>
                    </a:cxn>
                    <a:cxn ang="0">
                      <a:pos x="1012" y="1188"/>
                    </a:cxn>
                    <a:cxn ang="0">
                      <a:pos x="1016" y="1342"/>
                    </a:cxn>
                    <a:cxn ang="0">
                      <a:pos x="1018" y="1494"/>
                    </a:cxn>
                    <a:cxn ang="0">
                      <a:pos x="1120" y="1598"/>
                    </a:cxn>
                    <a:cxn ang="0">
                      <a:pos x="1146" y="1430"/>
                    </a:cxn>
                    <a:cxn ang="0">
                      <a:pos x="1128" y="1158"/>
                    </a:cxn>
                    <a:cxn ang="0">
                      <a:pos x="1150" y="1176"/>
                    </a:cxn>
                    <a:cxn ang="0">
                      <a:pos x="1274" y="1528"/>
                    </a:cxn>
                    <a:cxn ang="0">
                      <a:pos x="1370" y="1646"/>
                    </a:cxn>
                    <a:cxn ang="0">
                      <a:pos x="1424" y="1660"/>
                    </a:cxn>
                    <a:cxn ang="0">
                      <a:pos x="1458" y="1676"/>
                    </a:cxn>
                    <a:cxn ang="0">
                      <a:pos x="1544" y="1636"/>
                    </a:cxn>
                    <a:cxn ang="0">
                      <a:pos x="1608" y="1608"/>
                    </a:cxn>
                    <a:cxn ang="0">
                      <a:pos x="1650" y="1562"/>
                    </a:cxn>
                    <a:cxn ang="0">
                      <a:pos x="1688" y="1550"/>
                    </a:cxn>
                    <a:cxn ang="0">
                      <a:pos x="1730" y="1500"/>
                    </a:cxn>
                    <a:cxn ang="0">
                      <a:pos x="1760" y="1476"/>
                    </a:cxn>
                    <a:cxn ang="0">
                      <a:pos x="1794" y="1442"/>
                    </a:cxn>
                    <a:cxn ang="0">
                      <a:pos x="1836" y="1284"/>
                    </a:cxn>
                    <a:cxn ang="0">
                      <a:pos x="1820" y="1198"/>
                    </a:cxn>
                    <a:cxn ang="0">
                      <a:pos x="1662" y="1020"/>
                    </a:cxn>
                    <a:cxn ang="0">
                      <a:pos x="1882" y="942"/>
                    </a:cxn>
                    <a:cxn ang="0">
                      <a:pos x="2086" y="544"/>
                    </a:cxn>
                    <a:cxn ang="0">
                      <a:pos x="1076" y="792"/>
                    </a:cxn>
                  </a:cxnLst>
                  <a:rect l="0" t="0" r="r" b="b"/>
                  <a:pathLst>
                    <a:path w="2164" h="1680">
                      <a:moveTo>
                        <a:pt x="2162" y="70"/>
                      </a:moveTo>
                      <a:lnTo>
                        <a:pt x="2162" y="70"/>
                      </a:lnTo>
                      <a:lnTo>
                        <a:pt x="2164" y="64"/>
                      </a:lnTo>
                      <a:lnTo>
                        <a:pt x="2164" y="60"/>
                      </a:lnTo>
                      <a:lnTo>
                        <a:pt x="2164" y="52"/>
                      </a:lnTo>
                      <a:lnTo>
                        <a:pt x="2160" y="44"/>
                      </a:lnTo>
                      <a:lnTo>
                        <a:pt x="2156" y="36"/>
                      </a:lnTo>
                      <a:lnTo>
                        <a:pt x="2146" y="28"/>
                      </a:lnTo>
                      <a:lnTo>
                        <a:pt x="2134" y="18"/>
                      </a:lnTo>
                      <a:lnTo>
                        <a:pt x="2134" y="18"/>
                      </a:lnTo>
                      <a:lnTo>
                        <a:pt x="2118" y="12"/>
                      </a:lnTo>
                      <a:lnTo>
                        <a:pt x="2102" y="6"/>
                      </a:lnTo>
                      <a:lnTo>
                        <a:pt x="2086" y="4"/>
                      </a:lnTo>
                      <a:lnTo>
                        <a:pt x="2072" y="2"/>
                      </a:lnTo>
                      <a:lnTo>
                        <a:pt x="2048" y="0"/>
                      </a:lnTo>
                      <a:lnTo>
                        <a:pt x="2038" y="0"/>
                      </a:lnTo>
                      <a:lnTo>
                        <a:pt x="1904" y="40"/>
                      </a:lnTo>
                      <a:lnTo>
                        <a:pt x="1752" y="118"/>
                      </a:lnTo>
                      <a:lnTo>
                        <a:pt x="1598" y="244"/>
                      </a:lnTo>
                      <a:lnTo>
                        <a:pt x="1476" y="370"/>
                      </a:lnTo>
                      <a:lnTo>
                        <a:pt x="1312" y="580"/>
                      </a:lnTo>
                      <a:lnTo>
                        <a:pt x="1216" y="732"/>
                      </a:lnTo>
                      <a:lnTo>
                        <a:pt x="1160" y="836"/>
                      </a:lnTo>
                      <a:lnTo>
                        <a:pt x="1142" y="870"/>
                      </a:lnTo>
                      <a:lnTo>
                        <a:pt x="1142" y="870"/>
                      </a:lnTo>
                      <a:lnTo>
                        <a:pt x="1142" y="860"/>
                      </a:lnTo>
                      <a:lnTo>
                        <a:pt x="1142" y="860"/>
                      </a:lnTo>
                      <a:lnTo>
                        <a:pt x="1142" y="856"/>
                      </a:lnTo>
                      <a:lnTo>
                        <a:pt x="1138" y="848"/>
                      </a:lnTo>
                      <a:lnTo>
                        <a:pt x="1126" y="832"/>
                      </a:lnTo>
                      <a:lnTo>
                        <a:pt x="1126" y="832"/>
                      </a:lnTo>
                      <a:lnTo>
                        <a:pt x="1132" y="822"/>
                      </a:lnTo>
                      <a:lnTo>
                        <a:pt x="1134" y="812"/>
                      </a:lnTo>
                      <a:lnTo>
                        <a:pt x="1134" y="812"/>
                      </a:lnTo>
                      <a:lnTo>
                        <a:pt x="1132" y="802"/>
                      </a:lnTo>
                      <a:lnTo>
                        <a:pt x="1126" y="794"/>
                      </a:lnTo>
                      <a:lnTo>
                        <a:pt x="1118" y="788"/>
                      </a:lnTo>
                      <a:lnTo>
                        <a:pt x="1108" y="786"/>
                      </a:lnTo>
                      <a:lnTo>
                        <a:pt x="1108" y="786"/>
                      </a:lnTo>
                      <a:lnTo>
                        <a:pt x="1104" y="786"/>
                      </a:lnTo>
                      <a:lnTo>
                        <a:pt x="1108" y="780"/>
                      </a:lnTo>
                      <a:lnTo>
                        <a:pt x="1100" y="780"/>
                      </a:lnTo>
                      <a:lnTo>
                        <a:pt x="1094" y="780"/>
                      </a:lnTo>
                      <a:lnTo>
                        <a:pt x="1094" y="780"/>
                      </a:lnTo>
                      <a:lnTo>
                        <a:pt x="1086" y="774"/>
                      </a:lnTo>
                      <a:lnTo>
                        <a:pt x="1086" y="776"/>
                      </a:lnTo>
                      <a:lnTo>
                        <a:pt x="1084" y="774"/>
                      </a:lnTo>
                      <a:lnTo>
                        <a:pt x="1080" y="778"/>
                      </a:lnTo>
                      <a:lnTo>
                        <a:pt x="1074" y="776"/>
                      </a:lnTo>
                      <a:lnTo>
                        <a:pt x="1074" y="780"/>
                      </a:lnTo>
                      <a:lnTo>
                        <a:pt x="1068" y="780"/>
                      </a:lnTo>
                      <a:lnTo>
                        <a:pt x="1064" y="780"/>
                      </a:lnTo>
                      <a:lnTo>
                        <a:pt x="1068" y="788"/>
                      </a:lnTo>
                      <a:lnTo>
                        <a:pt x="1068" y="788"/>
                      </a:lnTo>
                      <a:lnTo>
                        <a:pt x="1068" y="788"/>
                      </a:lnTo>
                      <a:lnTo>
                        <a:pt x="1058" y="786"/>
                      </a:lnTo>
                      <a:lnTo>
                        <a:pt x="1058" y="786"/>
                      </a:lnTo>
                      <a:lnTo>
                        <a:pt x="1048" y="788"/>
                      </a:lnTo>
                      <a:lnTo>
                        <a:pt x="1040" y="794"/>
                      </a:lnTo>
                      <a:lnTo>
                        <a:pt x="1034" y="802"/>
                      </a:lnTo>
                      <a:lnTo>
                        <a:pt x="1032" y="812"/>
                      </a:lnTo>
                      <a:lnTo>
                        <a:pt x="1032" y="812"/>
                      </a:lnTo>
                      <a:lnTo>
                        <a:pt x="1034" y="820"/>
                      </a:lnTo>
                      <a:lnTo>
                        <a:pt x="1036" y="828"/>
                      </a:lnTo>
                      <a:lnTo>
                        <a:pt x="1036" y="828"/>
                      </a:lnTo>
                      <a:lnTo>
                        <a:pt x="1024" y="846"/>
                      </a:lnTo>
                      <a:lnTo>
                        <a:pt x="1020" y="854"/>
                      </a:lnTo>
                      <a:lnTo>
                        <a:pt x="1018" y="860"/>
                      </a:lnTo>
                      <a:lnTo>
                        <a:pt x="1006" y="836"/>
                      </a:lnTo>
                      <a:lnTo>
                        <a:pt x="950" y="732"/>
                      </a:lnTo>
                      <a:lnTo>
                        <a:pt x="854" y="580"/>
                      </a:lnTo>
                      <a:lnTo>
                        <a:pt x="690" y="370"/>
                      </a:lnTo>
                      <a:lnTo>
                        <a:pt x="568" y="244"/>
                      </a:lnTo>
                      <a:lnTo>
                        <a:pt x="412" y="118"/>
                      </a:lnTo>
                      <a:lnTo>
                        <a:pt x="262" y="40"/>
                      </a:lnTo>
                      <a:lnTo>
                        <a:pt x="128" y="0"/>
                      </a:lnTo>
                      <a:lnTo>
                        <a:pt x="128" y="0"/>
                      </a:lnTo>
                      <a:lnTo>
                        <a:pt x="118" y="0"/>
                      </a:lnTo>
                      <a:lnTo>
                        <a:pt x="94" y="2"/>
                      </a:lnTo>
                      <a:lnTo>
                        <a:pt x="80" y="4"/>
                      </a:lnTo>
                      <a:lnTo>
                        <a:pt x="64" y="6"/>
                      </a:lnTo>
                      <a:lnTo>
                        <a:pt x="48" y="12"/>
                      </a:lnTo>
                      <a:lnTo>
                        <a:pt x="32" y="18"/>
                      </a:lnTo>
                      <a:lnTo>
                        <a:pt x="32" y="18"/>
                      </a:lnTo>
                      <a:lnTo>
                        <a:pt x="20" y="28"/>
                      </a:lnTo>
                      <a:lnTo>
                        <a:pt x="10" y="36"/>
                      </a:lnTo>
                      <a:lnTo>
                        <a:pt x="6" y="44"/>
                      </a:lnTo>
                      <a:lnTo>
                        <a:pt x="2" y="52"/>
                      </a:lnTo>
                      <a:lnTo>
                        <a:pt x="2" y="60"/>
                      </a:lnTo>
                      <a:lnTo>
                        <a:pt x="2" y="64"/>
                      </a:lnTo>
                      <a:lnTo>
                        <a:pt x="4" y="70"/>
                      </a:lnTo>
                      <a:lnTo>
                        <a:pt x="0" y="114"/>
                      </a:lnTo>
                      <a:lnTo>
                        <a:pt x="12" y="226"/>
                      </a:lnTo>
                      <a:lnTo>
                        <a:pt x="58" y="452"/>
                      </a:lnTo>
                      <a:lnTo>
                        <a:pt x="80" y="544"/>
                      </a:lnTo>
                      <a:lnTo>
                        <a:pt x="108" y="686"/>
                      </a:lnTo>
                      <a:lnTo>
                        <a:pt x="122" y="734"/>
                      </a:lnTo>
                      <a:lnTo>
                        <a:pt x="154" y="810"/>
                      </a:lnTo>
                      <a:lnTo>
                        <a:pt x="196" y="876"/>
                      </a:lnTo>
                      <a:lnTo>
                        <a:pt x="240" y="918"/>
                      </a:lnTo>
                      <a:lnTo>
                        <a:pt x="284" y="942"/>
                      </a:lnTo>
                      <a:lnTo>
                        <a:pt x="348" y="952"/>
                      </a:lnTo>
                      <a:lnTo>
                        <a:pt x="410" y="960"/>
                      </a:lnTo>
                      <a:lnTo>
                        <a:pt x="622" y="978"/>
                      </a:lnTo>
                      <a:lnTo>
                        <a:pt x="622" y="978"/>
                      </a:lnTo>
                      <a:lnTo>
                        <a:pt x="580" y="992"/>
                      </a:lnTo>
                      <a:lnTo>
                        <a:pt x="538" y="1006"/>
                      </a:lnTo>
                      <a:lnTo>
                        <a:pt x="504" y="1020"/>
                      </a:lnTo>
                      <a:lnTo>
                        <a:pt x="486" y="1028"/>
                      </a:lnTo>
                      <a:lnTo>
                        <a:pt x="486" y="1028"/>
                      </a:lnTo>
                      <a:lnTo>
                        <a:pt x="444" y="1066"/>
                      </a:lnTo>
                      <a:lnTo>
                        <a:pt x="410" y="1098"/>
                      </a:lnTo>
                      <a:lnTo>
                        <a:pt x="346" y="1198"/>
                      </a:lnTo>
                      <a:lnTo>
                        <a:pt x="346" y="1198"/>
                      </a:lnTo>
                      <a:lnTo>
                        <a:pt x="338" y="1222"/>
                      </a:lnTo>
                      <a:lnTo>
                        <a:pt x="330" y="1242"/>
                      </a:lnTo>
                      <a:lnTo>
                        <a:pt x="326" y="1256"/>
                      </a:lnTo>
                      <a:lnTo>
                        <a:pt x="326" y="1256"/>
                      </a:lnTo>
                      <a:lnTo>
                        <a:pt x="326" y="1270"/>
                      </a:lnTo>
                      <a:lnTo>
                        <a:pt x="330" y="1284"/>
                      </a:lnTo>
                      <a:lnTo>
                        <a:pt x="334" y="1302"/>
                      </a:lnTo>
                      <a:lnTo>
                        <a:pt x="334" y="1346"/>
                      </a:lnTo>
                      <a:lnTo>
                        <a:pt x="358" y="1386"/>
                      </a:lnTo>
                      <a:lnTo>
                        <a:pt x="370" y="1438"/>
                      </a:lnTo>
                      <a:lnTo>
                        <a:pt x="370" y="1438"/>
                      </a:lnTo>
                      <a:lnTo>
                        <a:pt x="372" y="1442"/>
                      </a:lnTo>
                      <a:lnTo>
                        <a:pt x="376" y="1454"/>
                      </a:lnTo>
                      <a:lnTo>
                        <a:pt x="380" y="1460"/>
                      </a:lnTo>
                      <a:lnTo>
                        <a:pt x="386" y="1466"/>
                      </a:lnTo>
                      <a:lnTo>
                        <a:pt x="396" y="1472"/>
                      </a:lnTo>
                      <a:lnTo>
                        <a:pt x="406" y="1476"/>
                      </a:lnTo>
                      <a:lnTo>
                        <a:pt x="406" y="1476"/>
                      </a:lnTo>
                      <a:lnTo>
                        <a:pt x="418" y="1480"/>
                      </a:lnTo>
                      <a:lnTo>
                        <a:pt x="424" y="1484"/>
                      </a:lnTo>
                      <a:lnTo>
                        <a:pt x="430" y="1488"/>
                      </a:lnTo>
                      <a:lnTo>
                        <a:pt x="434" y="1492"/>
                      </a:lnTo>
                      <a:lnTo>
                        <a:pt x="436" y="1498"/>
                      </a:lnTo>
                      <a:lnTo>
                        <a:pt x="436" y="1500"/>
                      </a:lnTo>
                      <a:lnTo>
                        <a:pt x="436" y="1500"/>
                      </a:lnTo>
                      <a:lnTo>
                        <a:pt x="444" y="1514"/>
                      </a:lnTo>
                      <a:lnTo>
                        <a:pt x="458" y="1534"/>
                      </a:lnTo>
                      <a:lnTo>
                        <a:pt x="458" y="1534"/>
                      </a:lnTo>
                      <a:lnTo>
                        <a:pt x="466" y="1540"/>
                      </a:lnTo>
                      <a:lnTo>
                        <a:pt x="478" y="1550"/>
                      </a:lnTo>
                      <a:lnTo>
                        <a:pt x="490" y="1556"/>
                      </a:lnTo>
                      <a:lnTo>
                        <a:pt x="498" y="1558"/>
                      </a:lnTo>
                      <a:lnTo>
                        <a:pt x="504" y="1558"/>
                      </a:lnTo>
                      <a:lnTo>
                        <a:pt x="504" y="1558"/>
                      </a:lnTo>
                      <a:lnTo>
                        <a:pt x="510" y="1558"/>
                      </a:lnTo>
                      <a:lnTo>
                        <a:pt x="516" y="1562"/>
                      </a:lnTo>
                      <a:lnTo>
                        <a:pt x="528" y="1572"/>
                      </a:lnTo>
                      <a:lnTo>
                        <a:pt x="536" y="1582"/>
                      </a:lnTo>
                      <a:lnTo>
                        <a:pt x="540" y="1588"/>
                      </a:lnTo>
                      <a:lnTo>
                        <a:pt x="540" y="1588"/>
                      </a:lnTo>
                      <a:lnTo>
                        <a:pt x="548" y="1598"/>
                      </a:lnTo>
                      <a:lnTo>
                        <a:pt x="558" y="1608"/>
                      </a:lnTo>
                      <a:lnTo>
                        <a:pt x="564" y="1612"/>
                      </a:lnTo>
                      <a:lnTo>
                        <a:pt x="570" y="1614"/>
                      </a:lnTo>
                      <a:lnTo>
                        <a:pt x="570" y="1614"/>
                      </a:lnTo>
                      <a:lnTo>
                        <a:pt x="586" y="1618"/>
                      </a:lnTo>
                      <a:lnTo>
                        <a:pt x="602" y="1626"/>
                      </a:lnTo>
                      <a:lnTo>
                        <a:pt x="622" y="1636"/>
                      </a:lnTo>
                      <a:lnTo>
                        <a:pt x="648" y="1656"/>
                      </a:lnTo>
                      <a:lnTo>
                        <a:pt x="676" y="1678"/>
                      </a:lnTo>
                      <a:lnTo>
                        <a:pt x="676" y="1678"/>
                      </a:lnTo>
                      <a:lnTo>
                        <a:pt x="682" y="1678"/>
                      </a:lnTo>
                      <a:lnTo>
                        <a:pt x="694" y="1680"/>
                      </a:lnTo>
                      <a:lnTo>
                        <a:pt x="708" y="1676"/>
                      </a:lnTo>
                      <a:lnTo>
                        <a:pt x="716" y="1674"/>
                      </a:lnTo>
                      <a:lnTo>
                        <a:pt x="724" y="1670"/>
                      </a:lnTo>
                      <a:lnTo>
                        <a:pt x="724" y="1670"/>
                      </a:lnTo>
                      <a:lnTo>
                        <a:pt x="730" y="1664"/>
                      </a:lnTo>
                      <a:lnTo>
                        <a:pt x="736" y="1662"/>
                      </a:lnTo>
                      <a:lnTo>
                        <a:pt x="742" y="1660"/>
                      </a:lnTo>
                      <a:lnTo>
                        <a:pt x="746" y="1660"/>
                      </a:lnTo>
                      <a:lnTo>
                        <a:pt x="754" y="1664"/>
                      </a:lnTo>
                      <a:lnTo>
                        <a:pt x="756" y="1664"/>
                      </a:lnTo>
                      <a:lnTo>
                        <a:pt x="772" y="1662"/>
                      </a:lnTo>
                      <a:lnTo>
                        <a:pt x="796" y="1646"/>
                      </a:lnTo>
                      <a:lnTo>
                        <a:pt x="836" y="1606"/>
                      </a:lnTo>
                      <a:lnTo>
                        <a:pt x="836" y="1606"/>
                      </a:lnTo>
                      <a:lnTo>
                        <a:pt x="840" y="1602"/>
                      </a:lnTo>
                      <a:lnTo>
                        <a:pt x="852" y="1588"/>
                      </a:lnTo>
                      <a:lnTo>
                        <a:pt x="870" y="1564"/>
                      </a:lnTo>
                      <a:lnTo>
                        <a:pt x="892" y="1528"/>
                      </a:lnTo>
                      <a:lnTo>
                        <a:pt x="892" y="1528"/>
                      </a:lnTo>
                      <a:lnTo>
                        <a:pt x="914" y="1478"/>
                      </a:lnTo>
                      <a:lnTo>
                        <a:pt x="938" y="1424"/>
                      </a:lnTo>
                      <a:lnTo>
                        <a:pt x="964" y="1362"/>
                      </a:lnTo>
                      <a:lnTo>
                        <a:pt x="964" y="1362"/>
                      </a:lnTo>
                      <a:lnTo>
                        <a:pt x="988" y="1268"/>
                      </a:lnTo>
                      <a:lnTo>
                        <a:pt x="1012" y="1188"/>
                      </a:lnTo>
                      <a:lnTo>
                        <a:pt x="1034" y="1116"/>
                      </a:lnTo>
                      <a:lnTo>
                        <a:pt x="1032" y="1158"/>
                      </a:lnTo>
                      <a:lnTo>
                        <a:pt x="1024" y="1232"/>
                      </a:lnTo>
                      <a:lnTo>
                        <a:pt x="1026" y="1256"/>
                      </a:lnTo>
                      <a:lnTo>
                        <a:pt x="1016" y="1290"/>
                      </a:lnTo>
                      <a:lnTo>
                        <a:pt x="1016" y="1342"/>
                      </a:lnTo>
                      <a:lnTo>
                        <a:pt x="1016" y="1356"/>
                      </a:lnTo>
                      <a:lnTo>
                        <a:pt x="1016" y="1430"/>
                      </a:lnTo>
                      <a:lnTo>
                        <a:pt x="1026" y="1436"/>
                      </a:lnTo>
                      <a:lnTo>
                        <a:pt x="1026" y="1446"/>
                      </a:lnTo>
                      <a:lnTo>
                        <a:pt x="1016" y="1458"/>
                      </a:lnTo>
                      <a:lnTo>
                        <a:pt x="1018" y="1494"/>
                      </a:lnTo>
                      <a:lnTo>
                        <a:pt x="1018" y="1552"/>
                      </a:lnTo>
                      <a:lnTo>
                        <a:pt x="1040" y="1598"/>
                      </a:lnTo>
                      <a:lnTo>
                        <a:pt x="1076" y="1628"/>
                      </a:lnTo>
                      <a:lnTo>
                        <a:pt x="1080" y="1596"/>
                      </a:lnTo>
                      <a:lnTo>
                        <a:pt x="1084" y="1628"/>
                      </a:lnTo>
                      <a:lnTo>
                        <a:pt x="1120" y="1598"/>
                      </a:lnTo>
                      <a:lnTo>
                        <a:pt x="1142" y="1552"/>
                      </a:lnTo>
                      <a:lnTo>
                        <a:pt x="1142" y="1494"/>
                      </a:lnTo>
                      <a:lnTo>
                        <a:pt x="1146" y="1458"/>
                      </a:lnTo>
                      <a:lnTo>
                        <a:pt x="1134" y="1446"/>
                      </a:lnTo>
                      <a:lnTo>
                        <a:pt x="1134" y="1436"/>
                      </a:lnTo>
                      <a:lnTo>
                        <a:pt x="1146" y="1430"/>
                      </a:lnTo>
                      <a:lnTo>
                        <a:pt x="1146" y="1356"/>
                      </a:lnTo>
                      <a:lnTo>
                        <a:pt x="1146" y="1342"/>
                      </a:lnTo>
                      <a:lnTo>
                        <a:pt x="1146" y="1290"/>
                      </a:lnTo>
                      <a:lnTo>
                        <a:pt x="1134" y="1256"/>
                      </a:lnTo>
                      <a:lnTo>
                        <a:pt x="1136" y="1232"/>
                      </a:lnTo>
                      <a:lnTo>
                        <a:pt x="1128" y="1158"/>
                      </a:lnTo>
                      <a:lnTo>
                        <a:pt x="1126" y="1116"/>
                      </a:lnTo>
                      <a:lnTo>
                        <a:pt x="1126" y="1116"/>
                      </a:lnTo>
                      <a:lnTo>
                        <a:pt x="1126" y="1106"/>
                      </a:lnTo>
                      <a:lnTo>
                        <a:pt x="1126" y="1106"/>
                      </a:lnTo>
                      <a:lnTo>
                        <a:pt x="1138" y="1136"/>
                      </a:lnTo>
                      <a:lnTo>
                        <a:pt x="1150" y="1176"/>
                      </a:lnTo>
                      <a:lnTo>
                        <a:pt x="1174" y="1260"/>
                      </a:lnTo>
                      <a:lnTo>
                        <a:pt x="1202" y="1362"/>
                      </a:lnTo>
                      <a:lnTo>
                        <a:pt x="1202" y="1362"/>
                      </a:lnTo>
                      <a:lnTo>
                        <a:pt x="1228" y="1424"/>
                      </a:lnTo>
                      <a:lnTo>
                        <a:pt x="1250" y="1478"/>
                      </a:lnTo>
                      <a:lnTo>
                        <a:pt x="1274" y="1528"/>
                      </a:lnTo>
                      <a:lnTo>
                        <a:pt x="1274" y="1528"/>
                      </a:lnTo>
                      <a:lnTo>
                        <a:pt x="1296" y="1564"/>
                      </a:lnTo>
                      <a:lnTo>
                        <a:pt x="1312" y="1588"/>
                      </a:lnTo>
                      <a:lnTo>
                        <a:pt x="1326" y="1602"/>
                      </a:lnTo>
                      <a:lnTo>
                        <a:pt x="1330" y="1606"/>
                      </a:lnTo>
                      <a:lnTo>
                        <a:pt x="1370" y="1646"/>
                      </a:lnTo>
                      <a:lnTo>
                        <a:pt x="1394" y="1662"/>
                      </a:lnTo>
                      <a:lnTo>
                        <a:pt x="1410" y="1664"/>
                      </a:lnTo>
                      <a:lnTo>
                        <a:pt x="1410" y="1664"/>
                      </a:lnTo>
                      <a:lnTo>
                        <a:pt x="1412" y="1664"/>
                      </a:lnTo>
                      <a:lnTo>
                        <a:pt x="1420" y="1660"/>
                      </a:lnTo>
                      <a:lnTo>
                        <a:pt x="1424" y="1660"/>
                      </a:lnTo>
                      <a:lnTo>
                        <a:pt x="1430" y="1662"/>
                      </a:lnTo>
                      <a:lnTo>
                        <a:pt x="1436" y="1664"/>
                      </a:lnTo>
                      <a:lnTo>
                        <a:pt x="1442" y="1670"/>
                      </a:lnTo>
                      <a:lnTo>
                        <a:pt x="1442" y="1670"/>
                      </a:lnTo>
                      <a:lnTo>
                        <a:pt x="1450" y="1674"/>
                      </a:lnTo>
                      <a:lnTo>
                        <a:pt x="1458" y="1676"/>
                      </a:lnTo>
                      <a:lnTo>
                        <a:pt x="1472" y="1680"/>
                      </a:lnTo>
                      <a:lnTo>
                        <a:pt x="1484" y="1678"/>
                      </a:lnTo>
                      <a:lnTo>
                        <a:pt x="1490" y="1678"/>
                      </a:lnTo>
                      <a:lnTo>
                        <a:pt x="1518" y="1656"/>
                      </a:lnTo>
                      <a:lnTo>
                        <a:pt x="1544" y="1636"/>
                      </a:lnTo>
                      <a:lnTo>
                        <a:pt x="1544" y="1636"/>
                      </a:lnTo>
                      <a:lnTo>
                        <a:pt x="1564" y="1626"/>
                      </a:lnTo>
                      <a:lnTo>
                        <a:pt x="1580" y="1618"/>
                      </a:lnTo>
                      <a:lnTo>
                        <a:pt x="1596" y="1614"/>
                      </a:lnTo>
                      <a:lnTo>
                        <a:pt x="1596" y="1614"/>
                      </a:lnTo>
                      <a:lnTo>
                        <a:pt x="1602" y="1612"/>
                      </a:lnTo>
                      <a:lnTo>
                        <a:pt x="1608" y="1608"/>
                      </a:lnTo>
                      <a:lnTo>
                        <a:pt x="1618" y="1598"/>
                      </a:lnTo>
                      <a:lnTo>
                        <a:pt x="1626" y="1588"/>
                      </a:lnTo>
                      <a:lnTo>
                        <a:pt x="1626" y="1588"/>
                      </a:lnTo>
                      <a:lnTo>
                        <a:pt x="1630" y="1582"/>
                      </a:lnTo>
                      <a:lnTo>
                        <a:pt x="1638" y="1572"/>
                      </a:lnTo>
                      <a:lnTo>
                        <a:pt x="1650" y="1562"/>
                      </a:lnTo>
                      <a:lnTo>
                        <a:pt x="1656" y="1558"/>
                      </a:lnTo>
                      <a:lnTo>
                        <a:pt x="1662" y="1558"/>
                      </a:lnTo>
                      <a:lnTo>
                        <a:pt x="1662" y="1558"/>
                      </a:lnTo>
                      <a:lnTo>
                        <a:pt x="1668" y="1558"/>
                      </a:lnTo>
                      <a:lnTo>
                        <a:pt x="1674" y="1556"/>
                      </a:lnTo>
                      <a:lnTo>
                        <a:pt x="1688" y="1550"/>
                      </a:lnTo>
                      <a:lnTo>
                        <a:pt x="1700" y="1540"/>
                      </a:lnTo>
                      <a:lnTo>
                        <a:pt x="1708" y="1534"/>
                      </a:lnTo>
                      <a:lnTo>
                        <a:pt x="1708" y="1534"/>
                      </a:lnTo>
                      <a:lnTo>
                        <a:pt x="1722" y="1514"/>
                      </a:lnTo>
                      <a:lnTo>
                        <a:pt x="1730" y="1500"/>
                      </a:lnTo>
                      <a:lnTo>
                        <a:pt x="1730" y="1500"/>
                      </a:lnTo>
                      <a:lnTo>
                        <a:pt x="1730" y="1498"/>
                      </a:lnTo>
                      <a:lnTo>
                        <a:pt x="1732" y="1492"/>
                      </a:lnTo>
                      <a:lnTo>
                        <a:pt x="1736" y="1488"/>
                      </a:lnTo>
                      <a:lnTo>
                        <a:pt x="1740" y="1484"/>
                      </a:lnTo>
                      <a:lnTo>
                        <a:pt x="1748" y="1480"/>
                      </a:lnTo>
                      <a:lnTo>
                        <a:pt x="1760" y="1476"/>
                      </a:lnTo>
                      <a:lnTo>
                        <a:pt x="1760" y="1476"/>
                      </a:lnTo>
                      <a:lnTo>
                        <a:pt x="1770" y="1472"/>
                      </a:lnTo>
                      <a:lnTo>
                        <a:pt x="1780" y="1466"/>
                      </a:lnTo>
                      <a:lnTo>
                        <a:pt x="1786" y="1460"/>
                      </a:lnTo>
                      <a:lnTo>
                        <a:pt x="1790" y="1454"/>
                      </a:lnTo>
                      <a:lnTo>
                        <a:pt x="1794" y="1442"/>
                      </a:lnTo>
                      <a:lnTo>
                        <a:pt x="1794" y="1438"/>
                      </a:lnTo>
                      <a:lnTo>
                        <a:pt x="1808" y="1386"/>
                      </a:lnTo>
                      <a:lnTo>
                        <a:pt x="1832" y="1346"/>
                      </a:lnTo>
                      <a:lnTo>
                        <a:pt x="1832" y="1302"/>
                      </a:lnTo>
                      <a:lnTo>
                        <a:pt x="1832" y="1302"/>
                      </a:lnTo>
                      <a:lnTo>
                        <a:pt x="1836" y="1284"/>
                      </a:lnTo>
                      <a:lnTo>
                        <a:pt x="1840" y="1270"/>
                      </a:lnTo>
                      <a:lnTo>
                        <a:pt x="1840" y="1256"/>
                      </a:lnTo>
                      <a:lnTo>
                        <a:pt x="1840" y="1256"/>
                      </a:lnTo>
                      <a:lnTo>
                        <a:pt x="1836" y="1242"/>
                      </a:lnTo>
                      <a:lnTo>
                        <a:pt x="1828" y="1222"/>
                      </a:lnTo>
                      <a:lnTo>
                        <a:pt x="1820" y="1198"/>
                      </a:lnTo>
                      <a:lnTo>
                        <a:pt x="1756" y="1098"/>
                      </a:lnTo>
                      <a:lnTo>
                        <a:pt x="1756" y="1098"/>
                      </a:lnTo>
                      <a:lnTo>
                        <a:pt x="1722" y="1066"/>
                      </a:lnTo>
                      <a:lnTo>
                        <a:pt x="1680" y="1028"/>
                      </a:lnTo>
                      <a:lnTo>
                        <a:pt x="1680" y="1028"/>
                      </a:lnTo>
                      <a:lnTo>
                        <a:pt x="1662" y="1020"/>
                      </a:lnTo>
                      <a:lnTo>
                        <a:pt x="1628" y="1006"/>
                      </a:lnTo>
                      <a:lnTo>
                        <a:pt x="1586" y="992"/>
                      </a:lnTo>
                      <a:lnTo>
                        <a:pt x="1544" y="978"/>
                      </a:lnTo>
                      <a:lnTo>
                        <a:pt x="1756" y="960"/>
                      </a:lnTo>
                      <a:lnTo>
                        <a:pt x="1818" y="952"/>
                      </a:lnTo>
                      <a:lnTo>
                        <a:pt x="1882" y="942"/>
                      </a:lnTo>
                      <a:lnTo>
                        <a:pt x="1926" y="918"/>
                      </a:lnTo>
                      <a:lnTo>
                        <a:pt x="1970" y="876"/>
                      </a:lnTo>
                      <a:lnTo>
                        <a:pt x="2012" y="810"/>
                      </a:lnTo>
                      <a:lnTo>
                        <a:pt x="2044" y="734"/>
                      </a:lnTo>
                      <a:lnTo>
                        <a:pt x="2058" y="686"/>
                      </a:lnTo>
                      <a:lnTo>
                        <a:pt x="2086" y="544"/>
                      </a:lnTo>
                      <a:lnTo>
                        <a:pt x="2108" y="452"/>
                      </a:lnTo>
                      <a:lnTo>
                        <a:pt x="2154" y="226"/>
                      </a:lnTo>
                      <a:lnTo>
                        <a:pt x="2164" y="114"/>
                      </a:lnTo>
                      <a:lnTo>
                        <a:pt x="2162" y="70"/>
                      </a:lnTo>
                      <a:close/>
                      <a:moveTo>
                        <a:pt x="1076" y="792"/>
                      </a:moveTo>
                      <a:lnTo>
                        <a:pt x="1076" y="792"/>
                      </a:lnTo>
                      <a:lnTo>
                        <a:pt x="1076" y="790"/>
                      </a:lnTo>
                      <a:lnTo>
                        <a:pt x="1076" y="790"/>
                      </a:lnTo>
                      <a:lnTo>
                        <a:pt x="1076" y="792"/>
                      </a:lnTo>
                      <a:close/>
                    </a:path>
                  </a:pathLst>
                </a:custGeom>
                <a:solidFill>
                  <a:schemeClr val="bg2">
                    <a:lumMod val="60000"/>
                    <a:lumOff val="40000"/>
                    <a:alpha val="18000"/>
                  </a:schemeClr>
                </a:solidFill>
                <a:ln w="9525">
                  <a:solidFill>
                    <a:schemeClr val="bg2">
                      <a:lumMod val="60000"/>
                      <a:lumOff val="40000"/>
                      <a:alpha val="19000"/>
                    </a:schemeClr>
                  </a:solidFill>
                  <a:round/>
                  <a:headEnd/>
                  <a:tailEnd/>
                </a:ln>
                <a:effectLst>
                  <a:glow rad="63500">
                    <a:schemeClr val="bg2">
                      <a:lumMod val="60000"/>
                      <a:lumOff val="40000"/>
                      <a:alpha val="18000"/>
                    </a:schemeClr>
                  </a:glow>
                  <a:softEdge rad="12700"/>
                </a:effectLst>
              </p:spPr>
              <p:txBody>
                <a:bodyPr vert="horz" wrap="square" lIns="91440" tIns="45720" rIns="91440" bIns="45720" numCol="1" anchor="t" anchorCtr="0" compatLnSpc="1">
                  <a:prstTxWarp prst="textNoShape">
                    <a:avLst/>
                  </a:prstTxWarp>
                </a:bodyPr>
                <a:lstStyle/>
                <a:p>
                  <a:endParaRPr lang="en-US" sz="1800"/>
                </a:p>
              </p:txBody>
            </p:sp>
          </p:grpSp>
          <p:grpSp>
            <p:nvGrpSpPr>
              <p:cNvPr id="142" name="Group 164"/>
              <p:cNvGrpSpPr>
                <a:grpSpLocks noChangeAspect="1"/>
              </p:cNvGrpSpPr>
              <p:nvPr/>
            </p:nvGrpSpPr>
            <p:grpSpPr>
              <a:xfrm rot="20120039">
                <a:off x="8188924" y="3823923"/>
                <a:ext cx="960037" cy="745321"/>
                <a:chOff x="381000" y="3581400"/>
                <a:chExt cx="3435350" cy="2667000"/>
              </a:xfrm>
              <a:solidFill>
                <a:schemeClr val="bg2">
                  <a:lumMod val="60000"/>
                  <a:lumOff val="40000"/>
                  <a:alpha val="18000"/>
                </a:schemeClr>
              </a:solidFill>
            </p:grpSpPr>
            <p:sp>
              <p:nvSpPr>
                <p:cNvPr id="163" name="Freeform 72"/>
                <p:cNvSpPr>
                  <a:spLocks/>
                </p:cNvSpPr>
                <p:nvPr/>
              </p:nvSpPr>
              <p:spPr bwMode="auto">
                <a:xfrm>
                  <a:off x="1644650" y="4162425"/>
                  <a:ext cx="441325" cy="657225"/>
                </a:xfrm>
                <a:custGeom>
                  <a:avLst/>
                  <a:gdLst/>
                  <a:ahLst/>
                  <a:cxnLst>
                    <a:cxn ang="0">
                      <a:pos x="276" y="414"/>
                    </a:cxn>
                    <a:cxn ang="0">
                      <a:pos x="276" y="414"/>
                    </a:cxn>
                    <a:cxn ang="0">
                      <a:pos x="278" y="414"/>
                    </a:cxn>
                    <a:cxn ang="0">
                      <a:pos x="278" y="412"/>
                    </a:cxn>
                    <a:cxn ang="0">
                      <a:pos x="278" y="412"/>
                    </a:cxn>
                    <a:cxn ang="0">
                      <a:pos x="270" y="396"/>
                    </a:cxn>
                    <a:cxn ang="0">
                      <a:pos x="54" y="60"/>
                    </a:cxn>
                    <a:cxn ang="0">
                      <a:pos x="54" y="60"/>
                    </a:cxn>
                    <a:cxn ang="0">
                      <a:pos x="38" y="32"/>
                    </a:cxn>
                    <a:cxn ang="0">
                      <a:pos x="36" y="28"/>
                    </a:cxn>
                    <a:cxn ang="0">
                      <a:pos x="36" y="28"/>
                    </a:cxn>
                    <a:cxn ang="0">
                      <a:pos x="26" y="14"/>
                    </a:cxn>
                    <a:cxn ang="0">
                      <a:pos x="14" y="4"/>
                    </a:cxn>
                    <a:cxn ang="0">
                      <a:pos x="10" y="2"/>
                    </a:cxn>
                    <a:cxn ang="0">
                      <a:pos x="10" y="2"/>
                    </a:cxn>
                    <a:cxn ang="0">
                      <a:pos x="6" y="0"/>
                    </a:cxn>
                    <a:cxn ang="0">
                      <a:pos x="2" y="0"/>
                    </a:cxn>
                    <a:cxn ang="0">
                      <a:pos x="0" y="2"/>
                    </a:cxn>
                    <a:cxn ang="0">
                      <a:pos x="0" y="6"/>
                    </a:cxn>
                    <a:cxn ang="0">
                      <a:pos x="0" y="6"/>
                    </a:cxn>
                    <a:cxn ang="0">
                      <a:pos x="4" y="18"/>
                    </a:cxn>
                    <a:cxn ang="0">
                      <a:pos x="12" y="28"/>
                    </a:cxn>
                    <a:cxn ang="0">
                      <a:pos x="12" y="28"/>
                    </a:cxn>
                    <a:cxn ang="0">
                      <a:pos x="22" y="36"/>
                    </a:cxn>
                    <a:cxn ang="0">
                      <a:pos x="30" y="48"/>
                    </a:cxn>
                    <a:cxn ang="0">
                      <a:pos x="264" y="402"/>
                    </a:cxn>
                    <a:cxn ang="0">
                      <a:pos x="264" y="402"/>
                    </a:cxn>
                    <a:cxn ang="0">
                      <a:pos x="270" y="410"/>
                    </a:cxn>
                    <a:cxn ang="0">
                      <a:pos x="276" y="414"/>
                    </a:cxn>
                    <a:cxn ang="0">
                      <a:pos x="276" y="414"/>
                    </a:cxn>
                  </a:cxnLst>
                  <a:rect l="0" t="0" r="r" b="b"/>
                  <a:pathLst>
                    <a:path w="278" h="414">
                      <a:moveTo>
                        <a:pt x="276" y="414"/>
                      </a:moveTo>
                      <a:lnTo>
                        <a:pt x="276" y="414"/>
                      </a:lnTo>
                      <a:lnTo>
                        <a:pt x="278" y="414"/>
                      </a:lnTo>
                      <a:lnTo>
                        <a:pt x="278" y="412"/>
                      </a:lnTo>
                      <a:lnTo>
                        <a:pt x="278" y="412"/>
                      </a:lnTo>
                      <a:lnTo>
                        <a:pt x="270" y="396"/>
                      </a:lnTo>
                      <a:lnTo>
                        <a:pt x="54" y="60"/>
                      </a:lnTo>
                      <a:lnTo>
                        <a:pt x="54" y="60"/>
                      </a:lnTo>
                      <a:lnTo>
                        <a:pt x="38" y="32"/>
                      </a:lnTo>
                      <a:lnTo>
                        <a:pt x="36" y="28"/>
                      </a:lnTo>
                      <a:lnTo>
                        <a:pt x="36" y="28"/>
                      </a:lnTo>
                      <a:lnTo>
                        <a:pt x="26" y="14"/>
                      </a:lnTo>
                      <a:lnTo>
                        <a:pt x="14" y="4"/>
                      </a:lnTo>
                      <a:lnTo>
                        <a:pt x="10" y="2"/>
                      </a:lnTo>
                      <a:lnTo>
                        <a:pt x="10" y="2"/>
                      </a:lnTo>
                      <a:lnTo>
                        <a:pt x="6" y="0"/>
                      </a:lnTo>
                      <a:lnTo>
                        <a:pt x="2" y="0"/>
                      </a:lnTo>
                      <a:lnTo>
                        <a:pt x="0" y="2"/>
                      </a:lnTo>
                      <a:lnTo>
                        <a:pt x="0" y="6"/>
                      </a:lnTo>
                      <a:lnTo>
                        <a:pt x="0" y="6"/>
                      </a:lnTo>
                      <a:lnTo>
                        <a:pt x="4" y="18"/>
                      </a:lnTo>
                      <a:lnTo>
                        <a:pt x="12" y="28"/>
                      </a:lnTo>
                      <a:lnTo>
                        <a:pt x="12" y="28"/>
                      </a:lnTo>
                      <a:lnTo>
                        <a:pt x="22" y="36"/>
                      </a:lnTo>
                      <a:lnTo>
                        <a:pt x="30" y="48"/>
                      </a:lnTo>
                      <a:lnTo>
                        <a:pt x="264" y="402"/>
                      </a:lnTo>
                      <a:lnTo>
                        <a:pt x="264" y="402"/>
                      </a:lnTo>
                      <a:lnTo>
                        <a:pt x="270" y="410"/>
                      </a:lnTo>
                      <a:lnTo>
                        <a:pt x="276" y="414"/>
                      </a:lnTo>
                      <a:lnTo>
                        <a:pt x="276" y="41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sz="1800"/>
                </a:p>
              </p:txBody>
            </p:sp>
            <p:sp>
              <p:nvSpPr>
                <p:cNvPr id="164" name="Freeform 73"/>
                <p:cNvSpPr>
                  <a:spLocks/>
                </p:cNvSpPr>
                <p:nvPr/>
              </p:nvSpPr>
              <p:spPr bwMode="auto">
                <a:xfrm>
                  <a:off x="2089150" y="4835525"/>
                  <a:ext cx="1588" cy="3175"/>
                </a:xfrm>
                <a:custGeom>
                  <a:avLst/>
                  <a:gdLst/>
                  <a:ahLst/>
                  <a:cxnLst>
                    <a:cxn ang="0">
                      <a:pos x="0" y="0"/>
                    </a:cxn>
                    <a:cxn ang="0">
                      <a:pos x="0" y="0"/>
                    </a:cxn>
                    <a:cxn ang="0">
                      <a:pos x="0" y="2"/>
                    </a:cxn>
                    <a:cxn ang="0">
                      <a:pos x="0" y="2"/>
                    </a:cxn>
                    <a:cxn ang="0">
                      <a:pos x="0" y="0"/>
                    </a:cxn>
                    <a:cxn ang="0">
                      <a:pos x="0" y="0"/>
                    </a:cxn>
                    <a:cxn ang="0">
                      <a:pos x="0" y="0"/>
                    </a:cxn>
                    <a:cxn ang="0">
                      <a:pos x="0" y="0"/>
                    </a:cxn>
                    <a:cxn ang="0">
                      <a:pos x="0" y="0"/>
                    </a:cxn>
                    <a:cxn ang="0">
                      <a:pos x="0" y="0"/>
                    </a:cxn>
                  </a:cxnLst>
                  <a:rect l="0" t="0" r="r" b="b"/>
                  <a:pathLst>
                    <a:path h="2">
                      <a:moveTo>
                        <a:pt x="0" y="0"/>
                      </a:moveTo>
                      <a:lnTo>
                        <a:pt x="0" y="0"/>
                      </a:lnTo>
                      <a:lnTo>
                        <a:pt x="0" y="2"/>
                      </a:lnTo>
                      <a:lnTo>
                        <a:pt x="0" y="2"/>
                      </a:lnTo>
                      <a:lnTo>
                        <a:pt x="0" y="0"/>
                      </a:lnTo>
                      <a:lnTo>
                        <a:pt x="0" y="0"/>
                      </a:lnTo>
                      <a:lnTo>
                        <a:pt x="0" y="0"/>
                      </a:lnTo>
                      <a:lnTo>
                        <a:pt x="0" y="0"/>
                      </a:lnTo>
                      <a:lnTo>
                        <a:pt x="0" y="0"/>
                      </a:lnTo>
                      <a:lnTo>
                        <a:pt x="0"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sz="1800"/>
                </a:p>
              </p:txBody>
            </p:sp>
            <p:sp>
              <p:nvSpPr>
                <p:cNvPr id="165" name="Freeform 74"/>
                <p:cNvSpPr>
                  <a:spLocks/>
                </p:cNvSpPr>
                <p:nvPr/>
              </p:nvSpPr>
              <p:spPr bwMode="auto">
                <a:xfrm>
                  <a:off x="2117725" y="4162425"/>
                  <a:ext cx="444500" cy="657225"/>
                </a:xfrm>
                <a:custGeom>
                  <a:avLst/>
                  <a:gdLst/>
                  <a:ahLst/>
                  <a:cxnLst>
                    <a:cxn ang="0">
                      <a:pos x="4" y="414"/>
                    </a:cxn>
                    <a:cxn ang="0">
                      <a:pos x="4" y="414"/>
                    </a:cxn>
                    <a:cxn ang="0">
                      <a:pos x="8" y="410"/>
                    </a:cxn>
                    <a:cxn ang="0">
                      <a:pos x="16" y="402"/>
                    </a:cxn>
                    <a:cxn ang="0">
                      <a:pos x="248" y="48"/>
                    </a:cxn>
                    <a:cxn ang="0">
                      <a:pos x="248" y="48"/>
                    </a:cxn>
                    <a:cxn ang="0">
                      <a:pos x="258" y="36"/>
                    </a:cxn>
                    <a:cxn ang="0">
                      <a:pos x="266" y="28"/>
                    </a:cxn>
                    <a:cxn ang="0">
                      <a:pos x="266" y="28"/>
                    </a:cxn>
                    <a:cxn ang="0">
                      <a:pos x="274" y="18"/>
                    </a:cxn>
                    <a:cxn ang="0">
                      <a:pos x="280" y="6"/>
                    </a:cxn>
                    <a:cxn ang="0">
                      <a:pos x="280" y="6"/>
                    </a:cxn>
                    <a:cxn ang="0">
                      <a:pos x="280" y="2"/>
                    </a:cxn>
                    <a:cxn ang="0">
                      <a:pos x="278" y="0"/>
                    </a:cxn>
                    <a:cxn ang="0">
                      <a:pos x="274" y="0"/>
                    </a:cxn>
                    <a:cxn ang="0">
                      <a:pos x="268" y="2"/>
                    </a:cxn>
                    <a:cxn ang="0">
                      <a:pos x="266" y="4"/>
                    </a:cxn>
                    <a:cxn ang="0">
                      <a:pos x="266" y="4"/>
                    </a:cxn>
                    <a:cxn ang="0">
                      <a:pos x="254" y="14"/>
                    </a:cxn>
                    <a:cxn ang="0">
                      <a:pos x="244" y="28"/>
                    </a:cxn>
                    <a:cxn ang="0">
                      <a:pos x="240" y="32"/>
                    </a:cxn>
                    <a:cxn ang="0">
                      <a:pos x="240" y="32"/>
                    </a:cxn>
                    <a:cxn ang="0">
                      <a:pos x="224" y="60"/>
                    </a:cxn>
                    <a:cxn ang="0">
                      <a:pos x="10" y="396"/>
                    </a:cxn>
                    <a:cxn ang="0">
                      <a:pos x="10" y="396"/>
                    </a:cxn>
                    <a:cxn ang="0">
                      <a:pos x="0" y="412"/>
                    </a:cxn>
                    <a:cxn ang="0">
                      <a:pos x="0" y="412"/>
                    </a:cxn>
                    <a:cxn ang="0">
                      <a:pos x="0" y="414"/>
                    </a:cxn>
                    <a:cxn ang="0">
                      <a:pos x="0" y="414"/>
                    </a:cxn>
                    <a:cxn ang="0">
                      <a:pos x="4" y="414"/>
                    </a:cxn>
                    <a:cxn ang="0">
                      <a:pos x="4" y="414"/>
                    </a:cxn>
                  </a:cxnLst>
                  <a:rect l="0" t="0" r="r" b="b"/>
                  <a:pathLst>
                    <a:path w="280" h="414">
                      <a:moveTo>
                        <a:pt x="4" y="414"/>
                      </a:moveTo>
                      <a:lnTo>
                        <a:pt x="4" y="414"/>
                      </a:lnTo>
                      <a:lnTo>
                        <a:pt x="8" y="410"/>
                      </a:lnTo>
                      <a:lnTo>
                        <a:pt x="16" y="402"/>
                      </a:lnTo>
                      <a:lnTo>
                        <a:pt x="248" y="48"/>
                      </a:lnTo>
                      <a:lnTo>
                        <a:pt x="248" y="48"/>
                      </a:lnTo>
                      <a:lnTo>
                        <a:pt x="258" y="36"/>
                      </a:lnTo>
                      <a:lnTo>
                        <a:pt x="266" y="28"/>
                      </a:lnTo>
                      <a:lnTo>
                        <a:pt x="266" y="28"/>
                      </a:lnTo>
                      <a:lnTo>
                        <a:pt x="274" y="18"/>
                      </a:lnTo>
                      <a:lnTo>
                        <a:pt x="280" y="6"/>
                      </a:lnTo>
                      <a:lnTo>
                        <a:pt x="280" y="6"/>
                      </a:lnTo>
                      <a:lnTo>
                        <a:pt x="280" y="2"/>
                      </a:lnTo>
                      <a:lnTo>
                        <a:pt x="278" y="0"/>
                      </a:lnTo>
                      <a:lnTo>
                        <a:pt x="274" y="0"/>
                      </a:lnTo>
                      <a:lnTo>
                        <a:pt x="268" y="2"/>
                      </a:lnTo>
                      <a:lnTo>
                        <a:pt x="266" y="4"/>
                      </a:lnTo>
                      <a:lnTo>
                        <a:pt x="266" y="4"/>
                      </a:lnTo>
                      <a:lnTo>
                        <a:pt x="254" y="14"/>
                      </a:lnTo>
                      <a:lnTo>
                        <a:pt x="244" y="28"/>
                      </a:lnTo>
                      <a:lnTo>
                        <a:pt x="240" y="32"/>
                      </a:lnTo>
                      <a:lnTo>
                        <a:pt x="240" y="32"/>
                      </a:lnTo>
                      <a:lnTo>
                        <a:pt x="224" y="60"/>
                      </a:lnTo>
                      <a:lnTo>
                        <a:pt x="10" y="396"/>
                      </a:lnTo>
                      <a:lnTo>
                        <a:pt x="10" y="396"/>
                      </a:lnTo>
                      <a:lnTo>
                        <a:pt x="0" y="412"/>
                      </a:lnTo>
                      <a:lnTo>
                        <a:pt x="0" y="412"/>
                      </a:lnTo>
                      <a:lnTo>
                        <a:pt x="0" y="414"/>
                      </a:lnTo>
                      <a:lnTo>
                        <a:pt x="0" y="414"/>
                      </a:lnTo>
                      <a:lnTo>
                        <a:pt x="4" y="414"/>
                      </a:lnTo>
                      <a:lnTo>
                        <a:pt x="4" y="41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sz="1800"/>
                </a:p>
              </p:txBody>
            </p:sp>
            <p:sp>
              <p:nvSpPr>
                <p:cNvPr id="166" name="Freeform 75"/>
                <p:cNvSpPr>
                  <a:spLocks noEditPoints="1"/>
                </p:cNvSpPr>
                <p:nvPr/>
              </p:nvSpPr>
              <p:spPr bwMode="auto">
                <a:xfrm rot="813286">
                  <a:off x="381000" y="3581400"/>
                  <a:ext cx="3435350" cy="2667000"/>
                </a:xfrm>
                <a:custGeom>
                  <a:avLst/>
                  <a:gdLst/>
                  <a:ahLst/>
                  <a:cxnLst>
                    <a:cxn ang="0">
                      <a:pos x="2160" y="44"/>
                    </a:cxn>
                    <a:cxn ang="0">
                      <a:pos x="2102" y="6"/>
                    </a:cxn>
                    <a:cxn ang="0">
                      <a:pos x="1752" y="118"/>
                    </a:cxn>
                    <a:cxn ang="0">
                      <a:pos x="1142" y="870"/>
                    </a:cxn>
                    <a:cxn ang="0">
                      <a:pos x="1126" y="832"/>
                    </a:cxn>
                    <a:cxn ang="0">
                      <a:pos x="1126" y="794"/>
                    </a:cxn>
                    <a:cxn ang="0">
                      <a:pos x="1100" y="780"/>
                    </a:cxn>
                    <a:cxn ang="0">
                      <a:pos x="1080" y="778"/>
                    </a:cxn>
                    <a:cxn ang="0">
                      <a:pos x="1068" y="788"/>
                    </a:cxn>
                    <a:cxn ang="0">
                      <a:pos x="1034" y="802"/>
                    </a:cxn>
                    <a:cxn ang="0">
                      <a:pos x="1024" y="846"/>
                    </a:cxn>
                    <a:cxn ang="0">
                      <a:pos x="690" y="370"/>
                    </a:cxn>
                    <a:cxn ang="0">
                      <a:pos x="118" y="0"/>
                    </a:cxn>
                    <a:cxn ang="0">
                      <a:pos x="32" y="18"/>
                    </a:cxn>
                    <a:cxn ang="0">
                      <a:pos x="2" y="64"/>
                    </a:cxn>
                    <a:cxn ang="0">
                      <a:pos x="108" y="686"/>
                    </a:cxn>
                    <a:cxn ang="0">
                      <a:pos x="348" y="952"/>
                    </a:cxn>
                    <a:cxn ang="0">
                      <a:pos x="504" y="1020"/>
                    </a:cxn>
                    <a:cxn ang="0">
                      <a:pos x="346" y="1198"/>
                    </a:cxn>
                    <a:cxn ang="0">
                      <a:pos x="330" y="1284"/>
                    </a:cxn>
                    <a:cxn ang="0">
                      <a:pos x="372" y="1442"/>
                    </a:cxn>
                    <a:cxn ang="0">
                      <a:pos x="406" y="1476"/>
                    </a:cxn>
                    <a:cxn ang="0">
                      <a:pos x="436" y="1500"/>
                    </a:cxn>
                    <a:cxn ang="0">
                      <a:pos x="478" y="1550"/>
                    </a:cxn>
                    <a:cxn ang="0">
                      <a:pos x="516" y="1562"/>
                    </a:cxn>
                    <a:cxn ang="0">
                      <a:pos x="558" y="1608"/>
                    </a:cxn>
                    <a:cxn ang="0">
                      <a:pos x="622" y="1636"/>
                    </a:cxn>
                    <a:cxn ang="0">
                      <a:pos x="708" y="1676"/>
                    </a:cxn>
                    <a:cxn ang="0">
                      <a:pos x="742" y="1660"/>
                    </a:cxn>
                    <a:cxn ang="0">
                      <a:pos x="836" y="1606"/>
                    </a:cxn>
                    <a:cxn ang="0">
                      <a:pos x="892" y="1528"/>
                    </a:cxn>
                    <a:cxn ang="0">
                      <a:pos x="1012" y="1188"/>
                    </a:cxn>
                    <a:cxn ang="0">
                      <a:pos x="1016" y="1342"/>
                    </a:cxn>
                    <a:cxn ang="0">
                      <a:pos x="1018" y="1494"/>
                    </a:cxn>
                    <a:cxn ang="0">
                      <a:pos x="1120" y="1598"/>
                    </a:cxn>
                    <a:cxn ang="0">
                      <a:pos x="1146" y="1430"/>
                    </a:cxn>
                    <a:cxn ang="0">
                      <a:pos x="1128" y="1158"/>
                    </a:cxn>
                    <a:cxn ang="0">
                      <a:pos x="1150" y="1176"/>
                    </a:cxn>
                    <a:cxn ang="0">
                      <a:pos x="1274" y="1528"/>
                    </a:cxn>
                    <a:cxn ang="0">
                      <a:pos x="1370" y="1646"/>
                    </a:cxn>
                    <a:cxn ang="0">
                      <a:pos x="1424" y="1660"/>
                    </a:cxn>
                    <a:cxn ang="0">
                      <a:pos x="1458" y="1676"/>
                    </a:cxn>
                    <a:cxn ang="0">
                      <a:pos x="1544" y="1636"/>
                    </a:cxn>
                    <a:cxn ang="0">
                      <a:pos x="1608" y="1608"/>
                    </a:cxn>
                    <a:cxn ang="0">
                      <a:pos x="1650" y="1562"/>
                    </a:cxn>
                    <a:cxn ang="0">
                      <a:pos x="1688" y="1550"/>
                    </a:cxn>
                    <a:cxn ang="0">
                      <a:pos x="1730" y="1500"/>
                    </a:cxn>
                    <a:cxn ang="0">
                      <a:pos x="1760" y="1476"/>
                    </a:cxn>
                    <a:cxn ang="0">
                      <a:pos x="1794" y="1442"/>
                    </a:cxn>
                    <a:cxn ang="0">
                      <a:pos x="1836" y="1284"/>
                    </a:cxn>
                    <a:cxn ang="0">
                      <a:pos x="1820" y="1198"/>
                    </a:cxn>
                    <a:cxn ang="0">
                      <a:pos x="1662" y="1020"/>
                    </a:cxn>
                    <a:cxn ang="0">
                      <a:pos x="1882" y="942"/>
                    </a:cxn>
                    <a:cxn ang="0">
                      <a:pos x="2086" y="544"/>
                    </a:cxn>
                    <a:cxn ang="0">
                      <a:pos x="1076" y="792"/>
                    </a:cxn>
                  </a:cxnLst>
                  <a:rect l="0" t="0" r="r" b="b"/>
                  <a:pathLst>
                    <a:path w="2164" h="1680">
                      <a:moveTo>
                        <a:pt x="2162" y="70"/>
                      </a:moveTo>
                      <a:lnTo>
                        <a:pt x="2162" y="70"/>
                      </a:lnTo>
                      <a:lnTo>
                        <a:pt x="2164" y="64"/>
                      </a:lnTo>
                      <a:lnTo>
                        <a:pt x="2164" y="60"/>
                      </a:lnTo>
                      <a:lnTo>
                        <a:pt x="2164" y="52"/>
                      </a:lnTo>
                      <a:lnTo>
                        <a:pt x="2160" y="44"/>
                      </a:lnTo>
                      <a:lnTo>
                        <a:pt x="2156" y="36"/>
                      </a:lnTo>
                      <a:lnTo>
                        <a:pt x="2146" y="28"/>
                      </a:lnTo>
                      <a:lnTo>
                        <a:pt x="2134" y="18"/>
                      </a:lnTo>
                      <a:lnTo>
                        <a:pt x="2134" y="18"/>
                      </a:lnTo>
                      <a:lnTo>
                        <a:pt x="2118" y="12"/>
                      </a:lnTo>
                      <a:lnTo>
                        <a:pt x="2102" y="6"/>
                      </a:lnTo>
                      <a:lnTo>
                        <a:pt x="2086" y="4"/>
                      </a:lnTo>
                      <a:lnTo>
                        <a:pt x="2072" y="2"/>
                      </a:lnTo>
                      <a:lnTo>
                        <a:pt x="2048" y="0"/>
                      </a:lnTo>
                      <a:lnTo>
                        <a:pt x="2038" y="0"/>
                      </a:lnTo>
                      <a:lnTo>
                        <a:pt x="1904" y="40"/>
                      </a:lnTo>
                      <a:lnTo>
                        <a:pt x="1752" y="118"/>
                      </a:lnTo>
                      <a:lnTo>
                        <a:pt x="1598" y="244"/>
                      </a:lnTo>
                      <a:lnTo>
                        <a:pt x="1476" y="370"/>
                      </a:lnTo>
                      <a:lnTo>
                        <a:pt x="1312" y="580"/>
                      </a:lnTo>
                      <a:lnTo>
                        <a:pt x="1216" y="732"/>
                      </a:lnTo>
                      <a:lnTo>
                        <a:pt x="1160" y="836"/>
                      </a:lnTo>
                      <a:lnTo>
                        <a:pt x="1142" y="870"/>
                      </a:lnTo>
                      <a:lnTo>
                        <a:pt x="1142" y="870"/>
                      </a:lnTo>
                      <a:lnTo>
                        <a:pt x="1142" y="860"/>
                      </a:lnTo>
                      <a:lnTo>
                        <a:pt x="1142" y="860"/>
                      </a:lnTo>
                      <a:lnTo>
                        <a:pt x="1142" y="856"/>
                      </a:lnTo>
                      <a:lnTo>
                        <a:pt x="1138" y="848"/>
                      </a:lnTo>
                      <a:lnTo>
                        <a:pt x="1126" y="832"/>
                      </a:lnTo>
                      <a:lnTo>
                        <a:pt x="1126" y="832"/>
                      </a:lnTo>
                      <a:lnTo>
                        <a:pt x="1132" y="822"/>
                      </a:lnTo>
                      <a:lnTo>
                        <a:pt x="1134" y="812"/>
                      </a:lnTo>
                      <a:lnTo>
                        <a:pt x="1134" y="812"/>
                      </a:lnTo>
                      <a:lnTo>
                        <a:pt x="1132" y="802"/>
                      </a:lnTo>
                      <a:lnTo>
                        <a:pt x="1126" y="794"/>
                      </a:lnTo>
                      <a:lnTo>
                        <a:pt x="1118" y="788"/>
                      </a:lnTo>
                      <a:lnTo>
                        <a:pt x="1108" y="786"/>
                      </a:lnTo>
                      <a:lnTo>
                        <a:pt x="1108" y="786"/>
                      </a:lnTo>
                      <a:lnTo>
                        <a:pt x="1104" y="786"/>
                      </a:lnTo>
                      <a:lnTo>
                        <a:pt x="1108" y="780"/>
                      </a:lnTo>
                      <a:lnTo>
                        <a:pt x="1100" y="780"/>
                      </a:lnTo>
                      <a:lnTo>
                        <a:pt x="1094" y="780"/>
                      </a:lnTo>
                      <a:lnTo>
                        <a:pt x="1094" y="780"/>
                      </a:lnTo>
                      <a:lnTo>
                        <a:pt x="1086" y="774"/>
                      </a:lnTo>
                      <a:lnTo>
                        <a:pt x="1086" y="776"/>
                      </a:lnTo>
                      <a:lnTo>
                        <a:pt x="1084" y="774"/>
                      </a:lnTo>
                      <a:lnTo>
                        <a:pt x="1080" y="778"/>
                      </a:lnTo>
                      <a:lnTo>
                        <a:pt x="1074" y="776"/>
                      </a:lnTo>
                      <a:lnTo>
                        <a:pt x="1074" y="780"/>
                      </a:lnTo>
                      <a:lnTo>
                        <a:pt x="1068" y="780"/>
                      </a:lnTo>
                      <a:lnTo>
                        <a:pt x="1064" y="780"/>
                      </a:lnTo>
                      <a:lnTo>
                        <a:pt x="1068" y="788"/>
                      </a:lnTo>
                      <a:lnTo>
                        <a:pt x="1068" y="788"/>
                      </a:lnTo>
                      <a:lnTo>
                        <a:pt x="1068" y="788"/>
                      </a:lnTo>
                      <a:lnTo>
                        <a:pt x="1058" y="786"/>
                      </a:lnTo>
                      <a:lnTo>
                        <a:pt x="1058" y="786"/>
                      </a:lnTo>
                      <a:lnTo>
                        <a:pt x="1048" y="788"/>
                      </a:lnTo>
                      <a:lnTo>
                        <a:pt x="1040" y="794"/>
                      </a:lnTo>
                      <a:lnTo>
                        <a:pt x="1034" y="802"/>
                      </a:lnTo>
                      <a:lnTo>
                        <a:pt x="1032" y="812"/>
                      </a:lnTo>
                      <a:lnTo>
                        <a:pt x="1032" y="812"/>
                      </a:lnTo>
                      <a:lnTo>
                        <a:pt x="1034" y="820"/>
                      </a:lnTo>
                      <a:lnTo>
                        <a:pt x="1036" y="828"/>
                      </a:lnTo>
                      <a:lnTo>
                        <a:pt x="1036" y="828"/>
                      </a:lnTo>
                      <a:lnTo>
                        <a:pt x="1024" y="846"/>
                      </a:lnTo>
                      <a:lnTo>
                        <a:pt x="1020" y="854"/>
                      </a:lnTo>
                      <a:lnTo>
                        <a:pt x="1018" y="860"/>
                      </a:lnTo>
                      <a:lnTo>
                        <a:pt x="1006" y="836"/>
                      </a:lnTo>
                      <a:lnTo>
                        <a:pt x="950" y="732"/>
                      </a:lnTo>
                      <a:lnTo>
                        <a:pt x="854" y="580"/>
                      </a:lnTo>
                      <a:lnTo>
                        <a:pt x="690" y="370"/>
                      </a:lnTo>
                      <a:lnTo>
                        <a:pt x="568" y="244"/>
                      </a:lnTo>
                      <a:lnTo>
                        <a:pt x="412" y="118"/>
                      </a:lnTo>
                      <a:lnTo>
                        <a:pt x="262" y="40"/>
                      </a:lnTo>
                      <a:lnTo>
                        <a:pt x="128" y="0"/>
                      </a:lnTo>
                      <a:lnTo>
                        <a:pt x="128" y="0"/>
                      </a:lnTo>
                      <a:lnTo>
                        <a:pt x="118" y="0"/>
                      </a:lnTo>
                      <a:lnTo>
                        <a:pt x="94" y="2"/>
                      </a:lnTo>
                      <a:lnTo>
                        <a:pt x="80" y="4"/>
                      </a:lnTo>
                      <a:lnTo>
                        <a:pt x="64" y="6"/>
                      </a:lnTo>
                      <a:lnTo>
                        <a:pt x="48" y="12"/>
                      </a:lnTo>
                      <a:lnTo>
                        <a:pt x="32" y="18"/>
                      </a:lnTo>
                      <a:lnTo>
                        <a:pt x="32" y="18"/>
                      </a:lnTo>
                      <a:lnTo>
                        <a:pt x="20" y="28"/>
                      </a:lnTo>
                      <a:lnTo>
                        <a:pt x="10" y="36"/>
                      </a:lnTo>
                      <a:lnTo>
                        <a:pt x="6" y="44"/>
                      </a:lnTo>
                      <a:lnTo>
                        <a:pt x="2" y="52"/>
                      </a:lnTo>
                      <a:lnTo>
                        <a:pt x="2" y="60"/>
                      </a:lnTo>
                      <a:lnTo>
                        <a:pt x="2" y="64"/>
                      </a:lnTo>
                      <a:lnTo>
                        <a:pt x="4" y="70"/>
                      </a:lnTo>
                      <a:lnTo>
                        <a:pt x="0" y="114"/>
                      </a:lnTo>
                      <a:lnTo>
                        <a:pt x="12" y="226"/>
                      </a:lnTo>
                      <a:lnTo>
                        <a:pt x="58" y="452"/>
                      </a:lnTo>
                      <a:lnTo>
                        <a:pt x="80" y="544"/>
                      </a:lnTo>
                      <a:lnTo>
                        <a:pt x="108" y="686"/>
                      </a:lnTo>
                      <a:lnTo>
                        <a:pt x="122" y="734"/>
                      </a:lnTo>
                      <a:lnTo>
                        <a:pt x="154" y="810"/>
                      </a:lnTo>
                      <a:lnTo>
                        <a:pt x="196" y="876"/>
                      </a:lnTo>
                      <a:lnTo>
                        <a:pt x="240" y="918"/>
                      </a:lnTo>
                      <a:lnTo>
                        <a:pt x="284" y="942"/>
                      </a:lnTo>
                      <a:lnTo>
                        <a:pt x="348" y="952"/>
                      </a:lnTo>
                      <a:lnTo>
                        <a:pt x="410" y="960"/>
                      </a:lnTo>
                      <a:lnTo>
                        <a:pt x="622" y="978"/>
                      </a:lnTo>
                      <a:lnTo>
                        <a:pt x="622" y="978"/>
                      </a:lnTo>
                      <a:lnTo>
                        <a:pt x="580" y="992"/>
                      </a:lnTo>
                      <a:lnTo>
                        <a:pt x="538" y="1006"/>
                      </a:lnTo>
                      <a:lnTo>
                        <a:pt x="504" y="1020"/>
                      </a:lnTo>
                      <a:lnTo>
                        <a:pt x="486" y="1028"/>
                      </a:lnTo>
                      <a:lnTo>
                        <a:pt x="486" y="1028"/>
                      </a:lnTo>
                      <a:lnTo>
                        <a:pt x="444" y="1066"/>
                      </a:lnTo>
                      <a:lnTo>
                        <a:pt x="410" y="1098"/>
                      </a:lnTo>
                      <a:lnTo>
                        <a:pt x="346" y="1198"/>
                      </a:lnTo>
                      <a:lnTo>
                        <a:pt x="346" y="1198"/>
                      </a:lnTo>
                      <a:lnTo>
                        <a:pt x="338" y="1222"/>
                      </a:lnTo>
                      <a:lnTo>
                        <a:pt x="330" y="1242"/>
                      </a:lnTo>
                      <a:lnTo>
                        <a:pt x="326" y="1256"/>
                      </a:lnTo>
                      <a:lnTo>
                        <a:pt x="326" y="1256"/>
                      </a:lnTo>
                      <a:lnTo>
                        <a:pt x="326" y="1270"/>
                      </a:lnTo>
                      <a:lnTo>
                        <a:pt x="330" y="1284"/>
                      </a:lnTo>
                      <a:lnTo>
                        <a:pt x="334" y="1302"/>
                      </a:lnTo>
                      <a:lnTo>
                        <a:pt x="334" y="1346"/>
                      </a:lnTo>
                      <a:lnTo>
                        <a:pt x="358" y="1386"/>
                      </a:lnTo>
                      <a:lnTo>
                        <a:pt x="370" y="1438"/>
                      </a:lnTo>
                      <a:lnTo>
                        <a:pt x="370" y="1438"/>
                      </a:lnTo>
                      <a:lnTo>
                        <a:pt x="372" y="1442"/>
                      </a:lnTo>
                      <a:lnTo>
                        <a:pt x="376" y="1454"/>
                      </a:lnTo>
                      <a:lnTo>
                        <a:pt x="380" y="1460"/>
                      </a:lnTo>
                      <a:lnTo>
                        <a:pt x="386" y="1466"/>
                      </a:lnTo>
                      <a:lnTo>
                        <a:pt x="396" y="1472"/>
                      </a:lnTo>
                      <a:lnTo>
                        <a:pt x="406" y="1476"/>
                      </a:lnTo>
                      <a:lnTo>
                        <a:pt x="406" y="1476"/>
                      </a:lnTo>
                      <a:lnTo>
                        <a:pt x="418" y="1480"/>
                      </a:lnTo>
                      <a:lnTo>
                        <a:pt x="424" y="1484"/>
                      </a:lnTo>
                      <a:lnTo>
                        <a:pt x="430" y="1488"/>
                      </a:lnTo>
                      <a:lnTo>
                        <a:pt x="434" y="1492"/>
                      </a:lnTo>
                      <a:lnTo>
                        <a:pt x="436" y="1498"/>
                      </a:lnTo>
                      <a:lnTo>
                        <a:pt x="436" y="1500"/>
                      </a:lnTo>
                      <a:lnTo>
                        <a:pt x="436" y="1500"/>
                      </a:lnTo>
                      <a:lnTo>
                        <a:pt x="444" y="1514"/>
                      </a:lnTo>
                      <a:lnTo>
                        <a:pt x="458" y="1534"/>
                      </a:lnTo>
                      <a:lnTo>
                        <a:pt x="458" y="1534"/>
                      </a:lnTo>
                      <a:lnTo>
                        <a:pt x="466" y="1540"/>
                      </a:lnTo>
                      <a:lnTo>
                        <a:pt x="478" y="1550"/>
                      </a:lnTo>
                      <a:lnTo>
                        <a:pt x="490" y="1556"/>
                      </a:lnTo>
                      <a:lnTo>
                        <a:pt x="498" y="1558"/>
                      </a:lnTo>
                      <a:lnTo>
                        <a:pt x="504" y="1558"/>
                      </a:lnTo>
                      <a:lnTo>
                        <a:pt x="504" y="1558"/>
                      </a:lnTo>
                      <a:lnTo>
                        <a:pt x="510" y="1558"/>
                      </a:lnTo>
                      <a:lnTo>
                        <a:pt x="516" y="1562"/>
                      </a:lnTo>
                      <a:lnTo>
                        <a:pt x="528" y="1572"/>
                      </a:lnTo>
                      <a:lnTo>
                        <a:pt x="536" y="1582"/>
                      </a:lnTo>
                      <a:lnTo>
                        <a:pt x="540" y="1588"/>
                      </a:lnTo>
                      <a:lnTo>
                        <a:pt x="540" y="1588"/>
                      </a:lnTo>
                      <a:lnTo>
                        <a:pt x="548" y="1598"/>
                      </a:lnTo>
                      <a:lnTo>
                        <a:pt x="558" y="1608"/>
                      </a:lnTo>
                      <a:lnTo>
                        <a:pt x="564" y="1612"/>
                      </a:lnTo>
                      <a:lnTo>
                        <a:pt x="570" y="1614"/>
                      </a:lnTo>
                      <a:lnTo>
                        <a:pt x="570" y="1614"/>
                      </a:lnTo>
                      <a:lnTo>
                        <a:pt x="586" y="1618"/>
                      </a:lnTo>
                      <a:lnTo>
                        <a:pt x="602" y="1626"/>
                      </a:lnTo>
                      <a:lnTo>
                        <a:pt x="622" y="1636"/>
                      </a:lnTo>
                      <a:lnTo>
                        <a:pt x="648" y="1656"/>
                      </a:lnTo>
                      <a:lnTo>
                        <a:pt x="676" y="1678"/>
                      </a:lnTo>
                      <a:lnTo>
                        <a:pt x="676" y="1678"/>
                      </a:lnTo>
                      <a:lnTo>
                        <a:pt x="682" y="1678"/>
                      </a:lnTo>
                      <a:lnTo>
                        <a:pt x="694" y="1680"/>
                      </a:lnTo>
                      <a:lnTo>
                        <a:pt x="708" y="1676"/>
                      </a:lnTo>
                      <a:lnTo>
                        <a:pt x="716" y="1674"/>
                      </a:lnTo>
                      <a:lnTo>
                        <a:pt x="724" y="1670"/>
                      </a:lnTo>
                      <a:lnTo>
                        <a:pt x="724" y="1670"/>
                      </a:lnTo>
                      <a:lnTo>
                        <a:pt x="730" y="1664"/>
                      </a:lnTo>
                      <a:lnTo>
                        <a:pt x="736" y="1662"/>
                      </a:lnTo>
                      <a:lnTo>
                        <a:pt x="742" y="1660"/>
                      </a:lnTo>
                      <a:lnTo>
                        <a:pt x="746" y="1660"/>
                      </a:lnTo>
                      <a:lnTo>
                        <a:pt x="754" y="1664"/>
                      </a:lnTo>
                      <a:lnTo>
                        <a:pt x="756" y="1664"/>
                      </a:lnTo>
                      <a:lnTo>
                        <a:pt x="772" y="1662"/>
                      </a:lnTo>
                      <a:lnTo>
                        <a:pt x="796" y="1646"/>
                      </a:lnTo>
                      <a:lnTo>
                        <a:pt x="836" y="1606"/>
                      </a:lnTo>
                      <a:lnTo>
                        <a:pt x="836" y="1606"/>
                      </a:lnTo>
                      <a:lnTo>
                        <a:pt x="840" y="1602"/>
                      </a:lnTo>
                      <a:lnTo>
                        <a:pt x="852" y="1588"/>
                      </a:lnTo>
                      <a:lnTo>
                        <a:pt x="870" y="1564"/>
                      </a:lnTo>
                      <a:lnTo>
                        <a:pt x="892" y="1528"/>
                      </a:lnTo>
                      <a:lnTo>
                        <a:pt x="892" y="1528"/>
                      </a:lnTo>
                      <a:lnTo>
                        <a:pt x="914" y="1478"/>
                      </a:lnTo>
                      <a:lnTo>
                        <a:pt x="938" y="1424"/>
                      </a:lnTo>
                      <a:lnTo>
                        <a:pt x="964" y="1362"/>
                      </a:lnTo>
                      <a:lnTo>
                        <a:pt x="964" y="1362"/>
                      </a:lnTo>
                      <a:lnTo>
                        <a:pt x="988" y="1268"/>
                      </a:lnTo>
                      <a:lnTo>
                        <a:pt x="1012" y="1188"/>
                      </a:lnTo>
                      <a:lnTo>
                        <a:pt x="1034" y="1116"/>
                      </a:lnTo>
                      <a:lnTo>
                        <a:pt x="1032" y="1158"/>
                      </a:lnTo>
                      <a:lnTo>
                        <a:pt x="1024" y="1232"/>
                      </a:lnTo>
                      <a:lnTo>
                        <a:pt x="1026" y="1256"/>
                      </a:lnTo>
                      <a:lnTo>
                        <a:pt x="1016" y="1290"/>
                      </a:lnTo>
                      <a:lnTo>
                        <a:pt x="1016" y="1342"/>
                      </a:lnTo>
                      <a:lnTo>
                        <a:pt x="1016" y="1356"/>
                      </a:lnTo>
                      <a:lnTo>
                        <a:pt x="1016" y="1430"/>
                      </a:lnTo>
                      <a:lnTo>
                        <a:pt x="1026" y="1436"/>
                      </a:lnTo>
                      <a:lnTo>
                        <a:pt x="1026" y="1446"/>
                      </a:lnTo>
                      <a:lnTo>
                        <a:pt x="1016" y="1458"/>
                      </a:lnTo>
                      <a:lnTo>
                        <a:pt x="1018" y="1494"/>
                      </a:lnTo>
                      <a:lnTo>
                        <a:pt x="1018" y="1552"/>
                      </a:lnTo>
                      <a:lnTo>
                        <a:pt x="1040" y="1598"/>
                      </a:lnTo>
                      <a:lnTo>
                        <a:pt x="1076" y="1628"/>
                      </a:lnTo>
                      <a:lnTo>
                        <a:pt x="1080" y="1596"/>
                      </a:lnTo>
                      <a:lnTo>
                        <a:pt x="1084" y="1628"/>
                      </a:lnTo>
                      <a:lnTo>
                        <a:pt x="1120" y="1598"/>
                      </a:lnTo>
                      <a:lnTo>
                        <a:pt x="1142" y="1552"/>
                      </a:lnTo>
                      <a:lnTo>
                        <a:pt x="1142" y="1494"/>
                      </a:lnTo>
                      <a:lnTo>
                        <a:pt x="1146" y="1458"/>
                      </a:lnTo>
                      <a:lnTo>
                        <a:pt x="1134" y="1446"/>
                      </a:lnTo>
                      <a:lnTo>
                        <a:pt x="1134" y="1436"/>
                      </a:lnTo>
                      <a:lnTo>
                        <a:pt x="1146" y="1430"/>
                      </a:lnTo>
                      <a:lnTo>
                        <a:pt x="1146" y="1356"/>
                      </a:lnTo>
                      <a:lnTo>
                        <a:pt x="1146" y="1342"/>
                      </a:lnTo>
                      <a:lnTo>
                        <a:pt x="1146" y="1290"/>
                      </a:lnTo>
                      <a:lnTo>
                        <a:pt x="1134" y="1256"/>
                      </a:lnTo>
                      <a:lnTo>
                        <a:pt x="1136" y="1232"/>
                      </a:lnTo>
                      <a:lnTo>
                        <a:pt x="1128" y="1158"/>
                      </a:lnTo>
                      <a:lnTo>
                        <a:pt x="1126" y="1116"/>
                      </a:lnTo>
                      <a:lnTo>
                        <a:pt x="1126" y="1116"/>
                      </a:lnTo>
                      <a:lnTo>
                        <a:pt x="1126" y="1106"/>
                      </a:lnTo>
                      <a:lnTo>
                        <a:pt x="1126" y="1106"/>
                      </a:lnTo>
                      <a:lnTo>
                        <a:pt x="1138" y="1136"/>
                      </a:lnTo>
                      <a:lnTo>
                        <a:pt x="1150" y="1176"/>
                      </a:lnTo>
                      <a:lnTo>
                        <a:pt x="1174" y="1260"/>
                      </a:lnTo>
                      <a:lnTo>
                        <a:pt x="1202" y="1362"/>
                      </a:lnTo>
                      <a:lnTo>
                        <a:pt x="1202" y="1362"/>
                      </a:lnTo>
                      <a:lnTo>
                        <a:pt x="1228" y="1424"/>
                      </a:lnTo>
                      <a:lnTo>
                        <a:pt x="1250" y="1478"/>
                      </a:lnTo>
                      <a:lnTo>
                        <a:pt x="1274" y="1528"/>
                      </a:lnTo>
                      <a:lnTo>
                        <a:pt x="1274" y="1528"/>
                      </a:lnTo>
                      <a:lnTo>
                        <a:pt x="1296" y="1564"/>
                      </a:lnTo>
                      <a:lnTo>
                        <a:pt x="1312" y="1588"/>
                      </a:lnTo>
                      <a:lnTo>
                        <a:pt x="1326" y="1602"/>
                      </a:lnTo>
                      <a:lnTo>
                        <a:pt x="1330" y="1606"/>
                      </a:lnTo>
                      <a:lnTo>
                        <a:pt x="1370" y="1646"/>
                      </a:lnTo>
                      <a:lnTo>
                        <a:pt x="1394" y="1662"/>
                      </a:lnTo>
                      <a:lnTo>
                        <a:pt x="1410" y="1664"/>
                      </a:lnTo>
                      <a:lnTo>
                        <a:pt x="1410" y="1664"/>
                      </a:lnTo>
                      <a:lnTo>
                        <a:pt x="1412" y="1664"/>
                      </a:lnTo>
                      <a:lnTo>
                        <a:pt x="1420" y="1660"/>
                      </a:lnTo>
                      <a:lnTo>
                        <a:pt x="1424" y="1660"/>
                      </a:lnTo>
                      <a:lnTo>
                        <a:pt x="1430" y="1662"/>
                      </a:lnTo>
                      <a:lnTo>
                        <a:pt x="1436" y="1664"/>
                      </a:lnTo>
                      <a:lnTo>
                        <a:pt x="1442" y="1670"/>
                      </a:lnTo>
                      <a:lnTo>
                        <a:pt x="1442" y="1670"/>
                      </a:lnTo>
                      <a:lnTo>
                        <a:pt x="1450" y="1674"/>
                      </a:lnTo>
                      <a:lnTo>
                        <a:pt x="1458" y="1676"/>
                      </a:lnTo>
                      <a:lnTo>
                        <a:pt x="1472" y="1680"/>
                      </a:lnTo>
                      <a:lnTo>
                        <a:pt x="1484" y="1678"/>
                      </a:lnTo>
                      <a:lnTo>
                        <a:pt x="1490" y="1678"/>
                      </a:lnTo>
                      <a:lnTo>
                        <a:pt x="1518" y="1656"/>
                      </a:lnTo>
                      <a:lnTo>
                        <a:pt x="1544" y="1636"/>
                      </a:lnTo>
                      <a:lnTo>
                        <a:pt x="1544" y="1636"/>
                      </a:lnTo>
                      <a:lnTo>
                        <a:pt x="1564" y="1626"/>
                      </a:lnTo>
                      <a:lnTo>
                        <a:pt x="1580" y="1618"/>
                      </a:lnTo>
                      <a:lnTo>
                        <a:pt x="1596" y="1614"/>
                      </a:lnTo>
                      <a:lnTo>
                        <a:pt x="1596" y="1614"/>
                      </a:lnTo>
                      <a:lnTo>
                        <a:pt x="1602" y="1612"/>
                      </a:lnTo>
                      <a:lnTo>
                        <a:pt x="1608" y="1608"/>
                      </a:lnTo>
                      <a:lnTo>
                        <a:pt x="1618" y="1598"/>
                      </a:lnTo>
                      <a:lnTo>
                        <a:pt x="1626" y="1588"/>
                      </a:lnTo>
                      <a:lnTo>
                        <a:pt x="1626" y="1588"/>
                      </a:lnTo>
                      <a:lnTo>
                        <a:pt x="1630" y="1582"/>
                      </a:lnTo>
                      <a:lnTo>
                        <a:pt x="1638" y="1572"/>
                      </a:lnTo>
                      <a:lnTo>
                        <a:pt x="1650" y="1562"/>
                      </a:lnTo>
                      <a:lnTo>
                        <a:pt x="1656" y="1558"/>
                      </a:lnTo>
                      <a:lnTo>
                        <a:pt x="1662" y="1558"/>
                      </a:lnTo>
                      <a:lnTo>
                        <a:pt x="1662" y="1558"/>
                      </a:lnTo>
                      <a:lnTo>
                        <a:pt x="1668" y="1558"/>
                      </a:lnTo>
                      <a:lnTo>
                        <a:pt x="1674" y="1556"/>
                      </a:lnTo>
                      <a:lnTo>
                        <a:pt x="1688" y="1550"/>
                      </a:lnTo>
                      <a:lnTo>
                        <a:pt x="1700" y="1540"/>
                      </a:lnTo>
                      <a:lnTo>
                        <a:pt x="1708" y="1534"/>
                      </a:lnTo>
                      <a:lnTo>
                        <a:pt x="1708" y="1534"/>
                      </a:lnTo>
                      <a:lnTo>
                        <a:pt x="1722" y="1514"/>
                      </a:lnTo>
                      <a:lnTo>
                        <a:pt x="1730" y="1500"/>
                      </a:lnTo>
                      <a:lnTo>
                        <a:pt x="1730" y="1500"/>
                      </a:lnTo>
                      <a:lnTo>
                        <a:pt x="1730" y="1498"/>
                      </a:lnTo>
                      <a:lnTo>
                        <a:pt x="1732" y="1492"/>
                      </a:lnTo>
                      <a:lnTo>
                        <a:pt x="1736" y="1488"/>
                      </a:lnTo>
                      <a:lnTo>
                        <a:pt x="1740" y="1484"/>
                      </a:lnTo>
                      <a:lnTo>
                        <a:pt x="1748" y="1480"/>
                      </a:lnTo>
                      <a:lnTo>
                        <a:pt x="1760" y="1476"/>
                      </a:lnTo>
                      <a:lnTo>
                        <a:pt x="1760" y="1476"/>
                      </a:lnTo>
                      <a:lnTo>
                        <a:pt x="1770" y="1472"/>
                      </a:lnTo>
                      <a:lnTo>
                        <a:pt x="1780" y="1466"/>
                      </a:lnTo>
                      <a:lnTo>
                        <a:pt x="1786" y="1460"/>
                      </a:lnTo>
                      <a:lnTo>
                        <a:pt x="1790" y="1454"/>
                      </a:lnTo>
                      <a:lnTo>
                        <a:pt x="1794" y="1442"/>
                      </a:lnTo>
                      <a:lnTo>
                        <a:pt x="1794" y="1438"/>
                      </a:lnTo>
                      <a:lnTo>
                        <a:pt x="1808" y="1386"/>
                      </a:lnTo>
                      <a:lnTo>
                        <a:pt x="1832" y="1346"/>
                      </a:lnTo>
                      <a:lnTo>
                        <a:pt x="1832" y="1302"/>
                      </a:lnTo>
                      <a:lnTo>
                        <a:pt x="1832" y="1302"/>
                      </a:lnTo>
                      <a:lnTo>
                        <a:pt x="1836" y="1284"/>
                      </a:lnTo>
                      <a:lnTo>
                        <a:pt x="1840" y="1270"/>
                      </a:lnTo>
                      <a:lnTo>
                        <a:pt x="1840" y="1256"/>
                      </a:lnTo>
                      <a:lnTo>
                        <a:pt x="1840" y="1256"/>
                      </a:lnTo>
                      <a:lnTo>
                        <a:pt x="1836" y="1242"/>
                      </a:lnTo>
                      <a:lnTo>
                        <a:pt x="1828" y="1222"/>
                      </a:lnTo>
                      <a:lnTo>
                        <a:pt x="1820" y="1198"/>
                      </a:lnTo>
                      <a:lnTo>
                        <a:pt x="1756" y="1098"/>
                      </a:lnTo>
                      <a:lnTo>
                        <a:pt x="1756" y="1098"/>
                      </a:lnTo>
                      <a:lnTo>
                        <a:pt x="1722" y="1066"/>
                      </a:lnTo>
                      <a:lnTo>
                        <a:pt x="1680" y="1028"/>
                      </a:lnTo>
                      <a:lnTo>
                        <a:pt x="1680" y="1028"/>
                      </a:lnTo>
                      <a:lnTo>
                        <a:pt x="1662" y="1020"/>
                      </a:lnTo>
                      <a:lnTo>
                        <a:pt x="1628" y="1006"/>
                      </a:lnTo>
                      <a:lnTo>
                        <a:pt x="1586" y="992"/>
                      </a:lnTo>
                      <a:lnTo>
                        <a:pt x="1544" y="978"/>
                      </a:lnTo>
                      <a:lnTo>
                        <a:pt x="1756" y="960"/>
                      </a:lnTo>
                      <a:lnTo>
                        <a:pt x="1818" y="952"/>
                      </a:lnTo>
                      <a:lnTo>
                        <a:pt x="1882" y="942"/>
                      </a:lnTo>
                      <a:lnTo>
                        <a:pt x="1926" y="918"/>
                      </a:lnTo>
                      <a:lnTo>
                        <a:pt x="1970" y="876"/>
                      </a:lnTo>
                      <a:lnTo>
                        <a:pt x="2012" y="810"/>
                      </a:lnTo>
                      <a:lnTo>
                        <a:pt x="2044" y="734"/>
                      </a:lnTo>
                      <a:lnTo>
                        <a:pt x="2058" y="686"/>
                      </a:lnTo>
                      <a:lnTo>
                        <a:pt x="2086" y="544"/>
                      </a:lnTo>
                      <a:lnTo>
                        <a:pt x="2108" y="452"/>
                      </a:lnTo>
                      <a:lnTo>
                        <a:pt x="2154" y="226"/>
                      </a:lnTo>
                      <a:lnTo>
                        <a:pt x="2164" y="114"/>
                      </a:lnTo>
                      <a:lnTo>
                        <a:pt x="2162" y="70"/>
                      </a:lnTo>
                      <a:close/>
                      <a:moveTo>
                        <a:pt x="1076" y="792"/>
                      </a:moveTo>
                      <a:lnTo>
                        <a:pt x="1076" y="792"/>
                      </a:lnTo>
                      <a:lnTo>
                        <a:pt x="1076" y="790"/>
                      </a:lnTo>
                      <a:lnTo>
                        <a:pt x="1076" y="790"/>
                      </a:lnTo>
                      <a:lnTo>
                        <a:pt x="1076" y="792"/>
                      </a:lnTo>
                      <a:close/>
                    </a:path>
                  </a:pathLst>
                </a:custGeom>
                <a:solidFill>
                  <a:schemeClr val="bg2">
                    <a:lumMod val="60000"/>
                    <a:lumOff val="40000"/>
                    <a:alpha val="72000"/>
                  </a:schemeClr>
                </a:solidFill>
                <a:ln>
                  <a:noFill/>
                </a:ln>
                <a:effectLst/>
              </p:spPr>
              <p:txBody>
                <a:bodyPr vert="horz" wrap="square" lIns="91440" tIns="45720" rIns="91440" bIns="45720" numCol="1" anchor="t" anchorCtr="0" compatLnSpc="1">
                  <a:prstTxWarp prst="textNoShape">
                    <a:avLst/>
                  </a:prstTxWarp>
                </a:bodyPr>
                <a:lstStyle/>
                <a:p>
                  <a:pPr marL="0" algn="l" defTabSz="457200" rtl="0" eaLnBrk="1" latinLnBrk="0" hangingPunct="1"/>
                  <a:endParaRPr lang="en-US" sz="1800" kern="1200">
                    <a:solidFill>
                      <a:schemeClr val="tx1"/>
                    </a:solidFill>
                    <a:latin typeface="+mn-lt"/>
                    <a:ea typeface="+mn-ea"/>
                    <a:cs typeface="+mn-cs"/>
                  </a:endParaRPr>
                </a:p>
              </p:txBody>
            </p:sp>
          </p:grpSp>
          <p:grpSp>
            <p:nvGrpSpPr>
              <p:cNvPr id="143" name="Group 48"/>
              <p:cNvGrpSpPr>
                <a:grpSpLocks noChangeAspect="1"/>
              </p:cNvGrpSpPr>
              <p:nvPr/>
            </p:nvGrpSpPr>
            <p:grpSpPr>
              <a:xfrm>
                <a:off x="2" y="685789"/>
                <a:ext cx="1312805" cy="1509325"/>
                <a:chOff x="1447800" y="3114675"/>
                <a:chExt cx="1836489" cy="2111412"/>
              </a:xfrm>
              <a:solidFill>
                <a:schemeClr val="bg2">
                  <a:lumMod val="50000"/>
                  <a:lumOff val="50000"/>
                  <a:alpha val="18000"/>
                </a:schemeClr>
              </a:solidFill>
            </p:grpSpPr>
            <p:sp>
              <p:nvSpPr>
                <p:cNvPr id="159" name="Freeform 42"/>
                <p:cNvSpPr>
                  <a:spLocks/>
                </p:cNvSpPr>
                <p:nvPr/>
              </p:nvSpPr>
              <p:spPr bwMode="auto">
                <a:xfrm>
                  <a:off x="1990725" y="4175125"/>
                  <a:ext cx="498475" cy="269875"/>
                </a:xfrm>
                <a:custGeom>
                  <a:avLst/>
                  <a:gdLst>
                    <a:gd name="T0" fmla="*/ 314 w 314"/>
                    <a:gd name="T1" fmla="*/ 170 h 170"/>
                    <a:gd name="T2" fmla="*/ 314 w 314"/>
                    <a:gd name="T3" fmla="*/ 170 h 170"/>
                    <a:gd name="T4" fmla="*/ 314 w 314"/>
                    <a:gd name="T5" fmla="*/ 168 h 170"/>
                    <a:gd name="T6" fmla="*/ 314 w 314"/>
                    <a:gd name="T7" fmla="*/ 166 h 170"/>
                    <a:gd name="T8" fmla="*/ 314 w 314"/>
                    <a:gd name="T9" fmla="*/ 166 h 170"/>
                    <a:gd name="T10" fmla="*/ 300 w 314"/>
                    <a:gd name="T11" fmla="*/ 158 h 170"/>
                    <a:gd name="T12" fmla="*/ 58 w 314"/>
                    <a:gd name="T13" fmla="*/ 22 h 170"/>
                    <a:gd name="T14" fmla="*/ 58 w 314"/>
                    <a:gd name="T15" fmla="*/ 22 h 170"/>
                    <a:gd name="T16" fmla="*/ 34 w 314"/>
                    <a:gd name="T17" fmla="*/ 8 h 170"/>
                    <a:gd name="T18" fmla="*/ 34 w 314"/>
                    <a:gd name="T19" fmla="*/ 8 h 170"/>
                    <a:gd name="T20" fmla="*/ 22 w 314"/>
                    <a:gd name="T21" fmla="*/ 2 h 170"/>
                    <a:gd name="T22" fmla="*/ 8 w 314"/>
                    <a:gd name="T23" fmla="*/ 0 h 170"/>
                    <a:gd name="T24" fmla="*/ 8 w 314"/>
                    <a:gd name="T25" fmla="*/ 0 h 170"/>
                    <a:gd name="T26" fmla="*/ 4 w 314"/>
                    <a:gd name="T27" fmla="*/ 0 h 170"/>
                    <a:gd name="T28" fmla="*/ 2 w 314"/>
                    <a:gd name="T29" fmla="*/ 2 h 170"/>
                    <a:gd name="T30" fmla="*/ 0 w 314"/>
                    <a:gd name="T31" fmla="*/ 4 h 170"/>
                    <a:gd name="T32" fmla="*/ 2 w 314"/>
                    <a:gd name="T33" fmla="*/ 6 h 170"/>
                    <a:gd name="T34" fmla="*/ 2 w 314"/>
                    <a:gd name="T35" fmla="*/ 6 h 170"/>
                    <a:gd name="T36" fmla="*/ 8 w 314"/>
                    <a:gd name="T37" fmla="*/ 12 h 170"/>
                    <a:gd name="T38" fmla="*/ 16 w 314"/>
                    <a:gd name="T39" fmla="*/ 14 h 170"/>
                    <a:gd name="T40" fmla="*/ 16 w 314"/>
                    <a:gd name="T41" fmla="*/ 14 h 170"/>
                    <a:gd name="T42" fmla="*/ 28 w 314"/>
                    <a:gd name="T43" fmla="*/ 18 h 170"/>
                    <a:gd name="T44" fmla="*/ 40 w 314"/>
                    <a:gd name="T45" fmla="*/ 24 h 170"/>
                    <a:gd name="T46" fmla="*/ 298 w 314"/>
                    <a:gd name="T47" fmla="*/ 162 h 170"/>
                    <a:gd name="T48" fmla="*/ 298 w 314"/>
                    <a:gd name="T49" fmla="*/ 162 h 170"/>
                    <a:gd name="T50" fmla="*/ 308 w 314"/>
                    <a:gd name="T51" fmla="*/ 168 h 170"/>
                    <a:gd name="T52" fmla="*/ 314 w 314"/>
                    <a:gd name="T53" fmla="*/ 170 h 170"/>
                    <a:gd name="T54" fmla="*/ 314 w 314"/>
                    <a:gd name="T55" fmla="*/ 170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314" h="170">
                      <a:moveTo>
                        <a:pt x="314" y="170"/>
                      </a:moveTo>
                      <a:lnTo>
                        <a:pt x="314" y="170"/>
                      </a:lnTo>
                      <a:lnTo>
                        <a:pt x="314" y="168"/>
                      </a:lnTo>
                      <a:lnTo>
                        <a:pt x="314" y="166"/>
                      </a:lnTo>
                      <a:lnTo>
                        <a:pt x="314" y="166"/>
                      </a:lnTo>
                      <a:lnTo>
                        <a:pt x="300" y="158"/>
                      </a:lnTo>
                      <a:lnTo>
                        <a:pt x="58" y="22"/>
                      </a:lnTo>
                      <a:lnTo>
                        <a:pt x="58" y="22"/>
                      </a:lnTo>
                      <a:lnTo>
                        <a:pt x="34" y="8"/>
                      </a:lnTo>
                      <a:lnTo>
                        <a:pt x="34" y="8"/>
                      </a:lnTo>
                      <a:lnTo>
                        <a:pt x="22" y="2"/>
                      </a:lnTo>
                      <a:lnTo>
                        <a:pt x="8" y="0"/>
                      </a:lnTo>
                      <a:lnTo>
                        <a:pt x="8" y="0"/>
                      </a:lnTo>
                      <a:lnTo>
                        <a:pt x="4" y="0"/>
                      </a:lnTo>
                      <a:lnTo>
                        <a:pt x="2" y="2"/>
                      </a:lnTo>
                      <a:lnTo>
                        <a:pt x="0" y="4"/>
                      </a:lnTo>
                      <a:lnTo>
                        <a:pt x="2" y="6"/>
                      </a:lnTo>
                      <a:lnTo>
                        <a:pt x="2" y="6"/>
                      </a:lnTo>
                      <a:lnTo>
                        <a:pt x="8" y="12"/>
                      </a:lnTo>
                      <a:lnTo>
                        <a:pt x="16" y="14"/>
                      </a:lnTo>
                      <a:lnTo>
                        <a:pt x="16" y="14"/>
                      </a:lnTo>
                      <a:lnTo>
                        <a:pt x="28" y="18"/>
                      </a:lnTo>
                      <a:lnTo>
                        <a:pt x="40" y="24"/>
                      </a:lnTo>
                      <a:lnTo>
                        <a:pt x="298" y="162"/>
                      </a:lnTo>
                      <a:lnTo>
                        <a:pt x="298" y="162"/>
                      </a:lnTo>
                      <a:lnTo>
                        <a:pt x="308" y="168"/>
                      </a:lnTo>
                      <a:lnTo>
                        <a:pt x="314" y="170"/>
                      </a:lnTo>
                      <a:lnTo>
                        <a:pt x="314" y="17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160" name="Freeform 43"/>
                <p:cNvSpPr>
                  <a:spLocks/>
                </p:cNvSpPr>
                <p:nvPr/>
              </p:nvSpPr>
              <p:spPr bwMode="auto">
                <a:xfrm>
                  <a:off x="2498725" y="4451350"/>
                  <a:ext cx="0" cy="0"/>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161" name="Freeform 44"/>
                <p:cNvSpPr>
                  <a:spLocks/>
                </p:cNvSpPr>
                <p:nvPr/>
              </p:nvSpPr>
              <p:spPr bwMode="auto">
                <a:xfrm>
                  <a:off x="2511425" y="3870325"/>
                  <a:ext cx="60325" cy="561975"/>
                </a:xfrm>
                <a:custGeom>
                  <a:avLst/>
                  <a:gdLst>
                    <a:gd name="T0" fmla="*/ 2 w 38"/>
                    <a:gd name="T1" fmla="*/ 352 h 354"/>
                    <a:gd name="T2" fmla="*/ 2 w 38"/>
                    <a:gd name="T3" fmla="*/ 352 h 354"/>
                    <a:gd name="T4" fmla="*/ 4 w 38"/>
                    <a:gd name="T5" fmla="*/ 346 h 354"/>
                    <a:gd name="T6" fmla="*/ 6 w 38"/>
                    <a:gd name="T7" fmla="*/ 336 h 354"/>
                    <a:gd name="T8" fmla="*/ 32 w 38"/>
                    <a:gd name="T9" fmla="*/ 44 h 354"/>
                    <a:gd name="T10" fmla="*/ 32 w 38"/>
                    <a:gd name="T11" fmla="*/ 44 h 354"/>
                    <a:gd name="T12" fmla="*/ 34 w 38"/>
                    <a:gd name="T13" fmla="*/ 30 h 354"/>
                    <a:gd name="T14" fmla="*/ 36 w 38"/>
                    <a:gd name="T15" fmla="*/ 20 h 354"/>
                    <a:gd name="T16" fmla="*/ 36 w 38"/>
                    <a:gd name="T17" fmla="*/ 20 h 354"/>
                    <a:gd name="T18" fmla="*/ 38 w 38"/>
                    <a:gd name="T19" fmla="*/ 10 h 354"/>
                    <a:gd name="T20" fmla="*/ 38 w 38"/>
                    <a:gd name="T21" fmla="*/ 2 h 354"/>
                    <a:gd name="T22" fmla="*/ 38 w 38"/>
                    <a:gd name="T23" fmla="*/ 2 h 354"/>
                    <a:gd name="T24" fmla="*/ 36 w 38"/>
                    <a:gd name="T25" fmla="*/ 0 h 354"/>
                    <a:gd name="T26" fmla="*/ 34 w 38"/>
                    <a:gd name="T27" fmla="*/ 0 h 354"/>
                    <a:gd name="T28" fmla="*/ 32 w 38"/>
                    <a:gd name="T29" fmla="*/ 0 h 354"/>
                    <a:gd name="T30" fmla="*/ 28 w 38"/>
                    <a:gd name="T31" fmla="*/ 4 h 354"/>
                    <a:gd name="T32" fmla="*/ 28 w 38"/>
                    <a:gd name="T33" fmla="*/ 4 h 354"/>
                    <a:gd name="T34" fmla="*/ 24 w 38"/>
                    <a:gd name="T35" fmla="*/ 16 h 354"/>
                    <a:gd name="T36" fmla="*/ 22 w 38"/>
                    <a:gd name="T37" fmla="*/ 30 h 354"/>
                    <a:gd name="T38" fmla="*/ 22 w 38"/>
                    <a:gd name="T39" fmla="*/ 30 h 354"/>
                    <a:gd name="T40" fmla="*/ 20 w 38"/>
                    <a:gd name="T41" fmla="*/ 58 h 354"/>
                    <a:gd name="T42" fmla="*/ 0 w 38"/>
                    <a:gd name="T43" fmla="*/ 334 h 354"/>
                    <a:gd name="T44" fmla="*/ 0 w 38"/>
                    <a:gd name="T45" fmla="*/ 334 h 354"/>
                    <a:gd name="T46" fmla="*/ 0 w 38"/>
                    <a:gd name="T47" fmla="*/ 352 h 354"/>
                    <a:gd name="T48" fmla="*/ 0 w 38"/>
                    <a:gd name="T49" fmla="*/ 352 h 354"/>
                    <a:gd name="T50" fmla="*/ 0 w 38"/>
                    <a:gd name="T51" fmla="*/ 354 h 354"/>
                    <a:gd name="T52" fmla="*/ 0 w 38"/>
                    <a:gd name="T53" fmla="*/ 354 h 354"/>
                    <a:gd name="T54" fmla="*/ 2 w 38"/>
                    <a:gd name="T55" fmla="*/ 352 h 354"/>
                    <a:gd name="T56" fmla="*/ 2 w 38"/>
                    <a:gd name="T57" fmla="*/ 352 h 3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8" h="354">
                      <a:moveTo>
                        <a:pt x="2" y="352"/>
                      </a:moveTo>
                      <a:lnTo>
                        <a:pt x="2" y="352"/>
                      </a:lnTo>
                      <a:lnTo>
                        <a:pt x="4" y="346"/>
                      </a:lnTo>
                      <a:lnTo>
                        <a:pt x="6" y="336"/>
                      </a:lnTo>
                      <a:lnTo>
                        <a:pt x="32" y="44"/>
                      </a:lnTo>
                      <a:lnTo>
                        <a:pt x="32" y="44"/>
                      </a:lnTo>
                      <a:lnTo>
                        <a:pt x="34" y="30"/>
                      </a:lnTo>
                      <a:lnTo>
                        <a:pt x="36" y="20"/>
                      </a:lnTo>
                      <a:lnTo>
                        <a:pt x="36" y="20"/>
                      </a:lnTo>
                      <a:lnTo>
                        <a:pt x="38" y="10"/>
                      </a:lnTo>
                      <a:lnTo>
                        <a:pt x="38" y="2"/>
                      </a:lnTo>
                      <a:lnTo>
                        <a:pt x="38" y="2"/>
                      </a:lnTo>
                      <a:lnTo>
                        <a:pt x="36" y="0"/>
                      </a:lnTo>
                      <a:lnTo>
                        <a:pt x="34" y="0"/>
                      </a:lnTo>
                      <a:lnTo>
                        <a:pt x="32" y="0"/>
                      </a:lnTo>
                      <a:lnTo>
                        <a:pt x="28" y="4"/>
                      </a:lnTo>
                      <a:lnTo>
                        <a:pt x="28" y="4"/>
                      </a:lnTo>
                      <a:lnTo>
                        <a:pt x="24" y="16"/>
                      </a:lnTo>
                      <a:lnTo>
                        <a:pt x="22" y="30"/>
                      </a:lnTo>
                      <a:lnTo>
                        <a:pt x="22" y="30"/>
                      </a:lnTo>
                      <a:lnTo>
                        <a:pt x="20" y="58"/>
                      </a:lnTo>
                      <a:lnTo>
                        <a:pt x="0" y="334"/>
                      </a:lnTo>
                      <a:lnTo>
                        <a:pt x="0" y="334"/>
                      </a:lnTo>
                      <a:lnTo>
                        <a:pt x="0" y="352"/>
                      </a:lnTo>
                      <a:lnTo>
                        <a:pt x="0" y="352"/>
                      </a:lnTo>
                      <a:lnTo>
                        <a:pt x="0" y="354"/>
                      </a:lnTo>
                      <a:lnTo>
                        <a:pt x="0" y="354"/>
                      </a:lnTo>
                      <a:lnTo>
                        <a:pt x="2" y="352"/>
                      </a:lnTo>
                      <a:lnTo>
                        <a:pt x="2" y="35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162" name="Freeform 45"/>
                <p:cNvSpPr>
                  <a:spLocks noEditPoints="1"/>
                </p:cNvSpPr>
                <p:nvPr/>
              </p:nvSpPr>
              <p:spPr bwMode="auto">
                <a:xfrm>
                  <a:off x="1447800" y="3114675"/>
                  <a:ext cx="1836489" cy="2111412"/>
                </a:xfrm>
                <a:custGeom>
                  <a:avLst/>
                  <a:gdLst>
                    <a:gd name="T0" fmla="*/ 1324 w 1336"/>
                    <a:gd name="T1" fmla="*/ 968 h 1536"/>
                    <a:gd name="T2" fmla="*/ 1306 w 1336"/>
                    <a:gd name="T3" fmla="*/ 886 h 1536"/>
                    <a:gd name="T4" fmla="*/ 1268 w 1336"/>
                    <a:gd name="T5" fmla="*/ 846 h 1536"/>
                    <a:gd name="T6" fmla="*/ 1108 w 1336"/>
                    <a:gd name="T7" fmla="*/ 788 h 1536"/>
                    <a:gd name="T8" fmla="*/ 1220 w 1336"/>
                    <a:gd name="T9" fmla="*/ 664 h 1536"/>
                    <a:gd name="T10" fmla="*/ 1246 w 1336"/>
                    <a:gd name="T11" fmla="*/ 442 h 1536"/>
                    <a:gd name="T12" fmla="*/ 1102 w 1336"/>
                    <a:gd name="T13" fmla="*/ 20 h 1536"/>
                    <a:gd name="T14" fmla="*/ 1084 w 1336"/>
                    <a:gd name="T15" fmla="*/ 0 h 1536"/>
                    <a:gd name="T16" fmla="*/ 1000 w 1336"/>
                    <a:gd name="T17" fmla="*/ 18 h 1536"/>
                    <a:gd name="T18" fmla="*/ 740 w 1336"/>
                    <a:gd name="T19" fmla="*/ 628 h 1536"/>
                    <a:gd name="T20" fmla="*/ 728 w 1336"/>
                    <a:gd name="T21" fmla="*/ 864 h 1536"/>
                    <a:gd name="T22" fmla="*/ 708 w 1336"/>
                    <a:gd name="T23" fmla="*/ 844 h 1536"/>
                    <a:gd name="T24" fmla="*/ 688 w 1336"/>
                    <a:gd name="T25" fmla="*/ 826 h 1536"/>
                    <a:gd name="T26" fmla="*/ 674 w 1336"/>
                    <a:gd name="T27" fmla="*/ 828 h 1536"/>
                    <a:gd name="T28" fmla="*/ 662 w 1336"/>
                    <a:gd name="T29" fmla="*/ 828 h 1536"/>
                    <a:gd name="T30" fmla="*/ 650 w 1336"/>
                    <a:gd name="T31" fmla="*/ 840 h 1536"/>
                    <a:gd name="T32" fmla="*/ 650 w 1336"/>
                    <a:gd name="T33" fmla="*/ 846 h 1536"/>
                    <a:gd name="T34" fmla="*/ 642 w 1336"/>
                    <a:gd name="T35" fmla="*/ 870 h 1536"/>
                    <a:gd name="T36" fmla="*/ 650 w 1336"/>
                    <a:gd name="T37" fmla="*/ 904 h 1536"/>
                    <a:gd name="T38" fmla="*/ 158 w 1336"/>
                    <a:gd name="T39" fmla="*/ 670 h 1536"/>
                    <a:gd name="T40" fmla="*/ 44 w 1336"/>
                    <a:gd name="T41" fmla="*/ 1130 h 1536"/>
                    <a:gd name="T42" fmla="*/ 258 w 1336"/>
                    <a:gd name="T43" fmla="*/ 1190 h 1536"/>
                    <a:gd name="T44" fmla="*/ 380 w 1336"/>
                    <a:gd name="T45" fmla="*/ 1180 h 1536"/>
                    <a:gd name="T46" fmla="*/ 340 w 1336"/>
                    <a:gd name="T47" fmla="*/ 1346 h 1536"/>
                    <a:gd name="T48" fmla="*/ 354 w 1336"/>
                    <a:gd name="T49" fmla="*/ 1398 h 1536"/>
                    <a:gd name="T50" fmla="*/ 438 w 1336"/>
                    <a:gd name="T51" fmla="*/ 1488 h 1536"/>
                    <a:gd name="T52" fmla="*/ 464 w 1336"/>
                    <a:gd name="T53" fmla="*/ 1502 h 1536"/>
                    <a:gd name="T54" fmla="*/ 498 w 1336"/>
                    <a:gd name="T55" fmla="*/ 1504 h 1536"/>
                    <a:gd name="T56" fmla="*/ 524 w 1336"/>
                    <a:gd name="T57" fmla="*/ 1520 h 1536"/>
                    <a:gd name="T58" fmla="*/ 562 w 1336"/>
                    <a:gd name="T59" fmla="*/ 1520 h 1536"/>
                    <a:gd name="T60" fmla="*/ 594 w 1336"/>
                    <a:gd name="T61" fmla="*/ 1526 h 1536"/>
                    <a:gd name="T62" fmla="*/ 634 w 1336"/>
                    <a:gd name="T63" fmla="*/ 1530 h 1536"/>
                    <a:gd name="T64" fmla="*/ 712 w 1336"/>
                    <a:gd name="T65" fmla="*/ 1536 h 1536"/>
                    <a:gd name="T66" fmla="*/ 738 w 1336"/>
                    <a:gd name="T67" fmla="*/ 1514 h 1536"/>
                    <a:gd name="T68" fmla="*/ 758 w 1336"/>
                    <a:gd name="T69" fmla="*/ 1500 h 1536"/>
                    <a:gd name="T70" fmla="*/ 792 w 1336"/>
                    <a:gd name="T71" fmla="*/ 1420 h 1536"/>
                    <a:gd name="T72" fmla="*/ 790 w 1336"/>
                    <a:gd name="T73" fmla="*/ 1286 h 1536"/>
                    <a:gd name="T74" fmla="*/ 746 w 1336"/>
                    <a:gd name="T75" fmla="*/ 1062 h 1536"/>
                    <a:gd name="T76" fmla="*/ 812 w 1336"/>
                    <a:gd name="T77" fmla="*/ 1210 h 1536"/>
                    <a:gd name="T78" fmla="*/ 850 w 1336"/>
                    <a:gd name="T79" fmla="*/ 1282 h 1536"/>
                    <a:gd name="T80" fmla="*/ 938 w 1336"/>
                    <a:gd name="T81" fmla="*/ 1348 h 1536"/>
                    <a:gd name="T82" fmla="*/ 932 w 1336"/>
                    <a:gd name="T83" fmla="*/ 1238 h 1536"/>
                    <a:gd name="T84" fmla="*/ 892 w 1336"/>
                    <a:gd name="T85" fmla="*/ 1166 h 1536"/>
                    <a:gd name="T86" fmla="*/ 804 w 1336"/>
                    <a:gd name="T87" fmla="*/ 1030 h 1536"/>
                    <a:gd name="T88" fmla="*/ 884 w 1336"/>
                    <a:gd name="T89" fmla="*/ 1104 h 1536"/>
                    <a:gd name="T90" fmla="*/ 1036 w 1336"/>
                    <a:gd name="T91" fmla="*/ 1238 h 1536"/>
                    <a:gd name="T92" fmla="*/ 1138 w 1336"/>
                    <a:gd name="T93" fmla="*/ 1282 h 1536"/>
                    <a:gd name="T94" fmla="*/ 1174 w 1336"/>
                    <a:gd name="T95" fmla="*/ 1274 h 1536"/>
                    <a:gd name="T96" fmla="*/ 1196 w 1336"/>
                    <a:gd name="T97" fmla="*/ 1272 h 1536"/>
                    <a:gd name="T98" fmla="*/ 1244 w 1336"/>
                    <a:gd name="T99" fmla="*/ 1216 h 1536"/>
                    <a:gd name="T100" fmla="*/ 1268 w 1336"/>
                    <a:gd name="T101" fmla="*/ 1184 h 1536"/>
                    <a:gd name="T102" fmla="*/ 1282 w 1336"/>
                    <a:gd name="T103" fmla="*/ 1144 h 1536"/>
                    <a:gd name="T104" fmla="*/ 1296 w 1336"/>
                    <a:gd name="T105" fmla="*/ 1124 h 1536"/>
                    <a:gd name="T106" fmla="*/ 1314 w 1336"/>
                    <a:gd name="T107" fmla="*/ 1078 h 1536"/>
                    <a:gd name="T108" fmla="*/ 1316 w 1336"/>
                    <a:gd name="T109" fmla="*/ 1054 h 1536"/>
                    <a:gd name="T110" fmla="*/ 1336 w 1336"/>
                    <a:gd name="T111" fmla="*/ 1020 h 1536"/>
                    <a:gd name="T112" fmla="*/ 662 w 1336"/>
                    <a:gd name="T113" fmla="*/ 842 h 15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336" h="1536">
                      <a:moveTo>
                        <a:pt x="1336" y="1020"/>
                      </a:moveTo>
                      <a:lnTo>
                        <a:pt x="1336" y="1012"/>
                      </a:lnTo>
                      <a:lnTo>
                        <a:pt x="1336" y="1012"/>
                      </a:lnTo>
                      <a:lnTo>
                        <a:pt x="1334" y="1006"/>
                      </a:lnTo>
                      <a:lnTo>
                        <a:pt x="1324" y="968"/>
                      </a:lnTo>
                      <a:lnTo>
                        <a:pt x="1326" y="934"/>
                      </a:lnTo>
                      <a:lnTo>
                        <a:pt x="1312" y="908"/>
                      </a:lnTo>
                      <a:lnTo>
                        <a:pt x="1312" y="908"/>
                      </a:lnTo>
                      <a:lnTo>
                        <a:pt x="1308" y="896"/>
                      </a:lnTo>
                      <a:lnTo>
                        <a:pt x="1306" y="886"/>
                      </a:lnTo>
                      <a:lnTo>
                        <a:pt x="1300" y="876"/>
                      </a:lnTo>
                      <a:lnTo>
                        <a:pt x="1300" y="876"/>
                      </a:lnTo>
                      <a:lnTo>
                        <a:pt x="1292" y="868"/>
                      </a:lnTo>
                      <a:lnTo>
                        <a:pt x="1282" y="858"/>
                      </a:lnTo>
                      <a:lnTo>
                        <a:pt x="1268" y="846"/>
                      </a:lnTo>
                      <a:lnTo>
                        <a:pt x="1194" y="804"/>
                      </a:lnTo>
                      <a:lnTo>
                        <a:pt x="1194" y="804"/>
                      </a:lnTo>
                      <a:lnTo>
                        <a:pt x="1124" y="788"/>
                      </a:lnTo>
                      <a:lnTo>
                        <a:pt x="1124" y="788"/>
                      </a:lnTo>
                      <a:lnTo>
                        <a:pt x="1108" y="788"/>
                      </a:lnTo>
                      <a:lnTo>
                        <a:pt x="1082" y="790"/>
                      </a:lnTo>
                      <a:lnTo>
                        <a:pt x="1020" y="800"/>
                      </a:lnTo>
                      <a:lnTo>
                        <a:pt x="1148" y="718"/>
                      </a:lnTo>
                      <a:lnTo>
                        <a:pt x="1184" y="692"/>
                      </a:lnTo>
                      <a:lnTo>
                        <a:pt x="1220" y="664"/>
                      </a:lnTo>
                      <a:lnTo>
                        <a:pt x="1240" y="634"/>
                      </a:lnTo>
                      <a:lnTo>
                        <a:pt x="1254" y="592"/>
                      </a:lnTo>
                      <a:lnTo>
                        <a:pt x="1258" y="536"/>
                      </a:lnTo>
                      <a:lnTo>
                        <a:pt x="1252" y="478"/>
                      </a:lnTo>
                      <a:lnTo>
                        <a:pt x="1246" y="442"/>
                      </a:lnTo>
                      <a:lnTo>
                        <a:pt x="1214" y="344"/>
                      </a:lnTo>
                      <a:lnTo>
                        <a:pt x="1198" y="280"/>
                      </a:lnTo>
                      <a:lnTo>
                        <a:pt x="1150" y="122"/>
                      </a:lnTo>
                      <a:lnTo>
                        <a:pt x="1118" y="46"/>
                      </a:lnTo>
                      <a:lnTo>
                        <a:pt x="1102" y="20"/>
                      </a:lnTo>
                      <a:lnTo>
                        <a:pt x="1102" y="20"/>
                      </a:lnTo>
                      <a:lnTo>
                        <a:pt x="1102" y="18"/>
                      </a:lnTo>
                      <a:lnTo>
                        <a:pt x="1100" y="12"/>
                      </a:lnTo>
                      <a:lnTo>
                        <a:pt x="1094" y="6"/>
                      </a:lnTo>
                      <a:lnTo>
                        <a:pt x="1084" y="0"/>
                      </a:lnTo>
                      <a:lnTo>
                        <a:pt x="1044" y="0"/>
                      </a:lnTo>
                      <a:lnTo>
                        <a:pt x="1044" y="0"/>
                      </a:lnTo>
                      <a:lnTo>
                        <a:pt x="1028" y="6"/>
                      </a:lnTo>
                      <a:lnTo>
                        <a:pt x="1014" y="12"/>
                      </a:lnTo>
                      <a:lnTo>
                        <a:pt x="1000" y="18"/>
                      </a:lnTo>
                      <a:lnTo>
                        <a:pt x="930" y="90"/>
                      </a:lnTo>
                      <a:lnTo>
                        <a:pt x="860" y="190"/>
                      </a:lnTo>
                      <a:lnTo>
                        <a:pt x="806" y="322"/>
                      </a:lnTo>
                      <a:lnTo>
                        <a:pt x="772" y="442"/>
                      </a:lnTo>
                      <a:lnTo>
                        <a:pt x="740" y="628"/>
                      </a:lnTo>
                      <a:lnTo>
                        <a:pt x="732" y="758"/>
                      </a:lnTo>
                      <a:lnTo>
                        <a:pt x="730" y="842"/>
                      </a:lnTo>
                      <a:lnTo>
                        <a:pt x="730" y="870"/>
                      </a:lnTo>
                      <a:lnTo>
                        <a:pt x="730" y="870"/>
                      </a:lnTo>
                      <a:lnTo>
                        <a:pt x="728" y="864"/>
                      </a:lnTo>
                      <a:lnTo>
                        <a:pt x="728" y="864"/>
                      </a:lnTo>
                      <a:lnTo>
                        <a:pt x="720" y="858"/>
                      </a:lnTo>
                      <a:lnTo>
                        <a:pt x="708" y="850"/>
                      </a:lnTo>
                      <a:lnTo>
                        <a:pt x="708" y="850"/>
                      </a:lnTo>
                      <a:lnTo>
                        <a:pt x="708" y="844"/>
                      </a:lnTo>
                      <a:lnTo>
                        <a:pt x="706" y="836"/>
                      </a:lnTo>
                      <a:lnTo>
                        <a:pt x="706" y="836"/>
                      </a:lnTo>
                      <a:lnTo>
                        <a:pt x="702" y="830"/>
                      </a:lnTo>
                      <a:lnTo>
                        <a:pt x="696" y="828"/>
                      </a:lnTo>
                      <a:lnTo>
                        <a:pt x="688" y="826"/>
                      </a:lnTo>
                      <a:lnTo>
                        <a:pt x="680" y="828"/>
                      </a:lnTo>
                      <a:lnTo>
                        <a:pt x="680" y="828"/>
                      </a:lnTo>
                      <a:lnTo>
                        <a:pt x="678" y="830"/>
                      </a:lnTo>
                      <a:lnTo>
                        <a:pt x="678" y="824"/>
                      </a:lnTo>
                      <a:lnTo>
                        <a:pt x="674" y="828"/>
                      </a:lnTo>
                      <a:lnTo>
                        <a:pt x="670" y="830"/>
                      </a:lnTo>
                      <a:lnTo>
                        <a:pt x="670" y="830"/>
                      </a:lnTo>
                      <a:lnTo>
                        <a:pt x="664" y="828"/>
                      </a:lnTo>
                      <a:lnTo>
                        <a:pt x="664" y="828"/>
                      </a:lnTo>
                      <a:lnTo>
                        <a:pt x="662" y="828"/>
                      </a:lnTo>
                      <a:lnTo>
                        <a:pt x="660" y="832"/>
                      </a:lnTo>
                      <a:lnTo>
                        <a:pt x="656" y="834"/>
                      </a:lnTo>
                      <a:lnTo>
                        <a:pt x="658" y="836"/>
                      </a:lnTo>
                      <a:lnTo>
                        <a:pt x="654" y="838"/>
                      </a:lnTo>
                      <a:lnTo>
                        <a:pt x="650" y="840"/>
                      </a:lnTo>
                      <a:lnTo>
                        <a:pt x="656" y="842"/>
                      </a:lnTo>
                      <a:lnTo>
                        <a:pt x="656" y="844"/>
                      </a:lnTo>
                      <a:lnTo>
                        <a:pt x="656" y="844"/>
                      </a:lnTo>
                      <a:lnTo>
                        <a:pt x="650" y="846"/>
                      </a:lnTo>
                      <a:lnTo>
                        <a:pt x="650" y="846"/>
                      </a:lnTo>
                      <a:lnTo>
                        <a:pt x="644" y="850"/>
                      </a:lnTo>
                      <a:lnTo>
                        <a:pt x="640" y="856"/>
                      </a:lnTo>
                      <a:lnTo>
                        <a:pt x="640" y="864"/>
                      </a:lnTo>
                      <a:lnTo>
                        <a:pt x="642" y="870"/>
                      </a:lnTo>
                      <a:lnTo>
                        <a:pt x="642" y="870"/>
                      </a:lnTo>
                      <a:lnTo>
                        <a:pt x="646" y="876"/>
                      </a:lnTo>
                      <a:lnTo>
                        <a:pt x="650" y="878"/>
                      </a:lnTo>
                      <a:lnTo>
                        <a:pt x="650" y="878"/>
                      </a:lnTo>
                      <a:lnTo>
                        <a:pt x="648" y="894"/>
                      </a:lnTo>
                      <a:lnTo>
                        <a:pt x="650" y="904"/>
                      </a:lnTo>
                      <a:lnTo>
                        <a:pt x="634" y="894"/>
                      </a:lnTo>
                      <a:lnTo>
                        <a:pt x="562" y="848"/>
                      </a:lnTo>
                      <a:lnTo>
                        <a:pt x="450" y="784"/>
                      </a:lnTo>
                      <a:lnTo>
                        <a:pt x="276" y="708"/>
                      </a:lnTo>
                      <a:lnTo>
                        <a:pt x="158" y="670"/>
                      </a:lnTo>
                      <a:lnTo>
                        <a:pt x="18" y="644"/>
                      </a:lnTo>
                      <a:lnTo>
                        <a:pt x="0" y="644"/>
                      </a:lnTo>
                      <a:lnTo>
                        <a:pt x="0" y="1084"/>
                      </a:lnTo>
                      <a:lnTo>
                        <a:pt x="16" y="1104"/>
                      </a:lnTo>
                      <a:lnTo>
                        <a:pt x="44" y="1130"/>
                      </a:lnTo>
                      <a:lnTo>
                        <a:pt x="88" y="1166"/>
                      </a:lnTo>
                      <a:lnTo>
                        <a:pt x="138" y="1194"/>
                      </a:lnTo>
                      <a:lnTo>
                        <a:pt x="180" y="1206"/>
                      </a:lnTo>
                      <a:lnTo>
                        <a:pt x="216" y="1206"/>
                      </a:lnTo>
                      <a:lnTo>
                        <a:pt x="258" y="1190"/>
                      </a:lnTo>
                      <a:lnTo>
                        <a:pt x="300" y="1174"/>
                      </a:lnTo>
                      <a:lnTo>
                        <a:pt x="440" y="1114"/>
                      </a:lnTo>
                      <a:lnTo>
                        <a:pt x="440" y="1114"/>
                      </a:lnTo>
                      <a:lnTo>
                        <a:pt x="396" y="1160"/>
                      </a:lnTo>
                      <a:lnTo>
                        <a:pt x="380" y="1180"/>
                      </a:lnTo>
                      <a:lnTo>
                        <a:pt x="372" y="1192"/>
                      </a:lnTo>
                      <a:lnTo>
                        <a:pt x="372" y="1192"/>
                      </a:lnTo>
                      <a:lnTo>
                        <a:pt x="348" y="1260"/>
                      </a:lnTo>
                      <a:lnTo>
                        <a:pt x="340" y="1346"/>
                      </a:lnTo>
                      <a:lnTo>
                        <a:pt x="340" y="1346"/>
                      </a:lnTo>
                      <a:lnTo>
                        <a:pt x="344" y="1364"/>
                      </a:lnTo>
                      <a:lnTo>
                        <a:pt x="346" y="1378"/>
                      </a:lnTo>
                      <a:lnTo>
                        <a:pt x="348" y="1390"/>
                      </a:lnTo>
                      <a:lnTo>
                        <a:pt x="348" y="1390"/>
                      </a:lnTo>
                      <a:lnTo>
                        <a:pt x="354" y="1398"/>
                      </a:lnTo>
                      <a:lnTo>
                        <a:pt x="360" y="1406"/>
                      </a:lnTo>
                      <a:lnTo>
                        <a:pt x="368" y="1416"/>
                      </a:lnTo>
                      <a:lnTo>
                        <a:pt x="382" y="1444"/>
                      </a:lnTo>
                      <a:lnTo>
                        <a:pt x="412" y="1460"/>
                      </a:lnTo>
                      <a:lnTo>
                        <a:pt x="438" y="1488"/>
                      </a:lnTo>
                      <a:lnTo>
                        <a:pt x="438" y="1488"/>
                      </a:lnTo>
                      <a:lnTo>
                        <a:pt x="440" y="1492"/>
                      </a:lnTo>
                      <a:lnTo>
                        <a:pt x="446" y="1496"/>
                      </a:lnTo>
                      <a:lnTo>
                        <a:pt x="458" y="1500"/>
                      </a:lnTo>
                      <a:lnTo>
                        <a:pt x="464" y="1502"/>
                      </a:lnTo>
                      <a:lnTo>
                        <a:pt x="474" y="1500"/>
                      </a:lnTo>
                      <a:lnTo>
                        <a:pt x="474" y="1500"/>
                      </a:lnTo>
                      <a:lnTo>
                        <a:pt x="488" y="1500"/>
                      </a:lnTo>
                      <a:lnTo>
                        <a:pt x="496" y="1502"/>
                      </a:lnTo>
                      <a:lnTo>
                        <a:pt x="498" y="1504"/>
                      </a:lnTo>
                      <a:lnTo>
                        <a:pt x="500" y="1506"/>
                      </a:lnTo>
                      <a:lnTo>
                        <a:pt x="500" y="1506"/>
                      </a:lnTo>
                      <a:lnTo>
                        <a:pt x="510" y="1512"/>
                      </a:lnTo>
                      <a:lnTo>
                        <a:pt x="524" y="1520"/>
                      </a:lnTo>
                      <a:lnTo>
                        <a:pt x="524" y="1520"/>
                      </a:lnTo>
                      <a:lnTo>
                        <a:pt x="542" y="1522"/>
                      </a:lnTo>
                      <a:lnTo>
                        <a:pt x="554" y="1522"/>
                      </a:lnTo>
                      <a:lnTo>
                        <a:pt x="558" y="1522"/>
                      </a:lnTo>
                      <a:lnTo>
                        <a:pt x="562" y="1520"/>
                      </a:lnTo>
                      <a:lnTo>
                        <a:pt x="562" y="1520"/>
                      </a:lnTo>
                      <a:lnTo>
                        <a:pt x="566" y="1518"/>
                      </a:lnTo>
                      <a:lnTo>
                        <a:pt x="570" y="1518"/>
                      </a:lnTo>
                      <a:lnTo>
                        <a:pt x="582" y="1520"/>
                      </a:lnTo>
                      <a:lnTo>
                        <a:pt x="594" y="1526"/>
                      </a:lnTo>
                      <a:lnTo>
                        <a:pt x="594" y="1526"/>
                      </a:lnTo>
                      <a:lnTo>
                        <a:pt x="604" y="1530"/>
                      </a:lnTo>
                      <a:lnTo>
                        <a:pt x="612" y="1532"/>
                      </a:lnTo>
                      <a:lnTo>
                        <a:pt x="622" y="1532"/>
                      </a:lnTo>
                      <a:lnTo>
                        <a:pt x="622" y="1532"/>
                      </a:lnTo>
                      <a:lnTo>
                        <a:pt x="634" y="1530"/>
                      </a:lnTo>
                      <a:lnTo>
                        <a:pt x="648" y="1528"/>
                      </a:lnTo>
                      <a:lnTo>
                        <a:pt x="662" y="1528"/>
                      </a:lnTo>
                      <a:lnTo>
                        <a:pt x="686" y="1532"/>
                      </a:lnTo>
                      <a:lnTo>
                        <a:pt x="712" y="1536"/>
                      </a:lnTo>
                      <a:lnTo>
                        <a:pt x="712" y="1536"/>
                      </a:lnTo>
                      <a:lnTo>
                        <a:pt x="722" y="1532"/>
                      </a:lnTo>
                      <a:lnTo>
                        <a:pt x="732" y="1524"/>
                      </a:lnTo>
                      <a:lnTo>
                        <a:pt x="734" y="1520"/>
                      </a:lnTo>
                      <a:lnTo>
                        <a:pt x="738" y="1514"/>
                      </a:lnTo>
                      <a:lnTo>
                        <a:pt x="738" y="1514"/>
                      </a:lnTo>
                      <a:lnTo>
                        <a:pt x="740" y="1510"/>
                      </a:lnTo>
                      <a:lnTo>
                        <a:pt x="744" y="1506"/>
                      </a:lnTo>
                      <a:lnTo>
                        <a:pt x="750" y="1502"/>
                      </a:lnTo>
                      <a:lnTo>
                        <a:pt x="754" y="1500"/>
                      </a:lnTo>
                      <a:lnTo>
                        <a:pt x="758" y="1500"/>
                      </a:lnTo>
                      <a:lnTo>
                        <a:pt x="766" y="1494"/>
                      </a:lnTo>
                      <a:lnTo>
                        <a:pt x="776" y="1476"/>
                      </a:lnTo>
                      <a:lnTo>
                        <a:pt x="788" y="1438"/>
                      </a:lnTo>
                      <a:lnTo>
                        <a:pt x="788" y="1438"/>
                      </a:lnTo>
                      <a:lnTo>
                        <a:pt x="792" y="1420"/>
                      </a:lnTo>
                      <a:lnTo>
                        <a:pt x="794" y="1398"/>
                      </a:lnTo>
                      <a:lnTo>
                        <a:pt x="796" y="1368"/>
                      </a:lnTo>
                      <a:lnTo>
                        <a:pt x="796" y="1368"/>
                      </a:lnTo>
                      <a:lnTo>
                        <a:pt x="794" y="1330"/>
                      </a:lnTo>
                      <a:lnTo>
                        <a:pt x="790" y="1286"/>
                      </a:lnTo>
                      <a:lnTo>
                        <a:pt x="786" y="1238"/>
                      </a:lnTo>
                      <a:lnTo>
                        <a:pt x="786" y="1238"/>
                      </a:lnTo>
                      <a:lnTo>
                        <a:pt x="770" y="1172"/>
                      </a:lnTo>
                      <a:lnTo>
                        <a:pt x="756" y="1114"/>
                      </a:lnTo>
                      <a:lnTo>
                        <a:pt x="746" y="1062"/>
                      </a:lnTo>
                      <a:lnTo>
                        <a:pt x="760" y="1088"/>
                      </a:lnTo>
                      <a:lnTo>
                        <a:pt x="780" y="1138"/>
                      </a:lnTo>
                      <a:lnTo>
                        <a:pt x="790" y="1152"/>
                      </a:lnTo>
                      <a:lnTo>
                        <a:pt x="794" y="1176"/>
                      </a:lnTo>
                      <a:lnTo>
                        <a:pt x="812" y="1210"/>
                      </a:lnTo>
                      <a:lnTo>
                        <a:pt x="816" y="1218"/>
                      </a:lnTo>
                      <a:lnTo>
                        <a:pt x="840" y="1266"/>
                      </a:lnTo>
                      <a:lnTo>
                        <a:pt x="850" y="1264"/>
                      </a:lnTo>
                      <a:lnTo>
                        <a:pt x="854" y="1272"/>
                      </a:lnTo>
                      <a:lnTo>
                        <a:pt x="850" y="1282"/>
                      </a:lnTo>
                      <a:lnTo>
                        <a:pt x="864" y="1304"/>
                      </a:lnTo>
                      <a:lnTo>
                        <a:pt x="884" y="1340"/>
                      </a:lnTo>
                      <a:lnTo>
                        <a:pt x="914" y="1362"/>
                      </a:lnTo>
                      <a:lnTo>
                        <a:pt x="946" y="1370"/>
                      </a:lnTo>
                      <a:lnTo>
                        <a:pt x="938" y="1348"/>
                      </a:lnTo>
                      <a:lnTo>
                        <a:pt x="952" y="1366"/>
                      </a:lnTo>
                      <a:lnTo>
                        <a:pt x="964" y="1336"/>
                      </a:lnTo>
                      <a:lnTo>
                        <a:pt x="962" y="1298"/>
                      </a:lnTo>
                      <a:lnTo>
                        <a:pt x="942" y="1262"/>
                      </a:lnTo>
                      <a:lnTo>
                        <a:pt x="932" y="1238"/>
                      </a:lnTo>
                      <a:lnTo>
                        <a:pt x="922" y="1236"/>
                      </a:lnTo>
                      <a:lnTo>
                        <a:pt x="918" y="1228"/>
                      </a:lnTo>
                      <a:lnTo>
                        <a:pt x="922" y="1222"/>
                      </a:lnTo>
                      <a:lnTo>
                        <a:pt x="898" y="1174"/>
                      </a:lnTo>
                      <a:lnTo>
                        <a:pt x="892" y="1166"/>
                      </a:lnTo>
                      <a:lnTo>
                        <a:pt x="874" y="1132"/>
                      </a:lnTo>
                      <a:lnTo>
                        <a:pt x="856" y="1116"/>
                      </a:lnTo>
                      <a:lnTo>
                        <a:pt x="850" y="1100"/>
                      </a:lnTo>
                      <a:lnTo>
                        <a:pt x="820" y="1056"/>
                      </a:lnTo>
                      <a:lnTo>
                        <a:pt x="804" y="1030"/>
                      </a:lnTo>
                      <a:lnTo>
                        <a:pt x="804" y="1030"/>
                      </a:lnTo>
                      <a:lnTo>
                        <a:pt x="800" y="1022"/>
                      </a:lnTo>
                      <a:lnTo>
                        <a:pt x="800" y="1022"/>
                      </a:lnTo>
                      <a:lnTo>
                        <a:pt x="840" y="1058"/>
                      </a:lnTo>
                      <a:lnTo>
                        <a:pt x="884" y="1104"/>
                      </a:lnTo>
                      <a:lnTo>
                        <a:pt x="934" y="1158"/>
                      </a:lnTo>
                      <a:lnTo>
                        <a:pt x="934" y="1158"/>
                      </a:lnTo>
                      <a:lnTo>
                        <a:pt x="972" y="1190"/>
                      </a:lnTo>
                      <a:lnTo>
                        <a:pt x="1006" y="1216"/>
                      </a:lnTo>
                      <a:lnTo>
                        <a:pt x="1036" y="1238"/>
                      </a:lnTo>
                      <a:lnTo>
                        <a:pt x="1036" y="1238"/>
                      </a:lnTo>
                      <a:lnTo>
                        <a:pt x="1062" y="1254"/>
                      </a:lnTo>
                      <a:lnTo>
                        <a:pt x="1082" y="1264"/>
                      </a:lnTo>
                      <a:lnTo>
                        <a:pt x="1098" y="1270"/>
                      </a:lnTo>
                      <a:lnTo>
                        <a:pt x="1138" y="1282"/>
                      </a:lnTo>
                      <a:lnTo>
                        <a:pt x="1158" y="1282"/>
                      </a:lnTo>
                      <a:lnTo>
                        <a:pt x="1168" y="1280"/>
                      </a:lnTo>
                      <a:lnTo>
                        <a:pt x="1168" y="1280"/>
                      </a:lnTo>
                      <a:lnTo>
                        <a:pt x="1170" y="1278"/>
                      </a:lnTo>
                      <a:lnTo>
                        <a:pt x="1174" y="1274"/>
                      </a:lnTo>
                      <a:lnTo>
                        <a:pt x="1180" y="1270"/>
                      </a:lnTo>
                      <a:lnTo>
                        <a:pt x="1186" y="1270"/>
                      </a:lnTo>
                      <a:lnTo>
                        <a:pt x="1190" y="1270"/>
                      </a:lnTo>
                      <a:lnTo>
                        <a:pt x="1190" y="1270"/>
                      </a:lnTo>
                      <a:lnTo>
                        <a:pt x="1196" y="1272"/>
                      </a:lnTo>
                      <a:lnTo>
                        <a:pt x="1202" y="1270"/>
                      </a:lnTo>
                      <a:lnTo>
                        <a:pt x="1214" y="1266"/>
                      </a:lnTo>
                      <a:lnTo>
                        <a:pt x="1224" y="1260"/>
                      </a:lnTo>
                      <a:lnTo>
                        <a:pt x="1234" y="1236"/>
                      </a:lnTo>
                      <a:lnTo>
                        <a:pt x="1244" y="1216"/>
                      </a:lnTo>
                      <a:lnTo>
                        <a:pt x="1244" y="1216"/>
                      </a:lnTo>
                      <a:lnTo>
                        <a:pt x="1252" y="1202"/>
                      </a:lnTo>
                      <a:lnTo>
                        <a:pt x="1260" y="1192"/>
                      </a:lnTo>
                      <a:lnTo>
                        <a:pt x="1268" y="1184"/>
                      </a:lnTo>
                      <a:lnTo>
                        <a:pt x="1268" y="1184"/>
                      </a:lnTo>
                      <a:lnTo>
                        <a:pt x="1274" y="1176"/>
                      </a:lnTo>
                      <a:lnTo>
                        <a:pt x="1278" y="1168"/>
                      </a:lnTo>
                      <a:lnTo>
                        <a:pt x="1278" y="1156"/>
                      </a:lnTo>
                      <a:lnTo>
                        <a:pt x="1278" y="1156"/>
                      </a:lnTo>
                      <a:lnTo>
                        <a:pt x="1282" y="1144"/>
                      </a:lnTo>
                      <a:lnTo>
                        <a:pt x="1286" y="1132"/>
                      </a:lnTo>
                      <a:lnTo>
                        <a:pt x="1288" y="1128"/>
                      </a:lnTo>
                      <a:lnTo>
                        <a:pt x="1292" y="1126"/>
                      </a:lnTo>
                      <a:lnTo>
                        <a:pt x="1292" y="1126"/>
                      </a:lnTo>
                      <a:lnTo>
                        <a:pt x="1296" y="1124"/>
                      </a:lnTo>
                      <a:lnTo>
                        <a:pt x="1298" y="1120"/>
                      </a:lnTo>
                      <a:lnTo>
                        <a:pt x="1306" y="1112"/>
                      </a:lnTo>
                      <a:lnTo>
                        <a:pt x="1312" y="1096"/>
                      </a:lnTo>
                      <a:lnTo>
                        <a:pt x="1312" y="1096"/>
                      </a:lnTo>
                      <a:lnTo>
                        <a:pt x="1314" y="1078"/>
                      </a:lnTo>
                      <a:lnTo>
                        <a:pt x="1316" y="1068"/>
                      </a:lnTo>
                      <a:lnTo>
                        <a:pt x="1316" y="1068"/>
                      </a:lnTo>
                      <a:lnTo>
                        <a:pt x="1314" y="1066"/>
                      </a:lnTo>
                      <a:lnTo>
                        <a:pt x="1314" y="1062"/>
                      </a:lnTo>
                      <a:lnTo>
                        <a:pt x="1316" y="1054"/>
                      </a:lnTo>
                      <a:lnTo>
                        <a:pt x="1324" y="1042"/>
                      </a:lnTo>
                      <a:lnTo>
                        <a:pt x="1324" y="1042"/>
                      </a:lnTo>
                      <a:lnTo>
                        <a:pt x="1330" y="1036"/>
                      </a:lnTo>
                      <a:lnTo>
                        <a:pt x="1334" y="1030"/>
                      </a:lnTo>
                      <a:lnTo>
                        <a:pt x="1336" y="1020"/>
                      </a:lnTo>
                      <a:lnTo>
                        <a:pt x="1336" y="1020"/>
                      </a:lnTo>
                      <a:close/>
                      <a:moveTo>
                        <a:pt x="662" y="842"/>
                      </a:moveTo>
                      <a:lnTo>
                        <a:pt x="662" y="842"/>
                      </a:lnTo>
                      <a:lnTo>
                        <a:pt x="662" y="842"/>
                      </a:lnTo>
                      <a:lnTo>
                        <a:pt x="662" y="842"/>
                      </a:lnTo>
                      <a:lnTo>
                        <a:pt x="662" y="842"/>
                      </a:lnTo>
                      <a:close/>
                    </a:path>
                  </a:pathLst>
                </a:custGeom>
                <a:solidFill>
                  <a:schemeClr val="bg2">
                    <a:lumMod val="60000"/>
                    <a:lumOff val="40000"/>
                    <a:alpha val="72000"/>
                  </a:schemeClr>
                </a:solidFill>
                <a:ln>
                  <a:noFill/>
                </a:ln>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algn="l" defTabSz="457200" rtl="0" eaLnBrk="1" latinLnBrk="0" hangingPunct="1"/>
                  <a:endParaRPr lang="en-US" sz="1800" kern="1200">
                    <a:solidFill>
                      <a:schemeClr val="tx1"/>
                    </a:solidFill>
                    <a:latin typeface="+mn-lt"/>
                    <a:ea typeface="+mn-ea"/>
                    <a:cs typeface="+mn-cs"/>
                  </a:endParaRPr>
                </a:p>
              </p:txBody>
            </p:sp>
          </p:grpSp>
          <p:grpSp>
            <p:nvGrpSpPr>
              <p:cNvPr id="144" name="Group 53"/>
              <p:cNvGrpSpPr>
                <a:grpSpLocks noChangeAspect="1"/>
              </p:cNvGrpSpPr>
              <p:nvPr/>
            </p:nvGrpSpPr>
            <p:grpSpPr>
              <a:xfrm>
                <a:off x="69" y="4273552"/>
                <a:ext cx="1192646" cy="1365250"/>
                <a:chOff x="6991351" y="2448533"/>
                <a:chExt cx="1646965" cy="1885342"/>
              </a:xfrm>
              <a:solidFill>
                <a:schemeClr val="bg2">
                  <a:lumMod val="50000"/>
                  <a:lumOff val="50000"/>
                  <a:alpha val="18000"/>
                </a:schemeClr>
              </a:solidFill>
            </p:grpSpPr>
            <p:sp>
              <p:nvSpPr>
                <p:cNvPr id="155" name="Freeform 56"/>
                <p:cNvSpPr>
                  <a:spLocks/>
                </p:cNvSpPr>
                <p:nvPr/>
              </p:nvSpPr>
              <p:spPr bwMode="auto">
                <a:xfrm>
                  <a:off x="7543643" y="2953066"/>
                  <a:ext cx="19050" cy="498475"/>
                </a:xfrm>
                <a:custGeom>
                  <a:avLst/>
                  <a:gdLst>
                    <a:gd name="T0" fmla="*/ 2 w 12"/>
                    <a:gd name="T1" fmla="*/ 314 h 314"/>
                    <a:gd name="T2" fmla="*/ 2 w 12"/>
                    <a:gd name="T3" fmla="*/ 314 h 314"/>
                    <a:gd name="T4" fmla="*/ 4 w 12"/>
                    <a:gd name="T5" fmla="*/ 314 h 314"/>
                    <a:gd name="T6" fmla="*/ 4 w 12"/>
                    <a:gd name="T7" fmla="*/ 314 h 314"/>
                    <a:gd name="T8" fmla="*/ 4 w 12"/>
                    <a:gd name="T9" fmla="*/ 296 h 314"/>
                    <a:gd name="T10" fmla="*/ 12 w 12"/>
                    <a:gd name="T11" fmla="*/ 56 h 314"/>
                    <a:gd name="T12" fmla="*/ 12 w 12"/>
                    <a:gd name="T13" fmla="*/ 56 h 314"/>
                    <a:gd name="T14" fmla="*/ 12 w 12"/>
                    <a:gd name="T15" fmla="*/ 28 h 314"/>
                    <a:gd name="T16" fmla="*/ 12 w 12"/>
                    <a:gd name="T17" fmla="*/ 28 h 314"/>
                    <a:gd name="T18" fmla="*/ 12 w 12"/>
                    <a:gd name="T19" fmla="*/ 16 h 314"/>
                    <a:gd name="T20" fmla="*/ 10 w 12"/>
                    <a:gd name="T21" fmla="*/ 6 h 314"/>
                    <a:gd name="T22" fmla="*/ 10 w 12"/>
                    <a:gd name="T23" fmla="*/ 6 h 314"/>
                    <a:gd name="T24" fmla="*/ 6 w 12"/>
                    <a:gd name="T25" fmla="*/ 0 h 314"/>
                    <a:gd name="T26" fmla="*/ 4 w 12"/>
                    <a:gd name="T27" fmla="*/ 0 h 314"/>
                    <a:gd name="T28" fmla="*/ 2 w 12"/>
                    <a:gd name="T29" fmla="*/ 2 h 314"/>
                    <a:gd name="T30" fmla="*/ 2 w 12"/>
                    <a:gd name="T31" fmla="*/ 2 h 314"/>
                    <a:gd name="T32" fmla="*/ 0 w 12"/>
                    <a:gd name="T33" fmla="*/ 10 h 314"/>
                    <a:gd name="T34" fmla="*/ 0 w 12"/>
                    <a:gd name="T35" fmla="*/ 18 h 314"/>
                    <a:gd name="T36" fmla="*/ 0 w 12"/>
                    <a:gd name="T37" fmla="*/ 18 h 314"/>
                    <a:gd name="T38" fmla="*/ 2 w 12"/>
                    <a:gd name="T39" fmla="*/ 28 h 314"/>
                    <a:gd name="T40" fmla="*/ 2 w 12"/>
                    <a:gd name="T41" fmla="*/ 42 h 314"/>
                    <a:gd name="T42" fmla="*/ 0 w 12"/>
                    <a:gd name="T43" fmla="*/ 298 h 314"/>
                    <a:gd name="T44" fmla="*/ 0 w 12"/>
                    <a:gd name="T45" fmla="*/ 298 h 314"/>
                    <a:gd name="T46" fmla="*/ 0 w 12"/>
                    <a:gd name="T47" fmla="*/ 310 h 314"/>
                    <a:gd name="T48" fmla="*/ 2 w 12"/>
                    <a:gd name="T49" fmla="*/ 314 h 314"/>
                    <a:gd name="T50" fmla="*/ 2 w 12"/>
                    <a:gd name="T51" fmla="*/ 314 h 3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2" h="314">
                      <a:moveTo>
                        <a:pt x="2" y="314"/>
                      </a:moveTo>
                      <a:lnTo>
                        <a:pt x="2" y="314"/>
                      </a:lnTo>
                      <a:lnTo>
                        <a:pt x="4" y="314"/>
                      </a:lnTo>
                      <a:lnTo>
                        <a:pt x="4" y="314"/>
                      </a:lnTo>
                      <a:lnTo>
                        <a:pt x="4" y="296"/>
                      </a:lnTo>
                      <a:lnTo>
                        <a:pt x="12" y="56"/>
                      </a:lnTo>
                      <a:lnTo>
                        <a:pt x="12" y="56"/>
                      </a:lnTo>
                      <a:lnTo>
                        <a:pt x="12" y="28"/>
                      </a:lnTo>
                      <a:lnTo>
                        <a:pt x="12" y="28"/>
                      </a:lnTo>
                      <a:lnTo>
                        <a:pt x="12" y="16"/>
                      </a:lnTo>
                      <a:lnTo>
                        <a:pt x="10" y="6"/>
                      </a:lnTo>
                      <a:lnTo>
                        <a:pt x="10" y="6"/>
                      </a:lnTo>
                      <a:lnTo>
                        <a:pt x="6" y="0"/>
                      </a:lnTo>
                      <a:lnTo>
                        <a:pt x="4" y="0"/>
                      </a:lnTo>
                      <a:lnTo>
                        <a:pt x="2" y="2"/>
                      </a:lnTo>
                      <a:lnTo>
                        <a:pt x="2" y="2"/>
                      </a:lnTo>
                      <a:lnTo>
                        <a:pt x="0" y="10"/>
                      </a:lnTo>
                      <a:lnTo>
                        <a:pt x="0" y="18"/>
                      </a:lnTo>
                      <a:lnTo>
                        <a:pt x="0" y="18"/>
                      </a:lnTo>
                      <a:lnTo>
                        <a:pt x="2" y="28"/>
                      </a:lnTo>
                      <a:lnTo>
                        <a:pt x="2" y="42"/>
                      </a:lnTo>
                      <a:lnTo>
                        <a:pt x="0" y="298"/>
                      </a:lnTo>
                      <a:lnTo>
                        <a:pt x="0" y="298"/>
                      </a:lnTo>
                      <a:lnTo>
                        <a:pt x="0" y="310"/>
                      </a:lnTo>
                      <a:lnTo>
                        <a:pt x="2" y="314"/>
                      </a:lnTo>
                      <a:lnTo>
                        <a:pt x="2" y="3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156" name="Freeform 57"/>
                <p:cNvSpPr>
                  <a:spLocks/>
                </p:cNvSpPr>
                <p:nvPr/>
              </p:nvSpPr>
              <p:spPr bwMode="auto">
                <a:xfrm>
                  <a:off x="7597775" y="3355975"/>
                  <a:ext cx="0" cy="0"/>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157" name="Freeform 58"/>
                <p:cNvSpPr>
                  <a:spLocks/>
                </p:cNvSpPr>
                <p:nvPr/>
              </p:nvSpPr>
              <p:spPr bwMode="auto">
                <a:xfrm>
                  <a:off x="7565869" y="3273742"/>
                  <a:ext cx="463550" cy="193675"/>
                </a:xfrm>
                <a:custGeom>
                  <a:avLst/>
                  <a:gdLst>
                    <a:gd name="T0" fmla="*/ 0 w 292"/>
                    <a:gd name="T1" fmla="*/ 122 h 122"/>
                    <a:gd name="T2" fmla="*/ 0 w 292"/>
                    <a:gd name="T3" fmla="*/ 122 h 122"/>
                    <a:gd name="T4" fmla="*/ 18 w 292"/>
                    <a:gd name="T5" fmla="*/ 116 h 122"/>
                    <a:gd name="T6" fmla="*/ 254 w 292"/>
                    <a:gd name="T7" fmla="*/ 20 h 122"/>
                    <a:gd name="T8" fmla="*/ 254 w 292"/>
                    <a:gd name="T9" fmla="*/ 20 h 122"/>
                    <a:gd name="T10" fmla="*/ 268 w 292"/>
                    <a:gd name="T11" fmla="*/ 14 h 122"/>
                    <a:gd name="T12" fmla="*/ 278 w 292"/>
                    <a:gd name="T13" fmla="*/ 12 h 122"/>
                    <a:gd name="T14" fmla="*/ 278 w 292"/>
                    <a:gd name="T15" fmla="*/ 12 h 122"/>
                    <a:gd name="T16" fmla="*/ 284 w 292"/>
                    <a:gd name="T17" fmla="*/ 10 h 122"/>
                    <a:gd name="T18" fmla="*/ 292 w 292"/>
                    <a:gd name="T19" fmla="*/ 6 h 122"/>
                    <a:gd name="T20" fmla="*/ 292 w 292"/>
                    <a:gd name="T21" fmla="*/ 6 h 122"/>
                    <a:gd name="T22" fmla="*/ 292 w 292"/>
                    <a:gd name="T23" fmla="*/ 4 h 122"/>
                    <a:gd name="T24" fmla="*/ 292 w 292"/>
                    <a:gd name="T25" fmla="*/ 2 h 122"/>
                    <a:gd name="T26" fmla="*/ 286 w 292"/>
                    <a:gd name="T27" fmla="*/ 0 h 122"/>
                    <a:gd name="T28" fmla="*/ 286 w 292"/>
                    <a:gd name="T29" fmla="*/ 0 h 122"/>
                    <a:gd name="T30" fmla="*/ 274 w 292"/>
                    <a:gd name="T31" fmla="*/ 2 h 122"/>
                    <a:gd name="T32" fmla="*/ 264 w 292"/>
                    <a:gd name="T33" fmla="*/ 6 h 122"/>
                    <a:gd name="T34" fmla="*/ 264 w 292"/>
                    <a:gd name="T35" fmla="*/ 6 h 122"/>
                    <a:gd name="T36" fmla="*/ 238 w 292"/>
                    <a:gd name="T37" fmla="*/ 16 h 122"/>
                    <a:gd name="T38" fmla="*/ 16 w 292"/>
                    <a:gd name="T39" fmla="*/ 112 h 122"/>
                    <a:gd name="T40" fmla="*/ 16 w 292"/>
                    <a:gd name="T41" fmla="*/ 112 h 122"/>
                    <a:gd name="T42" fmla="*/ 0 w 292"/>
                    <a:gd name="T43" fmla="*/ 120 h 122"/>
                    <a:gd name="T44" fmla="*/ 0 w 292"/>
                    <a:gd name="T45" fmla="*/ 120 h 122"/>
                    <a:gd name="T46" fmla="*/ 0 w 292"/>
                    <a:gd name="T47" fmla="*/ 120 h 122"/>
                    <a:gd name="T48" fmla="*/ 0 w 292"/>
                    <a:gd name="T49" fmla="*/ 120 h 122"/>
                    <a:gd name="T50" fmla="*/ 0 w 292"/>
                    <a:gd name="T51" fmla="*/ 122 h 122"/>
                    <a:gd name="T52" fmla="*/ 0 w 292"/>
                    <a:gd name="T53" fmla="*/ 122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92" h="122">
                      <a:moveTo>
                        <a:pt x="0" y="122"/>
                      </a:moveTo>
                      <a:lnTo>
                        <a:pt x="0" y="122"/>
                      </a:lnTo>
                      <a:lnTo>
                        <a:pt x="18" y="116"/>
                      </a:lnTo>
                      <a:lnTo>
                        <a:pt x="254" y="20"/>
                      </a:lnTo>
                      <a:lnTo>
                        <a:pt x="254" y="20"/>
                      </a:lnTo>
                      <a:lnTo>
                        <a:pt x="268" y="14"/>
                      </a:lnTo>
                      <a:lnTo>
                        <a:pt x="278" y="12"/>
                      </a:lnTo>
                      <a:lnTo>
                        <a:pt x="278" y="12"/>
                      </a:lnTo>
                      <a:lnTo>
                        <a:pt x="284" y="10"/>
                      </a:lnTo>
                      <a:lnTo>
                        <a:pt x="292" y="6"/>
                      </a:lnTo>
                      <a:lnTo>
                        <a:pt x="292" y="6"/>
                      </a:lnTo>
                      <a:lnTo>
                        <a:pt x="292" y="4"/>
                      </a:lnTo>
                      <a:lnTo>
                        <a:pt x="292" y="2"/>
                      </a:lnTo>
                      <a:lnTo>
                        <a:pt x="286" y="0"/>
                      </a:lnTo>
                      <a:lnTo>
                        <a:pt x="286" y="0"/>
                      </a:lnTo>
                      <a:lnTo>
                        <a:pt x="274" y="2"/>
                      </a:lnTo>
                      <a:lnTo>
                        <a:pt x="264" y="6"/>
                      </a:lnTo>
                      <a:lnTo>
                        <a:pt x="264" y="6"/>
                      </a:lnTo>
                      <a:lnTo>
                        <a:pt x="238" y="16"/>
                      </a:lnTo>
                      <a:lnTo>
                        <a:pt x="16" y="112"/>
                      </a:lnTo>
                      <a:lnTo>
                        <a:pt x="16" y="112"/>
                      </a:lnTo>
                      <a:lnTo>
                        <a:pt x="0" y="120"/>
                      </a:lnTo>
                      <a:lnTo>
                        <a:pt x="0" y="120"/>
                      </a:lnTo>
                      <a:lnTo>
                        <a:pt x="0" y="120"/>
                      </a:lnTo>
                      <a:lnTo>
                        <a:pt x="0" y="120"/>
                      </a:lnTo>
                      <a:lnTo>
                        <a:pt x="0" y="122"/>
                      </a:lnTo>
                      <a:lnTo>
                        <a:pt x="0" y="12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158" name="Freeform 59"/>
                <p:cNvSpPr>
                  <a:spLocks noEditPoints="1"/>
                </p:cNvSpPr>
                <p:nvPr/>
              </p:nvSpPr>
              <p:spPr bwMode="auto">
                <a:xfrm>
                  <a:off x="6991351" y="2448533"/>
                  <a:ext cx="1646965" cy="1885342"/>
                </a:xfrm>
                <a:custGeom>
                  <a:avLst/>
                  <a:gdLst>
                    <a:gd name="T0" fmla="*/ 1212 w 1216"/>
                    <a:gd name="T1" fmla="*/ 748 h 1392"/>
                    <a:gd name="T2" fmla="*/ 1174 w 1216"/>
                    <a:gd name="T3" fmla="*/ 708 h 1392"/>
                    <a:gd name="T4" fmla="*/ 850 w 1216"/>
                    <a:gd name="T5" fmla="*/ 674 h 1392"/>
                    <a:gd name="T6" fmla="*/ 410 w 1216"/>
                    <a:gd name="T7" fmla="*/ 830 h 1392"/>
                    <a:gd name="T8" fmla="*/ 392 w 1216"/>
                    <a:gd name="T9" fmla="*/ 836 h 1392"/>
                    <a:gd name="T10" fmla="*/ 400 w 1216"/>
                    <a:gd name="T11" fmla="*/ 812 h 1392"/>
                    <a:gd name="T12" fmla="*/ 408 w 1216"/>
                    <a:gd name="T13" fmla="*/ 796 h 1392"/>
                    <a:gd name="T14" fmla="*/ 398 w 1216"/>
                    <a:gd name="T15" fmla="*/ 784 h 1392"/>
                    <a:gd name="T16" fmla="*/ 396 w 1216"/>
                    <a:gd name="T17" fmla="*/ 776 h 1392"/>
                    <a:gd name="T18" fmla="*/ 390 w 1216"/>
                    <a:gd name="T19" fmla="*/ 770 h 1392"/>
                    <a:gd name="T20" fmla="*/ 380 w 1216"/>
                    <a:gd name="T21" fmla="*/ 766 h 1392"/>
                    <a:gd name="T22" fmla="*/ 374 w 1216"/>
                    <a:gd name="T23" fmla="*/ 768 h 1392"/>
                    <a:gd name="T24" fmla="*/ 356 w 1216"/>
                    <a:gd name="T25" fmla="*/ 768 h 1392"/>
                    <a:gd name="T26" fmla="*/ 348 w 1216"/>
                    <a:gd name="T27" fmla="*/ 782 h 1392"/>
                    <a:gd name="T28" fmla="*/ 330 w 1216"/>
                    <a:gd name="T29" fmla="*/ 774 h 1392"/>
                    <a:gd name="T30" fmla="*/ 310 w 1216"/>
                    <a:gd name="T31" fmla="*/ 308 h 1392"/>
                    <a:gd name="T32" fmla="*/ 164 w 1216"/>
                    <a:gd name="T33" fmla="*/ 22 h 1392"/>
                    <a:gd name="T34" fmla="*/ 90 w 1216"/>
                    <a:gd name="T35" fmla="*/ 0 h 1392"/>
                    <a:gd name="T36" fmla="*/ 76 w 1216"/>
                    <a:gd name="T37" fmla="*/ 14 h 1392"/>
                    <a:gd name="T38" fmla="*/ 0 w 1216"/>
                    <a:gd name="T39" fmla="*/ 650 h 1392"/>
                    <a:gd name="T40" fmla="*/ 0 w 1216"/>
                    <a:gd name="T41" fmla="*/ 692 h 1392"/>
                    <a:gd name="T42" fmla="*/ 22 w 1216"/>
                    <a:gd name="T43" fmla="*/ 1096 h 1392"/>
                    <a:gd name="T44" fmla="*/ 120 w 1216"/>
                    <a:gd name="T45" fmla="*/ 1036 h 1392"/>
                    <a:gd name="T46" fmla="*/ 228 w 1216"/>
                    <a:gd name="T47" fmla="*/ 952 h 1392"/>
                    <a:gd name="T48" fmla="*/ 154 w 1216"/>
                    <a:gd name="T49" fmla="*/ 1044 h 1392"/>
                    <a:gd name="T50" fmla="*/ 122 w 1216"/>
                    <a:gd name="T51" fmla="*/ 1102 h 1392"/>
                    <a:gd name="T52" fmla="*/ 76 w 1216"/>
                    <a:gd name="T53" fmla="*/ 1188 h 1392"/>
                    <a:gd name="T54" fmla="*/ 118 w 1216"/>
                    <a:gd name="T55" fmla="*/ 1216 h 1392"/>
                    <a:gd name="T56" fmla="*/ 178 w 1216"/>
                    <a:gd name="T57" fmla="*/ 1142 h 1392"/>
                    <a:gd name="T58" fmla="*/ 222 w 1216"/>
                    <a:gd name="T59" fmla="*/ 1090 h 1392"/>
                    <a:gd name="T60" fmla="*/ 278 w 1216"/>
                    <a:gd name="T61" fmla="*/ 988 h 1392"/>
                    <a:gd name="T62" fmla="*/ 296 w 1216"/>
                    <a:gd name="T63" fmla="*/ 960 h 1392"/>
                    <a:gd name="T64" fmla="*/ 244 w 1216"/>
                    <a:gd name="T65" fmla="*/ 1120 h 1392"/>
                    <a:gd name="T66" fmla="*/ 224 w 1216"/>
                    <a:gd name="T67" fmla="*/ 1234 h 1392"/>
                    <a:gd name="T68" fmla="*/ 232 w 1216"/>
                    <a:gd name="T69" fmla="*/ 1330 h 1392"/>
                    <a:gd name="T70" fmla="*/ 248 w 1216"/>
                    <a:gd name="T71" fmla="*/ 1354 h 1392"/>
                    <a:gd name="T72" fmla="*/ 262 w 1216"/>
                    <a:gd name="T73" fmla="*/ 1368 h 1392"/>
                    <a:gd name="T74" fmla="*/ 282 w 1216"/>
                    <a:gd name="T75" fmla="*/ 1390 h 1392"/>
                    <a:gd name="T76" fmla="*/ 338 w 1216"/>
                    <a:gd name="T77" fmla="*/ 1388 h 1392"/>
                    <a:gd name="T78" fmla="*/ 388 w 1216"/>
                    <a:gd name="T79" fmla="*/ 1390 h 1392"/>
                    <a:gd name="T80" fmla="*/ 412 w 1216"/>
                    <a:gd name="T81" fmla="*/ 1386 h 1392"/>
                    <a:gd name="T82" fmla="*/ 428 w 1216"/>
                    <a:gd name="T83" fmla="*/ 1392 h 1392"/>
                    <a:gd name="T84" fmla="*/ 450 w 1216"/>
                    <a:gd name="T85" fmla="*/ 1392 h 1392"/>
                    <a:gd name="T86" fmla="*/ 474 w 1216"/>
                    <a:gd name="T87" fmla="*/ 1380 h 1392"/>
                    <a:gd name="T88" fmla="*/ 496 w 1216"/>
                    <a:gd name="T89" fmla="*/ 1380 h 1392"/>
                    <a:gd name="T90" fmla="*/ 526 w 1216"/>
                    <a:gd name="T91" fmla="*/ 1374 h 1392"/>
                    <a:gd name="T92" fmla="*/ 598 w 1216"/>
                    <a:gd name="T93" fmla="*/ 1314 h 1392"/>
                    <a:gd name="T94" fmla="*/ 616 w 1216"/>
                    <a:gd name="T95" fmla="*/ 1292 h 1392"/>
                    <a:gd name="T96" fmla="*/ 630 w 1216"/>
                    <a:gd name="T97" fmla="*/ 1178 h 1392"/>
                    <a:gd name="T98" fmla="*/ 608 w 1216"/>
                    <a:gd name="T99" fmla="*/ 1104 h 1392"/>
                    <a:gd name="T100" fmla="*/ 714 w 1216"/>
                    <a:gd name="T101" fmla="*/ 1124 h 1392"/>
                    <a:gd name="T102" fmla="*/ 866 w 1216"/>
                    <a:gd name="T103" fmla="*/ 1120 h 1392"/>
                    <a:gd name="T104" fmla="*/ 1044 w 1216"/>
                    <a:gd name="T105" fmla="*/ 966 h 1392"/>
                    <a:gd name="T106" fmla="*/ 1210 w 1216"/>
                    <a:gd name="T107" fmla="*/ 784 h 1392"/>
                    <a:gd name="T108" fmla="*/ 382 w 1216"/>
                    <a:gd name="T109" fmla="*/ 776 h 1392"/>
                    <a:gd name="T110" fmla="*/ 382 w 1216"/>
                    <a:gd name="T111" fmla="*/ 776 h 13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216" h="1392">
                      <a:moveTo>
                        <a:pt x="1216" y="756"/>
                      </a:moveTo>
                      <a:lnTo>
                        <a:pt x="1216" y="756"/>
                      </a:lnTo>
                      <a:lnTo>
                        <a:pt x="1212" y="748"/>
                      </a:lnTo>
                      <a:lnTo>
                        <a:pt x="1212" y="748"/>
                      </a:lnTo>
                      <a:lnTo>
                        <a:pt x="1206" y="738"/>
                      </a:lnTo>
                      <a:lnTo>
                        <a:pt x="1200" y="730"/>
                      </a:lnTo>
                      <a:lnTo>
                        <a:pt x="1186" y="716"/>
                      </a:lnTo>
                      <a:lnTo>
                        <a:pt x="1174" y="708"/>
                      </a:lnTo>
                      <a:lnTo>
                        <a:pt x="1168" y="704"/>
                      </a:lnTo>
                      <a:lnTo>
                        <a:pt x="1084" y="676"/>
                      </a:lnTo>
                      <a:lnTo>
                        <a:pt x="976" y="664"/>
                      </a:lnTo>
                      <a:lnTo>
                        <a:pt x="850" y="674"/>
                      </a:lnTo>
                      <a:lnTo>
                        <a:pt x="742" y="698"/>
                      </a:lnTo>
                      <a:lnTo>
                        <a:pt x="582" y="748"/>
                      </a:lnTo>
                      <a:lnTo>
                        <a:pt x="476" y="796"/>
                      </a:lnTo>
                      <a:lnTo>
                        <a:pt x="410" y="830"/>
                      </a:lnTo>
                      <a:lnTo>
                        <a:pt x="388" y="842"/>
                      </a:lnTo>
                      <a:lnTo>
                        <a:pt x="388" y="842"/>
                      </a:lnTo>
                      <a:lnTo>
                        <a:pt x="392" y="836"/>
                      </a:lnTo>
                      <a:lnTo>
                        <a:pt x="392" y="836"/>
                      </a:lnTo>
                      <a:lnTo>
                        <a:pt x="394" y="828"/>
                      </a:lnTo>
                      <a:lnTo>
                        <a:pt x="394" y="814"/>
                      </a:lnTo>
                      <a:lnTo>
                        <a:pt x="394" y="814"/>
                      </a:lnTo>
                      <a:lnTo>
                        <a:pt x="400" y="812"/>
                      </a:lnTo>
                      <a:lnTo>
                        <a:pt x="404" y="808"/>
                      </a:lnTo>
                      <a:lnTo>
                        <a:pt x="404" y="808"/>
                      </a:lnTo>
                      <a:lnTo>
                        <a:pt x="408" y="802"/>
                      </a:lnTo>
                      <a:lnTo>
                        <a:pt x="408" y="796"/>
                      </a:lnTo>
                      <a:lnTo>
                        <a:pt x="404" y="790"/>
                      </a:lnTo>
                      <a:lnTo>
                        <a:pt x="400" y="784"/>
                      </a:lnTo>
                      <a:lnTo>
                        <a:pt x="400" y="784"/>
                      </a:lnTo>
                      <a:lnTo>
                        <a:pt x="398" y="784"/>
                      </a:lnTo>
                      <a:lnTo>
                        <a:pt x="402" y="782"/>
                      </a:lnTo>
                      <a:lnTo>
                        <a:pt x="398" y="780"/>
                      </a:lnTo>
                      <a:lnTo>
                        <a:pt x="396" y="778"/>
                      </a:lnTo>
                      <a:lnTo>
                        <a:pt x="396" y="776"/>
                      </a:lnTo>
                      <a:lnTo>
                        <a:pt x="394" y="770"/>
                      </a:lnTo>
                      <a:lnTo>
                        <a:pt x="392" y="772"/>
                      </a:lnTo>
                      <a:lnTo>
                        <a:pt x="392" y="770"/>
                      </a:lnTo>
                      <a:lnTo>
                        <a:pt x="390" y="770"/>
                      </a:lnTo>
                      <a:lnTo>
                        <a:pt x="386" y="766"/>
                      </a:lnTo>
                      <a:lnTo>
                        <a:pt x="384" y="770"/>
                      </a:lnTo>
                      <a:lnTo>
                        <a:pt x="382" y="768"/>
                      </a:lnTo>
                      <a:lnTo>
                        <a:pt x="380" y="766"/>
                      </a:lnTo>
                      <a:lnTo>
                        <a:pt x="378" y="772"/>
                      </a:lnTo>
                      <a:lnTo>
                        <a:pt x="378" y="772"/>
                      </a:lnTo>
                      <a:lnTo>
                        <a:pt x="378" y="772"/>
                      </a:lnTo>
                      <a:lnTo>
                        <a:pt x="374" y="768"/>
                      </a:lnTo>
                      <a:lnTo>
                        <a:pt x="374" y="768"/>
                      </a:lnTo>
                      <a:lnTo>
                        <a:pt x="368" y="764"/>
                      </a:lnTo>
                      <a:lnTo>
                        <a:pt x="362" y="764"/>
                      </a:lnTo>
                      <a:lnTo>
                        <a:pt x="356" y="768"/>
                      </a:lnTo>
                      <a:lnTo>
                        <a:pt x="352" y="772"/>
                      </a:lnTo>
                      <a:lnTo>
                        <a:pt x="352" y="772"/>
                      </a:lnTo>
                      <a:lnTo>
                        <a:pt x="348" y="776"/>
                      </a:lnTo>
                      <a:lnTo>
                        <a:pt x="348" y="782"/>
                      </a:lnTo>
                      <a:lnTo>
                        <a:pt x="348" y="782"/>
                      </a:lnTo>
                      <a:lnTo>
                        <a:pt x="336" y="786"/>
                      </a:lnTo>
                      <a:lnTo>
                        <a:pt x="328" y="792"/>
                      </a:lnTo>
                      <a:lnTo>
                        <a:pt x="330" y="774"/>
                      </a:lnTo>
                      <a:lnTo>
                        <a:pt x="336" y="700"/>
                      </a:lnTo>
                      <a:lnTo>
                        <a:pt x="340" y="586"/>
                      </a:lnTo>
                      <a:lnTo>
                        <a:pt x="328" y="418"/>
                      </a:lnTo>
                      <a:lnTo>
                        <a:pt x="310" y="308"/>
                      </a:lnTo>
                      <a:lnTo>
                        <a:pt x="274" y="186"/>
                      </a:lnTo>
                      <a:lnTo>
                        <a:pt x="222" y="92"/>
                      </a:lnTo>
                      <a:lnTo>
                        <a:pt x="164" y="22"/>
                      </a:lnTo>
                      <a:lnTo>
                        <a:pt x="164" y="22"/>
                      </a:lnTo>
                      <a:lnTo>
                        <a:pt x="152" y="14"/>
                      </a:lnTo>
                      <a:lnTo>
                        <a:pt x="136" y="6"/>
                      </a:lnTo>
                      <a:lnTo>
                        <a:pt x="118" y="0"/>
                      </a:lnTo>
                      <a:lnTo>
                        <a:pt x="90" y="0"/>
                      </a:lnTo>
                      <a:lnTo>
                        <a:pt x="90" y="0"/>
                      </a:lnTo>
                      <a:lnTo>
                        <a:pt x="82" y="4"/>
                      </a:lnTo>
                      <a:lnTo>
                        <a:pt x="78" y="10"/>
                      </a:lnTo>
                      <a:lnTo>
                        <a:pt x="76" y="14"/>
                      </a:lnTo>
                      <a:lnTo>
                        <a:pt x="58" y="38"/>
                      </a:lnTo>
                      <a:lnTo>
                        <a:pt x="24" y="100"/>
                      </a:lnTo>
                      <a:lnTo>
                        <a:pt x="0" y="158"/>
                      </a:lnTo>
                      <a:lnTo>
                        <a:pt x="0" y="650"/>
                      </a:lnTo>
                      <a:lnTo>
                        <a:pt x="76" y="712"/>
                      </a:lnTo>
                      <a:lnTo>
                        <a:pt x="76" y="712"/>
                      </a:lnTo>
                      <a:lnTo>
                        <a:pt x="36" y="700"/>
                      </a:lnTo>
                      <a:lnTo>
                        <a:pt x="0" y="692"/>
                      </a:lnTo>
                      <a:lnTo>
                        <a:pt x="0" y="1108"/>
                      </a:lnTo>
                      <a:lnTo>
                        <a:pt x="0" y="1108"/>
                      </a:lnTo>
                      <a:lnTo>
                        <a:pt x="22" y="1096"/>
                      </a:lnTo>
                      <a:lnTo>
                        <a:pt x="22" y="1096"/>
                      </a:lnTo>
                      <a:lnTo>
                        <a:pt x="52" y="1080"/>
                      </a:lnTo>
                      <a:lnTo>
                        <a:pt x="84" y="1060"/>
                      </a:lnTo>
                      <a:lnTo>
                        <a:pt x="120" y="1036"/>
                      </a:lnTo>
                      <a:lnTo>
                        <a:pt x="120" y="1036"/>
                      </a:lnTo>
                      <a:lnTo>
                        <a:pt x="166" y="996"/>
                      </a:lnTo>
                      <a:lnTo>
                        <a:pt x="206" y="962"/>
                      </a:lnTo>
                      <a:lnTo>
                        <a:pt x="244" y="932"/>
                      </a:lnTo>
                      <a:lnTo>
                        <a:pt x="228" y="952"/>
                      </a:lnTo>
                      <a:lnTo>
                        <a:pt x="198" y="990"/>
                      </a:lnTo>
                      <a:lnTo>
                        <a:pt x="190" y="1004"/>
                      </a:lnTo>
                      <a:lnTo>
                        <a:pt x="172" y="1016"/>
                      </a:lnTo>
                      <a:lnTo>
                        <a:pt x="154" y="1044"/>
                      </a:lnTo>
                      <a:lnTo>
                        <a:pt x="148" y="1052"/>
                      </a:lnTo>
                      <a:lnTo>
                        <a:pt x="122" y="1090"/>
                      </a:lnTo>
                      <a:lnTo>
                        <a:pt x="126" y="1096"/>
                      </a:lnTo>
                      <a:lnTo>
                        <a:pt x="122" y="1102"/>
                      </a:lnTo>
                      <a:lnTo>
                        <a:pt x="112" y="1104"/>
                      </a:lnTo>
                      <a:lnTo>
                        <a:pt x="102" y="1124"/>
                      </a:lnTo>
                      <a:lnTo>
                        <a:pt x="80" y="1154"/>
                      </a:lnTo>
                      <a:lnTo>
                        <a:pt x="76" y="1188"/>
                      </a:lnTo>
                      <a:lnTo>
                        <a:pt x="84" y="1216"/>
                      </a:lnTo>
                      <a:lnTo>
                        <a:pt x="98" y="1200"/>
                      </a:lnTo>
                      <a:lnTo>
                        <a:pt x="88" y="1218"/>
                      </a:lnTo>
                      <a:lnTo>
                        <a:pt x="118" y="1216"/>
                      </a:lnTo>
                      <a:lnTo>
                        <a:pt x="146" y="1198"/>
                      </a:lnTo>
                      <a:lnTo>
                        <a:pt x="166" y="1168"/>
                      </a:lnTo>
                      <a:lnTo>
                        <a:pt x="180" y="1150"/>
                      </a:lnTo>
                      <a:lnTo>
                        <a:pt x="178" y="1142"/>
                      </a:lnTo>
                      <a:lnTo>
                        <a:pt x="182" y="1136"/>
                      </a:lnTo>
                      <a:lnTo>
                        <a:pt x="190" y="1136"/>
                      </a:lnTo>
                      <a:lnTo>
                        <a:pt x="216" y="1098"/>
                      </a:lnTo>
                      <a:lnTo>
                        <a:pt x="222" y="1090"/>
                      </a:lnTo>
                      <a:lnTo>
                        <a:pt x="240" y="1062"/>
                      </a:lnTo>
                      <a:lnTo>
                        <a:pt x="246" y="1042"/>
                      </a:lnTo>
                      <a:lnTo>
                        <a:pt x="256" y="1030"/>
                      </a:lnTo>
                      <a:lnTo>
                        <a:pt x="278" y="988"/>
                      </a:lnTo>
                      <a:lnTo>
                        <a:pt x="292" y="964"/>
                      </a:lnTo>
                      <a:lnTo>
                        <a:pt x="292" y="964"/>
                      </a:lnTo>
                      <a:lnTo>
                        <a:pt x="296" y="960"/>
                      </a:lnTo>
                      <a:lnTo>
                        <a:pt x="296" y="960"/>
                      </a:lnTo>
                      <a:lnTo>
                        <a:pt x="284" y="1004"/>
                      </a:lnTo>
                      <a:lnTo>
                        <a:pt x="266" y="1058"/>
                      </a:lnTo>
                      <a:lnTo>
                        <a:pt x="244" y="1120"/>
                      </a:lnTo>
                      <a:lnTo>
                        <a:pt x="244" y="1120"/>
                      </a:lnTo>
                      <a:lnTo>
                        <a:pt x="236" y="1162"/>
                      </a:lnTo>
                      <a:lnTo>
                        <a:pt x="228" y="1200"/>
                      </a:lnTo>
                      <a:lnTo>
                        <a:pt x="224" y="1234"/>
                      </a:lnTo>
                      <a:lnTo>
                        <a:pt x="224" y="1234"/>
                      </a:lnTo>
                      <a:lnTo>
                        <a:pt x="222" y="1260"/>
                      </a:lnTo>
                      <a:lnTo>
                        <a:pt x="222" y="1278"/>
                      </a:lnTo>
                      <a:lnTo>
                        <a:pt x="224" y="1294"/>
                      </a:lnTo>
                      <a:lnTo>
                        <a:pt x="232" y="1330"/>
                      </a:lnTo>
                      <a:lnTo>
                        <a:pt x="238" y="1346"/>
                      </a:lnTo>
                      <a:lnTo>
                        <a:pt x="246" y="1354"/>
                      </a:lnTo>
                      <a:lnTo>
                        <a:pt x="246" y="1354"/>
                      </a:lnTo>
                      <a:lnTo>
                        <a:pt x="248" y="1354"/>
                      </a:lnTo>
                      <a:lnTo>
                        <a:pt x="252" y="1356"/>
                      </a:lnTo>
                      <a:lnTo>
                        <a:pt x="258" y="1360"/>
                      </a:lnTo>
                      <a:lnTo>
                        <a:pt x="262" y="1368"/>
                      </a:lnTo>
                      <a:lnTo>
                        <a:pt x="262" y="1368"/>
                      </a:lnTo>
                      <a:lnTo>
                        <a:pt x="264" y="1372"/>
                      </a:lnTo>
                      <a:lnTo>
                        <a:pt x="266" y="1378"/>
                      </a:lnTo>
                      <a:lnTo>
                        <a:pt x="274" y="1384"/>
                      </a:lnTo>
                      <a:lnTo>
                        <a:pt x="282" y="1390"/>
                      </a:lnTo>
                      <a:lnTo>
                        <a:pt x="306" y="1388"/>
                      </a:lnTo>
                      <a:lnTo>
                        <a:pt x="326" y="1386"/>
                      </a:lnTo>
                      <a:lnTo>
                        <a:pt x="326" y="1386"/>
                      </a:lnTo>
                      <a:lnTo>
                        <a:pt x="338" y="1388"/>
                      </a:lnTo>
                      <a:lnTo>
                        <a:pt x="358" y="1392"/>
                      </a:lnTo>
                      <a:lnTo>
                        <a:pt x="382" y="1392"/>
                      </a:lnTo>
                      <a:lnTo>
                        <a:pt x="382" y="1392"/>
                      </a:lnTo>
                      <a:lnTo>
                        <a:pt x="388" y="1390"/>
                      </a:lnTo>
                      <a:lnTo>
                        <a:pt x="388" y="1390"/>
                      </a:lnTo>
                      <a:lnTo>
                        <a:pt x="400" y="1386"/>
                      </a:lnTo>
                      <a:lnTo>
                        <a:pt x="408" y="1386"/>
                      </a:lnTo>
                      <a:lnTo>
                        <a:pt x="412" y="1386"/>
                      </a:lnTo>
                      <a:lnTo>
                        <a:pt x="416" y="1388"/>
                      </a:lnTo>
                      <a:lnTo>
                        <a:pt x="416" y="1388"/>
                      </a:lnTo>
                      <a:lnTo>
                        <a:pt x="422" y="1390"/>
                      </a:lnTo>
                      <a:lnTo>
                        <a:pt x="428" y="1392"/>
                      </a:lnTo>
                      <a:lnTo>
                        <a:pt x="446" y="1392"/>
                      </a:lnTo>
                      <a:lnTo>
                        <a:pt x="446" y="1392"/>
                      </a:lnTo>
                      <a:lnTo>
                        <a:pt x="450" y="1392"/>
                      </a:lnTo>
                      <a:lnTo>
                        <a:pt x="450" y="1392"/>
                      </a:lnTo>
                      <a:lnTo>
                        <a:pt x="464" y="1386"/>
                      </a:lnTo>
                      <a:lnTo>
                        <a:pt x="472" y="1382"/>
                      </a:lnTo>
                      <a:lnTo>
                        <a:pt x="472" y="1382"/>
                      </a:lnTo>
                      <a:lnTo>
                        <a:pt x="474" y="1380"/>
                      </a:lnTo>
                      <a:lnTo>
                        <a:pt x="476" y="1378"/>
                      </a:lnTo>
                      <a:lnTo>
                        <a:pt x="484" y="1378"/>
                      </a:lnTo>
                      <a:lnTo>
                        <a:pt x="496" y="1380"/>
                      </a:lnTo>
                      <a:lnTo>
                        <a:pt x="496" y="1380"/>
                      </a:lnTo>
                      <a:lnTo>
                        <a:pt x="504" y="1380"/>
                      </a:lnTo>
                      <a:lnTo>
                        <a:pt x="510" y="1380"/>
                      </a:lnTo>
                      <a:lnTo>
                        <a:pt x="520" y="1378"/>
                      </a:lnTo>
                      <a:lnTo>
                        <a:pt x="526" y="1374"/>
                      </a:lnTo>
                      <a:lnTo>
                        <a:pt x="528" y="1372"/>
                      </a:lnTo>
                      <a:lnTo>
                        <a:pt x="554" y="1350"/>
                      </a:lnTo>
                      <a:lnTo>
                        <a:pt x="582" y="1336"/>
                      </a:lnTo>
                      <a:lnTo>
                        <a:pt x="598" y="1314"/>
                      </a:lnTo>
                      <a:lnTo>
                        <a:pt x="598" y="1314"/>
                      </a:lnTo>
                      <a:lnTo>
                        <a:pt x="606" y="1306"/>
                      </a:lnTo>
                      <a:lnTo>
                        <a:pt x="612" y="1300"/>
                      </a:lnTo>
                      <a:lnTo>
                        <a:pt x="616" y="1292"/>
                      </a:lnTo>
                      <a:lnTo>
                        <a:pt x="616" y="1292"/>
                      </a:lnTo>
                      <a:lnTo>
                        <a:pt x="624" y="1270"/>
                      </a:lnTo>
                      <a:lnTo>
                        <a:pt x="628" y="1254"/>
                      </a:lnTo>
                      <a:lnTo>
                        <a:pt x="630" y="1178"/>
                      </a:lnTo>
                      <a:lnTo>
                        <a:pt x="630" y="1178"/>
                      </a:lnTo>
                      <a:lnTo>
                        <a:pt x="614" y="1116"/>
                      </a:lnTo>
                      <a:lnTo>
                        <a:pt x="614" y="1116"/>
                      </a:lnTo>
                      <a:lnTo>
                        <a:pt x="608" y="1104"/>
                      </a:lnTo>
                      <a:lnTo>
                        <a:pt x="594" y="1086"/>
                      </a:lnTo>
                      <a:lnTo>
                        <a:pt x="562" y="1042"/>
                      </a:lnTo>
                      <a:lnTo>
                        <a:pt x="678" y="1106"/>
                      </a:lnTo>
                      <a:lnTo>
                        <a:pt x="714" y="1124"/>
                      </a:lnTo>
                      <a:lnTo>
                        <a:pt x="750" y="1142"/>
                      </a:lnTo>
                      <a:lnTo>
                        <a:pt x="782" y="1146"/>
                      </a:lnTo>
                      <a:lnTo>
                        <a:pt x="822" y="1140"/>
                      </a:lnTo>
                      <a:lnTo>
                        <a:pt x="866" y="1120"/>
                      </a:lnTo>
                      <a:lnTo>
                        <a:pt x="910" y="1090"/>
                      </a:lnTo>
                      <a:lnTo>
                        <a:pt x="936" y="1070"/>
                      </a:lnTo>
                      <a:lnTo>
                        <a:pt x="1000" y="1006"/>
                      </a:lnTo>
                      <a:lnTo>
                        <a:pt x="1044" y="966"/>
                      </a:lnTo>
                      <a:lnTo>
                        <a:pt x="1148" y="864"/>
                      </a:lnTo>
                      <a:lnTo>
                        <a:pt x="1194" y="808"/>
                      </a:lnTo>
                      <a:lnTo>
                        <a:pt x="1210" y="784"/>
                      </a:lnTo>
                      <a:lnTo>
                        <a:pt x="1210" y="784"/>
                      </a:lnTo>
                      <a:lnTo>
                        <a:pt x="1212" y="782"/>
                      </a:lnTo>
                      <a:lnTo>
                        <a:pt x="1216" y="776"/>
                      </a:lnTo>
                      <a:lnTo>
                        <a:pt x="1216" y="756"/>
                      </a:lnTo>
                      <a:close/>
                      <a:moveTo>
                        <a:pt x="382" y="776"/>
                      </a:moveTo>
                      <a:lnTo>
                        <a:pt x="382" y="776"/>
                      </a:lnTo>
                      <a:lnTo>
                        <a:pt x="382" y="776"/>
                      </a:lnTo>
                      <a:lnTo>
                        <a:pt x="382" y="776"/>
                      </a:lnTo>
                      <a:lnTo>
                        <a:pt x="382" y="776"/>
                      </a:lnTo>
                      <a:close/>
                    </a:path>
                  </a:pathLst>
                </a:custGeom>
                <a:solidFill>
                  <a:schemeClr val="bg2">
                    <a:lumMod val="60000"/>
                    <a:lumOff val="40000"/>
                    <a:alpha val="72000"/>
                  </a:schemeClr>
                </a:solidFill>
                <a:ln>
                  <a:noFill/>
                </a:ln>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grpSp>
          <p:grpSp>
            <p:nvGrpSpPr>
              <p:cNvPr id="145" name="Group 58"/>
              <p:cNvGrpSpPr>
                <a:grpSpLocks noChangeAspect="1"/>
              </p:cNvGrpSpPr>
              <p:nvPr/>
            </p:nvGrpSpPr>
            <p:grpSpPr>
              <a:xfrm>
                <a:off x="7366653" y="-16"/>
                <a:ext cx="1266631" cy="990597"/>
                <a:chOff x="5410249" y="5114925"/>
                <a:chExt cx="1558925" cy="1219200"/>
              </a:xfrm>
              <a:solidFill>
                <a:schemeClr val="bg2">
                  <a:lumMod val="50000"/>
                  <a:lumOff val="50000"/>
                  <a:alpha val="18000"/>
                </a:schemeClr>
              </a:solidFill>
            </p:grpSpPr>
            <p:sp>
              <p:nvSpPr>
                <p:cNvPr id="151" name="Freeform 63"/>
                <p:cNvSpPr>
                  <a:spLocks/>
                </p:cNvSpPr>
                <p:nvPr/>
              </p:nvSpPr>
              <p:spPr bwMode="auto">
                <a:xfrm>
                  <a:off x="5819775" y="5114925"/>
                  <a:ext cx="228600" cy="231775"/>
                </a:xfrm>
                <a:custGeom>
                  <a:avLst/>
                  <a:gdLst>
                    <a:gd name="T0" fmla="*/ 144 w 144"/>
                    <a:gd name="T1" fmla="*/ 146 h 146"/>
                    <a:gd name="T2" fmla="*/ 144 w 144"/>
                    <a:gd name="T3" fmla="*/ 146 h 146"/>
                    <a:gd name="T4" fmla="*/ 144 w 144"/>
                    <a:gd name="T5" fmla="*/ 146 h 146"/>
                    <a:gd name="T6" fmla="*/ 144 w 144"/>
                    <a:gd name="T7" fmla="*/ 146 h 146"/>
                    <a:gd name="T8" fmla="*/ 132 w 144"/>
                    <a:gd name="T9" fmla="*/ 132 h 146"/>
                    <a:gd name="T10" fmla="*/ 32 w 144"/>
                    <a:gd name="T11" fmla="*/ 22 h 146"/>
                    <a:gd name="T12" fmla="*/ 32 w 144"/>
                    <a:gd name="T13" fmla="*/ 22 h 146"/>
                    <a:gd name="T14" fmla="*/ 18 w 144"/>
                    <a:gd name="T15" fmla="*/ 4 h 146"/>
                    <a:gd name="T16" fmla="*/ 18 w 144"/>
                    <a:gd name="T17" fmla="*/ 4 h 146"/>
                    <a:gd name="T18" fmla="*/ 12 w 144"/>
                    <a:gd name="T19" fmla="*/ 2 h 146"/>
                    <a:gd name="T20" fmla="*/ 8 w 144"/>
                    <a:gd name="T21" fmla="*/ 0 h 146"/>
                    <a:gd name="T22" fmla="*/ 8 w 144"/>
                    <a:gd name="T23" fmla="*/ 0 h 146"/>
                    <a:gd name="T24" fmla="*/ 0 w 144"/>
                    <a:gd name="T25" fmla="*/ 0 h 146"/>
                    <a:gd name="T26" fmla="*/ 0 w 144"/>
                    <a:gd name="T27" fmla="*/ 0 h 146"/>
                    <a:gd name="T28" fmla="*/ 6 w 144"/>
                    <a:gd name="T29" fmla="*/ 4 h 146"/>
                    <a:gd name="T30" fmla="*/ 6 w 144"/>
                    <a:gd name="T31" fmla="*/ 4 h 146"/>
                    <a:gd name="T32" fmla="*/ 22 w 144"/>
                    <a:gd name="T33" fmla="*/ 18 h 146"/>
                    <a:gd name="T34" fmla="*/ 130 w 144"/>
                    <a:gd name="T35" fmla="*/ 136 h 146"/>
                    <a:gd name="T36" fmla="*/ 130 w 144"/>
                    <a:gd name="T37" fmla="*/ 136 h 146"/>
                    <a:gd name="T38" fmla="*/ 144 w 144"/>
                    <a:gd name="T39" fmla="*/ 146 h 146"/>
                    <a:gd name="T40" fmla="*/ 144 w 144"/>
                    <a:gd name="T41" fmla="*/ 146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44" h="146">
                      <a:moveTo>
                        <a:pt x="144" y="146"/>
                      </a:moveTo>
                      <a:lnTo>
                        <a:pt x="144" y="146"/>
                      </a:lnTo>
                      <a:lnTo>
                        <a:pt x="144" y="146"/>
                      </a:lnTo>
                      <a:lnTo>
                        <a:pt x="144" y="146"/>
                      </a:lnTo>
                      <a:lnTo>
                        <a:pt x="132" y="132"/>
                      </a:lnTo>
                      <a:lnTo>
                        <a:pt x="32" y="22"/>
                      </a:lnTo>
                      <a:lnTo>
                        <a:pt x="32" y="22"/>
                      </a:lnTo>
                      <a:lnTo>
                        <a:pt x="18" y="4"/>
                      </a:lnTo>
                      <a:lnTo>
                        <a:pt x="18" y="4"/>
                      </a:lnTo>
                      <a:lnTo>
                        <a:pt x="12" y="2"/>
                      </a:lnTo>
                      <a:lnTo>
                        <a:pt x="8" y="0"/>
                      </a:lnTo>
                      <a:lnTo>
                        <a:pt x="8" y="0"/>
                      </a:lnTo>
                      <a:lnTo>
                        <a:pt x="0" y="0"/>
                      </a:lnTo>
                      <a:lnTo>
                        <a:pt x="0" y="0"/>
                      </a:lnTo>
                      <a:lnTo>
                        <a:pt x="6" y="4"/>
                      </a:lnTo>
                      <a:lnTo>
                        <a:pt x="6" y="4"/>
                      </a:lnTo>
                      <a:lnTo>
                        <a:pt x="22" y="18"/>
                      </a:lnTo>
                      <a:lnTo>
                        <a:pt x="130" y="136"/>
                      </a:lnTo>
                      <a:lnTo>
                        <a:pt x="130" y="136"/>
                      </a:lnTo>
                      <a:lnTo>
                        <a:pt x="144" y="146"/>
                      </a:lnTo>
                      <a:lnTo>
                        <a:pt x="144" y="14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152" name="Freeform 64"/>
                <p:cNvSpPr>
                  <a:spLocks/>
                </p:cNvSpPr>
                <p:nvPr/>
              </p:nvSpPr>
              <p:spPr bwMode="auto">
                <a:xfrm>
                  <a:off x="6051550" y="5353050"/>
                  <a:ext cx="0" cy="0"/>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153" name="Freeform 65"/>
                <p:cNvSpPr>
                  <a:spLocks/>
                </p:cNvSpPr>
                <p:nvPr/>
              </p:nvSpPr>
              <p:spPr bwMode="auto">
                <a:xfrm>
                  <a:off x="6061075" y="5114925"/>
                  <a:ext cx="104775" cy="228600"/>
                </a:xfrm>
                <a:custGeom>
                  <a:avLst/>
                  <a:gdLst>
                    <a:gd name="T0" fmla="*/ 2 w 66"/>
                    <a:gd name="T1" fmla="*/ 144 h 144"/>
                    <a:gd name="T2" fmla="*/ 2 w 66"/>
                    <a:gd name="T3" fmla="*/ 144 h 144"/>
                    <a:gd name="T4" fmla="*/ 10 w 66"/>
                    <a:gd name="T5" fmla="*/ 130 h 144"/>
                    <a:gd name="T6" fmla="*/ 62 w 66"/>
                    <a:gd name="T7" fmla="*/ 14 h 144"/>
                    <a:gd name="T8" fmla="*/ 62 w 66"/>
                    <a:gd name="T9" fmla="*/ 14 h 144"/>
                    <a:gd name="T10" fmla="*/ 66 w 66"/>
                    <a:gd name="T11" fmla="*/ 4 h 144"/>
                    <a:gd name="T12" fmla="*/ 66 w 66"/>
                    <a:gd name="T13" fmla="*/ 2 h 144"/>
                    <a:gd name="T14" fmla="*/ 66 w 66"/>
                    <a:gd name="T15" fmla="*/ 0 h 144"/>
                    <a:gd name="T16" fmla="*/ 66 w 66"/>
                    <a:gd name="T17" fmla="*/ 0 h 144"/>
                    <a:gd name="T18" fmla="*/ 62 w 66"/>
                    <a:gd name="T19" fmla="*/ 4 h 144"/>
                    <a:gd name="T20" fmla="*/ 56 w 66"/>
                    <a:gd name="T21" fmla="*/ 14 h 144"/>
                    <a:gd name="T22" fmla="*/ 6 w 66"/>
                    <a:gd name="T23" fmla="*/ 128 h 144"/>
                    <a:gd name="T24" fmla="*/ 6 w 66"/>
                    <a:gd name="T25" fmla="*/ 128 h 144"/>
                    <a:gd name="T26" fmla="*/ 0 w 66"/>
                    <a:gd name="T27" fmla="*/ 144 h 144"/>
                    <a:gd name="T28" fmla="*/ 0 w 66"/>
                    <a:gd name="T29" fmla="*/ 144 h 144"/>
                    <a:gd name="T30" fmla="*/ 0 w 66"/>
                    <a:gd name="T31" fmla="*/ 144 h 144"/>
                    <a:gd name="T32" fmla="*/ 0 w 66"/>
                    <a:gd name="T33" fmla="*/ 144 h 144"/>
                    <a:gd name="T34" fmla="*/ 2 w 66"/>
                    <a:gd name="T35" fmla="*/ 144 h 144"/>
                    <a:gd name="T36" fmla="*/ 2 w 66"/>
                    <a:gd name="T37" fmla="*/ 144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6" h="144">
                      <a:moveTo>
                        <a:pt x="2" y="144"/>
                      </a:moveTo>
                      <a:lnTo>
                        <a:pt x="2" y="144"/>
                      </a:lnTo>
                      <a:lnTo>
                        <a:pt x="10" y="130"/>
                      </a:lnTo>
                      <a:lnTo>
                        <a:pt x="62" y="14"/>
                      </a:lnTo>
                      <a:lnTo>
                        <a:pt x="62" y="14"/>
                      </a:lnTo>
                      <a:lnTo>
                        <a:pt x="66" y="4"/>
                      </a:lnTo>
                      <a:lnTo>
                        <a:pt x="66" y="2"/>
                      </a:lnTo>
                      <a:lnTo>
                        <a:pt x="66" y="0"/>
                      </a:lnTo>
                      <a:lnTo>
                        <a:pt x="66" y="0"/>
                      </a:lnTo>
                      <a:lnTo>
                        <a:pt x="62" y="4"/>
                      </a:lnTo>
                      <a:lnTo>
                        <a:pt x="56" y="14"/>
                      </a:lnTo>
                      <a:lnTo>
                        <a:pt x="6" y="128"/>
                      </a:lnTo>
                      <a:lnTo>
                        <a:pt x="6" y="128"/>
                      </a:lnTo>
                      <a:lnTo>
                        <a:pt x="0" y="144"/>
                      </a:lnTo>
                      <a:lnTo>
                        <a:pt x="0" y="144"/>
                      </a:lnTo>
                      <a:lnTo>
                        <a:pt x="0" y="144"/>
                      </a:lnTo>
                      <a:lnTo>
                        <a:pt x="0" y="144"/>
                      </a:lnTo>
                      <a:lnTo>
                        <a:pt x="2" y="144"/>
                      </a:lnTo>
                      <a:lnTo>
                        <a:pt x="2" y="14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154" name="Freeform 66"/>
                <p:cNvSpPr>
                  <a:spLocks noEditPoints="1"/>
                </p:cNvSpPr>
                <p:nvPr/>
              </p:nvSpPr>
              <p:spPr bwMode="auto">
                <a:xfrm>
                  <a:off x="5410249" y="5114925"/>
                  <a:ext cx="1558925" cy="1219200"/>
                </a:xfrm>
                <a:custGeom>
                  <a:avLst/>
                  <a:gdLst>
                    <a:gd name="T0" fmla="*/ 604 w 982"/>
                    <a:gd name="T1" fmla="*/ 146 h 768"/>
                    <a:gd name="T2" fmla="*/ 588 w 982"/>
                    <a:gd name="T3" fmla="*/ 156 h 768"/>
                    <a:gd name="T4" fmla="*/ 572 w 982"/>
                    <a:gd name="T5" fmla="*/ 144 h 768"/>
                    <a:gd name="T6" fmla="*/ 560 w 982"/>
                    <a:gd name="T7" fmla="*/ 146 h 768"/>
                    <a:gd name="T8" fmla="*/ 550 w 982"/>
                    <a:gd name="T9" fmla="*/ 152 h 768"/>
                    <a:gd name="T10" fmla="*/ 542 w 982"/>
                    <a:gd name="T11" fmla="*/ 182 h 768"/>
                    <a:gd name="T12" fmla="*/ 346 w 982"/>
                    <a:gd name="T13" fmla="*/ 0 h 768"/>
                    <a:gd name="T14" fmla="*/ 44 w 982"/>
                    <a:gd name="T15" fmla="*/ 62 h 768"/>
                    <a:gd name="T16" fmla="*/ 76 w 982"/>
                    <a:gd name="T17" fmla="*/ 92 h 768"/>
                    <a:gd name="T18" fmla="*/ 110 w 982"/>
                    <a:gd name="T19" fmla="*/ 124 h 768"/>
                    <a:gd name="T20" fmla="*/ 126 w 982"/>
                    <a:gd name="T21" fmla="*/ 160 h 768"/>
                    <a:gd name="T22" fmla="*/ 146 w 982"/>
                    <a:gd name="T23" fmla="*/ 188 h 768"/>
                    <a:gd name="T24" fmla="*/ 166 w 982"/>
                    <a:gd name="T25" fmla="*/ 220 h 768"/>
                    <a:gd name="T26" fmla="*/ 206 w 982"/>
                    <a:gd name="T27" fmla="*/ 270 h 768"/>
                    <a:gd name="T28" fmla="*/ 322 w 982"/>
                    <a:gd name="T29" fmla="*/ 280 h 768"/>
                    <a:gd name="T30" fmla="*/ 294 w 982"/>
                    <a:gd name="T31" fmla="*/ 348 h 768"/>
                    <a:gd name="T32" fmla="*/ 256 w 982"/>
                    <a:gd name="T33" fmla="*/ 484 h 768"/>
                    <a:gd name="T34" fmla="*/ 282 w 982"/>
                    <a:gd name="T35" fmla="*/ 514 h 768"/>
                    <a:gd name="T36" fmla="*/ 312 w 982"/>
                    <a:gd name="T37" fmla="*/ 550 h 768"/>
                    <a:gd name="T38" fmla="*/ 330 w 982"/>
                    <a:gd name="T39" fmla="*/ 570 h 768"/>
                    <a:gd name="T40" fmla="*/ 350 w 982"/>
                    <a:gd name="T41" fmla="*/ 598 h 768"/>
                    <a:gd name="T42" fmla="*/ 378 w 982"/>
                    <a:gd name="T43" fmla="*/ 616 h 768"/>
                    <a:gd name="T44" fmla="*/ 354 w 982"/>
                    <a:gd name="T45" fmla="*/ 684 h 768"/>
                    <a:gd name="T46" fmla="*/ 338 w 982"/>
                    <a:gd name="T47" fmla="*/ 754 h 768"/>
                    <a:gd name="T48" fmla="*/ 378 w 982"/>
                    <a:gd name="T49" fmla="*/ 758 h 768"/>
                    <a:gd name="T50" fmla="*/ 414 w 982"/>
                    <a:gd name="T51" fmla="*/ 660 h 768"/>
                    <a:gd name="T52" fmla="*/ 456 w 982"/>
                    <a:gd name="T53" fmla="*/ 662 h 768"/>
                    <a:gd name="T54" fmla="*/ 474 w 982"/>
                    <a:gd name="T55" fmla="*/ 652 h 768"/>
                    <a:gd name="T56" fmla="*/ 504 w 982"/>
                    <a:gd name="T57" fmla="*/ 652 h 768"/>
                    <a:gd name="T58" fmla="*/ 530 w 982"/>
                    <a:gd name="T59" fmla="*/ 582 h 768"/>
                    <a:gd name="T60" fmla="*/ 560 w 982"/>
                    <a:gd name="T61" fmla="*/ 332 h 768"/>
                    <a:gd name="T62" fmla="*/ 568 w 982"/>
                    <a:gd name="T63" fmla="*/ 306 h 768"/>
                    <a:gd name="T64" fmla="*/ 586 w 982"/>
                    <a:gd name="T65" fmla="*/ 428 h 768"/>
                    <a:gd name="T66" fmla="*/ 636 w 982"/>
                    <a:gd name="T67" fmla="*/ 484 h 768"/>
                    <a:gd name="T68" fmla="*/ 628 w 982"/>
                    <a:gd name="T69" fmla="*/ 376 h 768"/>
                    <a:gd name="T70" fmla="*/ 612 w 982"/>
                    <a:gd name="T71" fmla="*/ 288 h 768"/>
                    <a:gd name="T72" fmla="*/ 678 w 982"/>
                    <a:gd name="T73" fmla="*/ 454 h 768"/>
                    <a:gd name="T74" fmla="*/ 762 w 982"/>
                    <a:gd name="T75" fmla="*/ 592 h 768"/>
                    <a:gd name="T76" fmla="*/ 790 w 982"/>
                    <a:gd name="T77" fmla="*/ 602 h 768"/>
                    <a:gd name="T78" fmla="*/ 820 w 982"/>
                    <a:gd name="T79" fmla="*/ 598 h 768"/>
                    <a:gd name="T80" fmla="*/ 842 w 982"/>
                    <a:gd name="T81" fmla="*/ 590 h 768"/>
                    <a:gd name="T82" fmla="*/ 886 w 982"/>
                    <a:gd name="T83" fmla="*/ 598 h 768"/>
                    <a:gd name="T84" fmla="*/ 958 w 982"/>
                    <a:gd name="T85" fmla="*/ 668 h 768"/>
                    <a:gd name="T86" fmla="*/ 964 w 982"/>
                    <a:gd name="T87" fmla="*/ 616 h 768"/>
                    <a:gd name="T88" fmla="*/ 920 w 982"/>
                    <a:gd name="T89" fmla="*/ 576 h 768"/>
                    <a:gd name="T90" fmla="*/ 894 w 982"/>
                    <a:gd name="T91" fmla="*/ 516 h 768"/>
                    <a:gd name="T92" fmla="*/ 920 w 982"/>
                    <a:gd name="T93" fmla="*/ 500 h 768"/>
                    <a:gd name="T94" fmla="*/ 920 w 982"/>
                    <a:gd name="T95" fmla="*/ 460 h 768"/>
                    <a:gd name="T96" fmla="*/ 950 w 982"/>
                    <a:gd name="T97" fmla="*/ 436 h 768"/>
                    <a:gd name="T98" fmla="*/ 956 w 982"/>
                    <a:gd name="T99" fmla="*/ 388 h 768"/>
                    <a:gd name="T100" fmla="*/ 934 w 982"/>
                    <a:gd name="T101" fmla="*/ 318 h 768"/>
                    <a:gd name="T102" fmla="*/ 866 w 982"/>
                    <a:gd name="T103" fmla="*/ 238 h 768"/>
                    <a:gd name="T104" fmla="*/ 914 w 982"/>
                    <a:gd name="T105" fmla="*/ 178 h 768"/>
                    <a:gd name="T106" fmla="*/ 958 w 982"/>
                    <a:gd name="T107" fmla="*/ 118 h 768"/>
                    <a:gd name="T108" fmla="*/ 970 w 982"/>
                    <a:gd name="T109" fmla="*/ 78 h 768"/>
                    <a:gd name="T110" fmla="*/ 970 w 982"/>
                    <a:gd name="T111" fmla="*/ 38 h 768"/>
                    <a:gd name="T112" fmla="*/ 978 w 982"/>
                    <a:gd name="T113" fmla="*/ 14 h 768"/>
                    <a:gd name="T114" fmla="*/ 562 w 982"/>
                    <a:gd name="T115" fmla="*/ 150 h 7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982" h="768">
                      <a:moveTo>
                        <a:pt x="676" y="0"/>
                      </a:moveTo>
                      <a:lnTo>
                        <a:pt x="676" y="0"/>
                      </a:lnTo>
                      <a:lnTo>
                        <a:pt x="666" y="14"/>
                      </a:lnTo>
                      <a:lnTo>
                        <a:pt x="666" y="14"/>
                      </a:lnTo>
                      <a:lnTo>
                        <a:pt x="654" y="36"/>
                      </a:lnTo>
                      <a:lnTo>
                        <a:pt x="642" y="58"/>
                      </a:lnTo>
                      <a:lnTo>
                        <a:pt x="620" y="104"/>
                      </a:lnTo>
                      <a:lnTo>
                        <a:pt x="604" y="146"/>
                      </a:lnTo>
                      <a:lnTo>
                        <a:pt x="594" y="174"/>
                      </a:lnTo>
                      <a:lnTo>
                        <a:pt x="594" y="174"/>
                      </a:lnTo>
                      <a:lnTo>
                        <a:pt x="592" y="170"/>
                      </a:lnTo>
                      <a:lnTo>
                        <a:pt x="586" y="164"/>
                      </a:lnTo>
                      <a:lnTo>
                        <a:pt x="586" y="164"/>
                      </a:lnTo>
                      <a:lnTo>
                        <a:pt x="588" y="160"/>
                      </a:lnTo>
                      <a:lnTo>
                        <a:pt x="588" y="156"/>
                      </a:lnTo>
                      <a:lnTo>
                        <a:pt x="588" y="156"/>
                      </a:lnTo>
                      <a:lnTo>
                        <a:pt x="586" y="152"/>
                      </a:lnTo>
                      <a:lnTo>
                        <a:pt x="582" y="148"/>
                      </a:lnTo>
                      <a:lnTo>
                        <a:pt x="580" y="146"/>
                      </a:lnTo>
                      <a:lnTo>
                        <a:pt x="574" y="146"/>
                      </a:lnTo>
                      <a:lnTo>
                        <a:pt x="574" y="146"/>
                      </a:lnTo>
                      <a:lnTo>
                        <a:pt x="574" y="146"/>
                      </a:lnTo>
                      <a:lnTo>
                        <a:pt x="574" y="144"/>
                      </a:lnTo>
                      <a:lnTo>
                        <a:pt x="572" y="144"/>
                      </a:lnTo>
                      <a:lnTo>
                        <a:pt x="568" y="144"/>
                      </a:lnTo>
                      <a:lnTo>
                        <a:pt x="568" y="144"/>
                      </a:lnTo>
                      <a:lnTo>
                        <a:pt x="564" y="142"/>
                      </a:lnTo>
                      <a:lnTo>
                        <a:pt x="564" y="144"/>
                      </a:lnTo>
                      <a:lnTo>
                        <a:pt x="564" y="142"/>
                      </a:lnTo>
                      <a:lnTo>
                        <a:pt x="562" y="144"/>
                      </a:lnTo>
                      <a:lnTo>
                        <a:pt x="560" y="144"/>
                      </a:lnTo>
                      <a:lnTo>
                        <a:pt x="560" y="146"/>
                      </a:lnTo>
                      <a:lnTo>
                        <a:pt x="558" y="146"/>
                      </a:lnTo>
                      <a:lnTo>
                        <a:pt x="556" y="148"/>
                      </a:lnTo>
                      <a:lnTo>
                        <a:pt x="558" y="150"/>
                      </a:lnTo>
                      <a:lnTo>
                        <a:pt x="558" y="150"/>
                      </a:lnTo>
                      <a:lnTo>
                        <a:pt x="558" y="150"/>
                      </a:lnTo>
                      <a:lnTo>
                        <a:pt x="554" y="150"/>
                      </a:lnTo>
                      <a:lnTo>
                        <a:pt x="554" y="150"/>
                      </a:lnTo>
                      <a:lnTo>
                        <a:pt x="550" y="152"/>
                      </a:lnTo>
                      <a:lnTo>
                        <a:pt x="546" y="154"/>
                      </a:lnTo>
                      <a:lnTo>
                        <a:pt x="544" y="158"/>
                      </a:lnTo>
                      <a:lnTo>
                        <a:pt x="544" y="162"/>
                      </a:lnTo>
                      <a:lnTo>
                        <a:pt x="544" y="162"/>
                      </a:lnTo>
                      <a:lnTo>
                        <a:pt x="548" y="168"/>
                      </a:lnTo>
                      <a:lnTo>
                        <a:pt x="548" y="168"/>
                      </a:lnTo>
                      <a:lnTo>
                        <a:pt x="542" y="182"/>
                      </a:lnTo>
                      <a:lnTo>
                        <a:pt x="542" y="182"/>
                      </a:lnTo>
                      <a:lnTo>
                        <a:pt x="522" y="158"/>
                      </a:lnTo>
                      <a:lnTo>
                        <a:pt x="494" y="124"/>
                      </a:lnTo>
                      <a:lnTo>
                        <a:pt x="460" y="88"/>
                      </a:lnTo>
                      <a:lnTo>
                        <a:pt x="442" y="70"/>
                      </a:lnTo>
                      <a:lnTo>
                        <a:pt x="424" y="54"/>
                      </a:lnTo>
                      <a:lnTo>
                        <a:pt x="424" y="54"/>
                      </a:lnTo>
                      <a:lnTo>
                        <a:pt x="384" y="26"/>
                      </a:lnTo>
                      <a:lnTo>
                        <a:pt x="346" y="0"/>
                      </a:lnTo>
                      <a:lnTo>
                        <a:pt x="0" y="0"/>
                      </a:lnTo>
                      <a:lnTo>
                        <a:pt x="0" y="8"/>
                      </a:lnTo>
                      <a:lnTo>
                        <a:pt x="10" y="28"/>
                      </a:lnTo>
                      <a:lnTo>
                        <a:pt x="24" y="48"/>
                      </a:lnTo>
                      <a:lnTo>
                        <a:pt x="24" y="48"/>
                      </a:lnTo>
                      <a:lnTo>
                        <a:pt x="32" y="54"/>
                      </a:lnTo>
                      <a:lnTo>
                        <a:pt x="38" y="60"/>
                      </a:lnTo>
                      <a:lnTo>
                        <a:pt x="44" y="62"/>
                      </a:lnTo>
                      <a:lnTo>
                        <a:pt x="44" y="62"/>
                      </a:lnTo>
                      <a:lnTo>
                        <a:pt x="48" y="66"/>
                      </a:lnTo>
                      <a:lnTo>
                        <a:pt x="52" y="70"/>
                      </a:lnTo>
                      <a:lnTo>
                        <a:pt x="56" y="76"/>
                      </a:lnTo>
                      <a:lnTo>
                        <a:pt x="56" y="76"/>
                      </a:lnTo>
                      <a:lnTo>
                        <a:pt x="62" y="82"/>
                      </a:lnTo>
                      <a:lnTo>
                        <a:pt x="68" y="88"/>
                      </a:lnTo>
                      <a:lnTo>
                        <a:pt x="76" y="92"/>
                      </a:lnTo>
                      <a:lnTo>
                        <a:pt x="76" y="92"/>
                      </a:lnTo>
                      <a:lnTo>
                        <a:pt x="84" y="96"/>
                      </a:lnTo>
                      <a:lnTo>
                        <a:pt x="92" y="102"/>
                      </a:lnTo>
                      <a:lnTo>
                        <a:pt x="98" y="108"/>
                      </a:lnTo>
                      <a:lnTo>
                        <a:pt x="100" y="112"/>
                      </a:lnTo>
                      <a:lnTo>
                        <a:pt x="100" y="112"/>
                      </a:lnTo>
                      <a:lnTo>
                        <a:pt x="104" y="118"/>
                      </a:lnTo>
                      <a:lnTo>
                        <a:pt x="110" y="124"/>
                      </a:lnTo>
                      <a:lnTo>
                        <a:pt x="120" y="132"/>
                      </a:lnTo>
                      <a:lnTo>
                        <a:pt x="120" y="132"/>
                      </a:lnTo>
                      <a:lnTo>
                        <a:pt x="126" y="142"/>
                      </a:lnTo>
                      <a:lnTo>
                        <a:pt x="128" y="152"/>
                      </a:lnTo>
                      <a:lnTo>
                        <a:pt x="128" y="154"/>
                      </a:lnTo>
                      <a:lnTo>
                        <a:pt x="128" y="158"/>
                      </a:lnTo>
                      <a:lnTo>
                        <a:pt x="128" y="158"/>
                      </a:lnTo>
                      <a:lnTo>
                        <a:pt x="126" y="160"/>
                      </a:lnTo>
                      <a:lnTo>
                        <a:pt x="128" y="162"/>
                      </a:lnTo>
                      <a:lnTo>
                        <a:pt x="132" y="166"/>
                      </a:lnTo>
                      <a:lnTo>
                        <a:pt x="138" y="170"/>
                      </a:lnTo>
                      <a:lnTo>
                        <a:pt x="138" y="170"/>
                      </a:lnTo>
                      <a:lnTo>
                        <a:pt x="144" y="176"/>
                      </a:lnTo>
                      <a:lnTo>
                        <a:pt x="146" y="182"/>
                      </a:lnTo>
                      <a:lnTo>
                        <a:pt x="146" y="184"/>
                      </a:lnTo>
                      <a:lnTo>
                        <a:pt x="146" y="188"/>
                      </a:lnTo>
                      <a:lnTo>
                        <a:pt x="146" y="188"/>
                      </a:lnTo>
                      <a:lnTo>
                        <a:pt x="146" y="192"/>
                      </a:lnTo>
                      <a:lnTo>
                        <a:pt x="146" y="196"/>
                      </a:lnTo>
                      <a:lnTo>
                        <a:pt x="150" y="206"/>
                      </a:lnTo>
                      <a:lnTo>
                        <a:pt x="156" y="214"/>
                      </a:lnTo>
                      <a:lnTo>
                        <a:pt x="162" y="218"/>
                      </a:lnTo>
                      <a:lnTo>
                        <a:pt x="162" y="218"/>
                      </a:lnTo>
                      <a:lnTo>
                        <a:pt x="166" y="220"/>
                      </a:lnTo>
                      <a:lnTo>
                        <a:pt x="170" y="226"/>
                      </a:lnTo>
                      <a:lnTo>
                        <a:pt x="172" y="234"/>
                      </a:lnTo>
                      <a:lnTo>
                        <a:pt x="172" y="234"/>
                      </a:lnTo>
                      <a:lnTo>
                        <a:pt x="176" y="240"/>
                      </a:lnTo>
                      <a:lnTo>
                        <a:pt x="182" y="248"/>
                      </a:lnTo>
                      <a:lnTo>
                        <a:pt x="192" y="256"/>
                      </a:lnTo>
                      <a:lnTo>
                        <a:pt x="192" y="256"/>
                      </a:lnTo>
                      <a:lnTo>
                        <a:pt x="206" y="270"/>
                      </a:lnTo>
                      <a:lnTo>
                        <a:pt x="216" y="280"/>
                      </a:lnTo>
                      <a:lnTo>
                        <a:pt x="216" y="280"/>
                      </a:lnTo>
                      <a:lnTo>
                        <a:pt x="222" y="284"/>
                      </a:lnTo>
                      <a:lnTo>
                        <a:pt x="232" y="286"/>
                      </a:lnTo>
                      <a:lnTo>
                        <a:pt x="242" y="290"/>
                      </a:lnTo>
                      <a:lnTo>
                        <a:pt x="270" y="288"/>
                      </a:lnTo>
                      <a:lnTo>
                        <a:pt x="296" y="284"/>
                      </a:lnTo>
                      <a:lnTo>
                        <a:pt x="322" y="280"/>
                      </a:lnTo>
                      <a:lnTo>
                        <a:pt x="358" y="276"/>
                      </a:lnTo>
                      <a:lnTo>
                        <a:pt x="368" y="276"/>
                      </a:lnTo>
                      <a:lnTo>
                        <a:pt x="368" y="276"/>
                      </a:lnTo>
                      <a:lnTo>
                        <a:pt x="320" y="316"/>
                      </a:lnTo>
                      <a:lnTo>
                        <a:pt x="308" y="330"/>
                      </a:lnTo>
                      <a:lnTo>
                        <a:pt x="300" y="340"/>
                      </a:lnTo>
                      <a:lnTo>
                        <a:pt x="296" y="346"/>
                      </a:lnTo>
                      <a:lnTo>
                        <a:pt x="294" y="348"/>
                      </a:lnTo>
                      <a:lnTo>
                        <a:pt x="294" y="350"/>
                      </a:lnTo>
                      <a:lnTo>
                        <a:pt x="266" y="412"/>
                      </a:lnTo>
                      <a:lnTo>
                        <a:pt x="270" y="420"/>
                      </a:lnTo>
                      <a:lnTo>
                        <a:pt x="270" y="428"/>
                      </a:lnTo>
                      <a:lnTo>
                        <a:pt x="264" y="446"/>
                      </a:lnTo>
                      <a:lnTo>
                        <a:pt x="258" y="460"/>
                      </a:lnTo>
                      <a:lnTo>
                        <a:pt x="256" y="484"/>
                      </a:lnTo>
                      <a:lnTo>
                        <a:pt x="256" y="484"/>
                      </a:lnTo>
                      <a:lnTo>
                        <a:pt x="260" y="492"/>
                      </a:lnTo>
                      <a:lnTo>
                        <a:pt x="264" y="498"/>
                      </a:lnTo>
                      <a:lnTo>
                        <a:pt x="268" y="500"/>
                      </a:lnTo>
                      <a:lnTo>
                        <a:pt x="272" y="502"/>
                      </a:lnTo>
                      <a:lnTo>
                        <a:pt x="272" y="502"/>
                      </a:lnTo>
                      <a:lnTo>
                        <a:pt x="276" y="504"/>
                      </a:lnTo>
                      <a:lnTo>
                        <a:pt x="278" y="506"/>
                      </a:lnTo>
                      <a:lnTo>
                        <a:pt x="282" y="514"/>
                      </a:lnTo>
                      <a:lnTo>
                        <a:pt x="282" y="524"/>
                      </a:lnTo>
                      <a:lnTo>
                        <a:pt x="286" y="540"/>
                      </a:lnTo>
                      <a:lnTo>
                        <a:pt x="286" y="540"/>
                      </a:lnTo>
                      <a:lnTo>
                        <a:pt x="288" y="542"/>
                      </a:lnTo>
                      <a:lnTo>
                        <a:pt x="292" y="546"/>
                      </a:lnTo>
                      <a:lnTo>
                        <a:pt x="300" y="550"/>
                      </a:lnTo>
                      <a:lnTo>
                        <a:pt x="306" y="550"/>
                      </a:lnTo>
                      <a:lnTo>
                        <a:pt x="312" y="550"/>
                      </a:lnTo>
                      <a:lnTo>
                        <a:pt x="312" y="550"/>
                      </a:lnTo>
                      <a:lnTo>
                        <a:pt x="318" y="550"/>
                      </a:lnTo>
                      <a:lnTo>
                        <a:pt x="322" y="552"/>
                      </a:lnTo>
                      <a:lnTo>
                        <a:pt x="326" y="554"/>
                      </a:lnTo>
                      <a:lnTo>
                        <a:pt x="328" y="558"/>
                      </a:lnTo>
                      <a:lnTo>
                        <a:pt x="330" y="566"/>
                      </a:lnTo>
                      <a:lnTo>
                        <a:pt x="330" y="570"/>
                      </a:lnTo>
                      <a:lnTo>
                        <a:pt x="330" y="570"/>
                      </a:lnTo>
                      <a:lnTo>
                        <a:pt x="332" y="580"/>
                      </a:lnTo>
                      <a:lnTo>
                        <a:pt x="334" y="588"/>
                      </a:lnTo>
                      <a:lnTo>
                        <a:pt x="336" y="594"/>
                      </a:lnTo>
                      <a:lnTo>
                        <a:pt x="336" y="594"/>
                      </a:lnTo>
                      <a:lnTo>
                        <a:pt x="340" y="598"/>
                      </a:lnTo>
                      <a:lnTo>
                        <a:pt x="344" y="598"/>
                      </a:lnTo>
                      <a:lnTo>
                        <a:pt x="350" y="598"/>
                      </a:lnTo>
                      <a:lnTo>
                        <a:pt x="350" y="598"/>
                      </a:lnTo>
                      <a:lnTo>
                        <a:pt x="358" y="598"/>
                      </a:lnTo>
                      <a:lnTo>
                        <a:pt x="364" y="598"/>
                      </a:lnTo>
                      <a:lnTo>
                        <a:pt x="370" y="600"/>
                      </a:lnTo>
                      <a:lnTo>
                        <a:pt x="372" y="604"/>
                      </a:lnTo>
                      <a:lnTo>
                        <a:pt x="372" y="604"/>
                      </a:lnTo>
                      <a:lnTo>
                        <a:pt x="374" y="608"/>
                      </a:lnTo>
                      <a:lnTo>
                        <a:pt x="378" y="612"/>
                      </a:lnTo>
                      <a:lnTo>
                        <a:pt x="378" y="616"/>
                      </a:lnTo>
                      <a:lnTo>
                        <a:pt x="380" y="622"/>
                      </a:lnTo>
                      <a:lnTo>
                        <a:pt x="378" y="628"/>
                      </a:lnTo>
                      <a:lnTo>
                        <a:pt x="376" y="636"/>
                      </a:lnTo>
                      <a:lnTo>
                        <a:pt x="376" y="636"/>
                      </a:lnTo>
                      <a:lnTo>
                        <a:pt x="364" y="668"/>
                      </a:lnTo>
                      <a:lnTo>
                        <a:pt x="360" y="680"/>
                      </a:lnTo>
                      <a:lnTo>
                        <a:pt x="354" y="684"/>
                      </a:lnTo>
                      <a:lnTo>
                        <a:pt x="354" y="684"/>
                      </a:lnTo>
                      <a:lnTo>
                        <a:pt x="348" y="692"/>
                      </a:lnTo>
                      <a:lnTo>
                        <a:pt x="344" y="702"/>
                      </a:lnTo>
                      <a:lnTo>
                        <a:pt x="338" y="716"/>
                      </a:lnTo>
                      <a:lnTo>
                        <a:pt x="338" y="716"/>
                      </a:lnTo>
                      <a:lnTo>
                        <a:pt x="336" y="720"/>
                      </a:lnTo>
                      <a:lnTo>
                        <a:pt x="334" y="734"/>
                      </a:lnTo>
                      <a:lnTo>
                        <a:pt x="336" y="748"/>
                      </a:lnTo>
                      <a:lnTo>
                        <a:pt x="338" y="754"/>
                      </a:lnTo>
                      <a:lnTo>
                        <a:pt x="342" y="760"/>
                      </a:lnTo>
                      <a:lnTo>
                        <a:pt x="342" y="760"/>
                      </a:lnTo>
                      <a:lnTo>
                        <a:pt x="348" y="764"/>
                      </a:lnTo>
                      <a:lnTo>
                        <a:pt x="356" y="768"/>
                      </a:lnTo>
                      <a:lnTo>
                        <a:pt x="364" y="768"/>
                      </a:lnTo>
                      <a:lnTo>
                        <a:pt x="364" y="768"/>
                      </a:lnTo>
                      <a:lnTo>
                        <a:pt x="372" y="764"/>
                      </a:lnTo>
                      <a:lnTo>
                        <a:pt x="378" y="758"/>
                      </a:lnTo>
                      <a:lnTo>
                        <a:pt x="386" y="746"/>
                      </a:lnTo>
                      <a:lnTo>
                        <a:pt x="390" y="730"/>
                      </a:lnTo>
                      <a:lnTo>
                        <a:pt x="390" y="730"/>
                      </a:lnTo>
                      <a:lnTo>
                        <a:pt x="398" y="700"/>
                      </a:lnTo>
                      <a:lnTo>
                        <a:pt x="406" y="678"/>
                      </a:lnTo>
                      <a:lnTo>
                        <a:pt x="412" y="662"/>
                      </a:lnTo>
                      <a:lnTo>
                        <a:pt x="412" y="662"/>
                      </a:lnTo>
                      <a:lnTo>
                        <a:pt x="414" y="660"/>
                      </a:lnTo>
                      <a:lnTo>
                        <a:pt x="418" y="658"/>
                      </a:lnTo>
                      <a:lnTo>
                        <a:pt x="428" y="654"/>
                      </a:lnTo>
                      <a:lnTo>
                        <a:pt x="434" y="654"/>
                      </a:lnTo>
                      <a:lnTo>
                        <a:pt x="444" y="656"/>
                      </a:lnTo>
                      <a:lnTo>
                        <a:pt x="444" y="656"/>
                      </a:lnTo>
                      <a:lnTo>
                        <a:pt x="454" y="660"/>
                      </a:lnTo>
                      <a:lnTo>
                        <a:pt x="456" y="660"/>
                      </a:lnTo>
                      <a:lnTo>
                        <a:pt x="456" y="662"/>
                      </a:lnTo>
                      <a:lnTo>
                        <a:pt x="454" y="662"/>
                      </a:lnTo>
                      <a:lnTo>
                        <a:pt x="456" y="662"/>
                      </a:lnTo>
                      <a:lnTo>
                        <a:pt x="456" y="662"/>
                      </a:lnTo>
                      <a:lnTo>
                        <a:pt x="462" y="660"/>
                      </a:lnTo>
                      <a:lnTo>
                        <a:pt x="466" y="658"/>
                      </a:lnTo>
                      <a:lnTo>
                        <a:pt x="470" y="654"/>
                      </a:lnTo>
                      <a:lnTo>
                        <a:pt x="470" y="654"/>
                      </a:lnTo>
                      <a:lnTo>
                        <a:pt x="474" y="652"/>
                      </a:lnTo>
                      <a:lnTo>
                        <a:pt x="478" y="648"/>
                      </a:lnTo>
                      <a:lnTo>
                        <a:pt x="482" y="648"/>
                      </a:lnTo>
                      <a:lnTo>
                        <a:pt x="482" y="648"/>
                      </a:lnTo>
                      <a:lnTo>
                        <a:pt x="492" y="648"/>
                      </a:lnTo>
                      <a:lnTo>
                        <a:pt x="498" y="650"/>
                      </a:lnTo>
                      <a:lnTo>
                        <a:pt x="498" y="650"/>
                      </a:lnTo>
                      <a:lnTo>
                        <a:pt x="500" y="650"/>
                      </a:lnTo>
                      <a:lnTo>
                        <a:pt x="504" y="652"/>
                      </a:lnTo>
                      <a:lnTo>
                        <a:pt x="510" y="650"/>
                      </a:lnTo>
                      <a:lnTo>
                        <a:pt x="514" y="648"/>
                      </a:lnTo>
                      <a:lnTo>
                        <a:pt x="516" y="644"/>
                      </a:lnTo>
                      <a:lnTo>
                        <a:pt x="516" y="644"/>
                      </a:lnTo>
                      <a:lnTo>
                        <a:pt x="520" y="632"/>
                      </a:lnTo>
                      <a:lnTo>
                        <a:pt x="522" y="620"/>
                      </a:lnTo>
                      <a:lnTo>
                        <a:pt x="522" y="606"/>
                      </a:lnTo>
                      <a:lnTo>
                        <a:pt x="530" y="582"/>
                      </a:lnTo>
                      <a:lnTo>
                        <a:pt x="530" y="572"/>
                      </a:lnTo>
                      <a:lnTo>
                        <a:pt x="544" y="570"/>
                      </a:lnTo>
                      <a:lnTo>
                        <a:pt x="550" y="534"/>
                      </a:lnTo>
                      <a:lnTo>
                        <a:pt x="556" y="474"/>
                      </a:lnTo>
                      <a:lnTo>
                        <a:pt x="558" y="398"/>
                      </a:lnTo>
                      <a:lnTo>
                        <a:pt x="558" y="340"/>
                      </a:lnTo>
                      <a:lnTo>
                        <a:pt x="558" y="340"/>
                      </a:lnTo>
                      <a:lnTo>
                        <a:pt x="560" y="332"/>
                      </a:lnTo>
                      <a:lnTo>
                        <a:pt x="562" y="322"/>
                      </a:lnTo>
                      <a:lnTo>
                        <a:pt x="562" y="308"/>
                      </a:lnTo>
                      <a:lnTo>
                        <a:pt x="562" y="308"/>
                      </a:lnTo>
                      <a:lnTo>
                        <a:pt x="560" y="300"/>
                      </a:lnTo>
                      <a:lnTo>
                        <a:pt x="562" y="296"/>
                      </a:lnTo>
                      <a:lnTo>
                        <a:pt x="564" y="294"/>
                      </a:lnTo>
                      <a:lnTo>
                        <a:pt x="568" y="294"/>
                      </a:lnTo>
                      <a:lnTo>
                        <a:pt x="568" y="306"/>
                      </a:lnTo>
                      <a:lnTo>
                        <a:pt x="570" y="338"/>
                      </a:lnTo>
                      <a:lnTo>
                        <a:pt x="574" y="348"/>
                      </a:lnTo>
                      <a:lnTo>
                        <a:pt x="570" y="362"/>
                      </a:lnTo>
                      <a:lnTo>
                        <a:pt x="574" y="384"/>
                      </a:lnTo>
                      <a:lnTo>
                        <a:pt x="576" y="390"/>
                      </a:lnTo>
                      <a:lnTo>
                        <a:pt x="580" y="422"/>
                      </a:lnTo>
                      <a:lnTo>
                        <a:pt x="586" y="422"/>
                      </a:lnTo>
                      <a:lnTo>
                        <a:pt x="586" y="428"/>
                      </a:lnTo>
                      <a:lnTo>
                        <a:pt x="582" y="432"/>
                      </a:lnTo>
                      <a:lnTo>
                        <a:pt x="586" y="448"/>
                      </a:lnTo>
                      <a:lnTo>
                        <a:pt x="590" y="472"/>
                      </a:lnTo>
                      <a:lnTo>
                        <a:pt x="602" y="490"/>
                      </a:lnTo>
                      <a:lnTo>
                        <a:pt x="620" y="500"/>
                      </a:lnTo>
                      <a:lnTo>
                        <a:pt x="620" y="486"/>
                      </a:lnTo>
                      <a:lnTo>
                        <a:pt x="624" y="498"/>
                      </a:lnTo>
                      <a:lnTo>
                        <a:pt x="636" y="484"/>
                      </a:lnTo>
                      <a:lnTo>
                        <a:pt x="642" y="462"/>
                      </a:lnTo>
                      <a:lnTo>
                        <a:pt x="638" y="438"/>
                      </a:lnTo>
                      <a:lnTo>
                        <a:pt x="636" y="424"/>
                      </a:lnTo>
                      <a:lnTo>
                        <a:pt x="632" y="420"/>
                      </a:lnTo>
                      <a:lnTo>
                        <a:pt x="630" y="416"/>
                      </a:lnTo>
                      <a:lnTo>
                        <a:pt x="636" y="412"/>
                      </a:lnTo>
                      <a:lnTo>
                        <a:pt x="630" y="382"/>
                      </a:lnTo>
                      <a:lnTo>
                        <a:pt x="628" y="376"/>
                      </a:lnTo>
                      <a:lnTo>
                        <a:pt x="626" y="354"/>
                      </a:lnTo>
                      <a:lnTo>
                        <a:pt x="618" y="340"/>
                      </a:lnTo>
                      <a:lnTo>
                        <a:pt x="618" y="330"/>
                      </a:lnTo>
                      <a:lnTo>
                        <a:pt x="610" y="300"/>
                      </a:lnTo>
                      <a:lnTo>
                        <a:pt x="606" y="288"/>
                      </a:lnTo>
                      <a:lnTo>
                        <a:pt x="606" y="288"/>
                      </a:lnTo>
                      <a:lnTo>
                        <a:pt x="610" y="286"/>
                      </a:lnTo>
                      <a:lnTo>
                        <a:pt x="612" y="288"/>
                      </a:lnTo>
                      <a:lnTo>
                        <a:pt x="616" y="292"/>
                      </a:lnTo>
                      <a:lnTo>
                        <a:pt x="618" y="298"/>
                      </a:lnTo>
                      <a:lnTo>
                        <a:pt x="618" y="298"/>
                      </a:lnTo>
                      <a:lnTo>
                        <a:pt x="622" y="312"/>
                      </a:lnTo>
                      <a:lnTo>
                        <a:pt x="626" y="322"/>
                      </a:lnTo>
                      <a:lnTo>
                        <a:pt x="632" y="328"/>
                      </a:lnTo>
                      <a:lnTo>
                        <a:pt x="652" y="384"/>
                      </a:lnTo>
                      <a:lnTo>
                        <a:pt x="678" y="454"/>
                      </a:lnTo>
                      <a:lnTo>
                        <a:pt x="702" y="508"/>
                      </a:lnTo>
                      <a:lnTo>
                        <a:pt x="720" y="540"/>
                      </a:lnTo>
                      <a:lnTo>
                        <a:pt x="732" y="540"/>
                      </a:lnTo>
                      <a:lnTo>
                        <a:pt x="736" y="548"/>
                      </a:lnTo>
                      <a:lnTo>
                        <a:pt x="752" y="568"/>
                      </a:lnTo>
                      <a:lnTo>
                        <a:pt x="752" y="568"/>
                      </a:lnTo>
                      <a:lnTo>
                        <a:pt x="756" y="582"/>
                      </a:lnTo>
                      <a:lnTo>
                        <a:pt x="762" y="592"/>
                      </a:lnTo>
                      <a:lnTo>
                        <a:pt x="768" y="602"/>
                      </a:lnTo>
                      <a:lnTo>
                        <a:pt x="768" y="602"/>
                      </a:lnTo>
                      <a:lnTo>
                        <a:pt x="774" y="604"/>
                      </a:lnTo>
                      <a:lnTo>
                        <a:pt x="776" y="606"/>
                      </a:lnTo>
                      <a:lnTo>
                        <a:pt x="784" y="604"/>
                      </a:lnTo>
                      <a:lnTo>
                        <a:pt x="788" y="602"/>
                      </a:lnTo>
                      <a:lnTo>
                        <a:pt x="790" y="602"/>
                      </a:lnTo>
                      <a:lnTo>
                        <a:pt x="790" y="602"/>
                      </a:lnTo>
                      <a:lnTo>
                        <a:pt x="794" y="598"/>
                      </a:lnTo>
                      <a:lnTo>
                        <a:pt x="804" y="594"/>
                      </a:lnTo>
                      <a:lnTo>
                        <a:pt x="804" y="594"/>
                      </a:lnTo>
                      <a:lnTo>
                        <a:pt x="808" y="594"/>
                      </a:lnTo>
                      <a:lnTo>
                        <a:pt x="812" y="594"/>
                      </a:lnTo>
                      <a:lnTo>
                        <a:pt x="816" y="596"/>
                      </a:lnTo>
                      <a:lnTo>
                        <a:pt x="816" y="596"/>
                      </a:lnTo>
                      <a:lnTo>
                        <a:pt x="820" y="598"/>
                      </a:lnTo>
                      <a:lnTo>
                        <a:pt x="826" y="600"/>
                      </a:lnTo>
                      <a:lnTo>
                        <a:pt x="832" y="600"/>
                      </a:lnTo>
                      <a:lnTo>
                        <a:pt x="832" y="600"/>
                      </a:lnTo>
                      <a:lnTo>
                        <a:pt x="836" y="600"/>
                      </a:lnTo>
                      <a:lnTo>
                        <a:pt x="834" y="598"/>
                      </a:lnTo>
                      <a:lnTo>
                        <a:pt x="832" y="598"/>
                      </a:lnTo>
                      <a:lnTo>
                        <a:pt x="834" y="596"/>
                      </a:lnTo>
                      <a:lnTo>
                        <a:pt x="842" y="590"/>
                      </a:lnTo>
                      <a:lnTo>
                        <a:pt x="842" y="590"/>
                      </a:lnTo>
                      <a:lnTo>
                        <a:pt x="850" y="586"/>
                      </a:lnTo>
                      <a:lnTo>
                        <a:pt x="856" y="582"/>
                      </a:lnTo>
                      <a:lnTo>
                        <a:pt x="866" y="582"/>
                      </a:lnTo>
                      <a:lnTo>
                        <a:pt x="872" y="584"/>
                      </a:lnTo>
                      <a:lnTo>
                        <a:pt x="874" y="586"/>
                      </a:lnTo>
                      <a:lnTo>
                        <a:pt x="874" y="586"/>
                      </a:lnTo>
                      <a:lnTo>
                        <a:pt x="886" y="598"/>
                      </a:lnTo>
                      <a:lnTo>
                        <a:pt x="898" y="616"/>
                      </a:lnTo>
                      <a:lnTo>
                        <a:pt x="916" y="642"/>
                      </a:lnTo>
                      <a:lnTo>
                        <a:pt x="916" y="642"/>
                      </a:lnTo>
                      <a:lnTo>
                        <a:pt x="926" y="656"/>
                      </a:lnTo>
                      <a:lnTo>
                        <a:pt x="934" y="664"/>
                      </a:lnTo>
                      <a:lnTo>
                        <a:pt x="944" y="668"/>
                      </a:lnTo>
                      <a:lnTo>
                        <a:pt x="952" y="670"/>
                      </a:lnTo>
                      <a:lnTo>
                        <a:pt x="958" y="668"/>
                      </a:lnTo>
                      <a:lnTo>
                        <a:pt x="964" y="666"/>
                      </a:lnTo>
                      <a:lnTo>
                        <a:pt x="968" y="660"/>
                      </a:lnTo>
                      <a:lnTo>
                        <a:pt x="972" y="654"/>
                      </a:lnTo>
                      <a:lnTo>
                        <a:pt x="972" y="654"/>
                      </a:lnTo>
                      <a:lnTo>
                        <a:pt x="974" y="648"/>
                      </a:lnTo>
                      <a:lnTo>
                        <a:pt x="974" y="642"/>
                      </a:lnTo>
                      <a:lnTo>
                        <a:pt x="970" y="628"/>
                      </a:lnTo>
                      <a:lnTo>
                        <a:pt x="964" y="616"/>
                      </a:lnTo>
                      <a:lnTo>
                        <a:pt x="962" y="612"/>
                      </a:lnTo>
                      <a:lnTo>
                        <a:pt x="962" y="612"/>
                      </a:lnTo>
                      <a:lnTo>
                        <a:pt x="952" y="600"/>
                      </a:lnTo>
                      <a:lnTo>
                        <a:pt x="944" y="592"/>
                      </a:lnTo>
                      <a:lnTo>
                        <a:pt x="936" y="588"/>
                      </a:lnTo>
                      <a:lnTo>
                        <a:pt x="936" y="588"/>
                      </a:lnTo>
                      <a:lnTo>
                        <a:pt x="928" y="584"/>
                      </a:lnTo>
                      <a:lnTo>
                        <a:pt x="920" y="576"/>
                      </a:lnTo>
                      <a:lnTo>
                        <a:pt x="900" y="550"/>
                      </a:lnTo>
                      <a:lnTo>
                        <a:pt x="900" y="550"/>
                      </a:lnTo>
                      <a:lnTo>
                        <a:pt x="894" y="542"/>
                      </a:lnTo>
                      <a:lnTo>
                        <a:pt x="892" y="536"/>
                      </a:lnTo>
                      <a:lnTo>
                        <a:pt x="890" y="530"/>
                      </a:lnTo>
                      <a:lnTo>
                        <a:pt x="890" y="526"/>
                      </a:lnTo>
                      <a:lnTo>
                        <a:pt x="892" y="520"/>
                      </a:lnTo>
                      <a:lnTo>
                        <a:pt x="894" y="516"/>
                      </a:lnTo>
                      <a:lnTo>
                        <a:pt x="894" y="516"/>
                      </a:lnTo>
                      <a:lnTo>
                        <a:pt x="894" y="514"/>
                      </a:lnTo>
                      <a:lnTo>
                        <a:pt x="898" y="510"/>
                      </a:lnTo>
                      <a:lnTo>
                        <a:pt x="904" y="508"/>
                      </a:lnTo>
                      <a:lnTo>
                        <a:pt x="912" y="506"/>
                      </a:lnTo>
                      <a:lnTo>
                        <a:pt x="912" y="506"/>
                      </a:lnTo>
                      <a:lnTo>
                        <a:pt x="918" y="504"/>
                      </a:lnTo>
                      <a:lnTo>
                        <a:pt x="920" y="500"/>
                      </a:lnTo>
                      <a:lnTo>
                        <a:pt x="924" y="496"/>
                      </a:lnTo>
                      <a:lnTo>
                        <a:pt x="924" y="496"/>
                      </a:lnTo>
                      <a:lnTo>
                        <a:pt x="924" y="490"/>
                      </a:lnTo>
                      <a:lnTo>
                        <a:pt x="924" y="482"/>
                      </a:lnTo>
                      <a:lnTo>
                        <a:pt x="920" y="472"/>
                      </a:lnTo>
                      <a:lnTo>
                        <a:pt x="920" y="472"/>
                      </a:lnTo>
                      <a:lnTo>
                        <a:pt x="920" y="468"/>
                      </a:lnTo>
                      <a:lnTo>
                        <a:pt x="920" y="460"/>
                      </a:lnTo>
                      <a:lnTo>
                        <a:pt x="920" y="456"/>
                      </a:lnTo>
                      <a:lnTo>
                        <a:pt x="924" y="452"/>
                      </a:lnTo>
                      <a:lnTo>
                        <a:pt x="926" y="448"/>
                      </a:lnTo>
                      <a:lnTo>
                        <a:pt x="932" y="446"/>
                      </a:lnTo>
                      <a:lnTo>
                        <a:pt x="932" y="446"/>
                      </a:lnTo>
                      <a:lnTo>
                        <a:pt x="938" y="446"/>
                      </a:lnTo>
                      <a:lnTo>
                        <a:pt x="942" y="442"/>
                      </a:lnTo>
                      <a:lnTo>
                        <a:pt x="950" y="436"/>
                      </a:lnTo>
                      <a:lnTo>
                        <a:pt x="952" y="432"/>
                      </a:lnTo>
                      <a:lnTo>
                        <a:pt x="952" y="428"/>
                      </a:lnTo>
                      <a:lnTo>
                        <a:pt x="952" y="412"/>
                      </a:lnTo>
                      <a:lnTo>
                        <a:pt x="952" y="412"/>
                      </a:lnTo>
                      <a:lnTo>
                        <a:pt x="948" y="402"/>
                      </a:lnTo>
                      <a:lnTo>
                        <a:pt x="950" y="394"/>
                      </a:lnTo>
                      <a:lnTo>
                        <a:pt x="952" y="392"/>
                      </a:lnTo>
                      <a:lnTo>
                        <a:pt x="956" y="388"/>
                      </a:lnTo>
                      <a:lnTo>
                        <a:pt x="956" y="388"/>
                      </a:lnTo>
                      <a:lnTo>
                        <a:pt x="958" y="386"/>
                      </a:lnTo>
                      <a:lnTo>
                        <a:pt x="962" y="382"/>
                      </a:lnTo>
                      <a:lnTo>
                        <a:pt x="964" y="374"/>
                      </a:lnTo>
                      <a:lnTo>
                        <a:pt x="962" y="366"/>
                      </a:lnTo>
                      <a:lnTo>
                        <a:pt x="954" y="344"/>
                      </a:lnTo>
                      <a:lnTo>
                        <a:pt x="944" y="332"/>
                      </a:lnTo>
                      <a:lnTo>
                        <a:pt x="934" y="318"/>
                      </a:lnTo>
                      <a:lnTo>
                        <a:pt x="930" y="310"/>
                      </a:lnTo>
                      <a:lnTo>
                        <a:pt x="930" y="302"/>
                      </a:lnTo>
                      <a:lnTo>
                        <a:pt x="884" y="252"/>
                      </a:lnTo>
                      <a:lnTo>
                        <a:pt x="884" y="252"/>
                      </a:lnTo>
                      <a:lnTo>
                        <a:pt x="884" y="250"/>
                      </a:lnTo>
                      <a:lnTo>
                        <a:pt x="882" y="248"/>
                      </a:lnTo>
                      <a:lnTo>
                        <a:pt x="876" y="244"/>
                      </a:lnTo>
                      <a:lnTo>
                        <a:pt x="866" y="238"/>
                      </a:lnTo>
                      <a:lnTo>
                        <a:pt x="850" y="228"/>
                      </a:lnTo>
                      <a:lnTo>
                        <a:pt x="792" y="204"/>
                      </a:lnTo>
                      <a:lnTo>
                        <a:pt x="800" y="202"/>
                      </a:lnTo>
                      <a:lnTo>
                        <a:pt x="834" y="194"/>
                      </a:lnTo>
                      <a:lnTo>
                        <a:pt x="860" y="190"/>
                      </a:lnTo>
                      <a:lnTo>
                        <a:pt x="888" y="186"/>
                      </a:lnTo>
                      <a:lnTo>
                        <a:pt x="914" y="178"/>
                      </a:lnTo>
                      <a:lnTo>
                        <a:pt x="914" y="178"/>
                      </a:lnTo>
                      <a:lnTo>
                        <a:pt x="924" y="172"/>
                      </a:lnTo>
                      <a:lnTo>
                        <a:pt x="932" y="166"/>
                      </a:lnTo>
                      <a:lnTo>
                        <a:pt x="936" y="160"/>
                      </a:lnTo>
                      <a:lnTo>
                        <a:pt x="936" y="160"/>
                      </a:lnTo>
                      <a:lnTo>
                        <a:pt x="942" y="148"/>
                      </a:lnTo>
                      <a:lnTo>
                        <a:pt x="952" y="130"/>
                      </a:lnTo>
                      <a:lnTo>
                        <a:pt x="952" y="130"/>
                      </a:lnTo>
                      <a:lnTo>
                        <a:pt x="958" y="118"/>
                      </a:lnTo>
                      <a:lnTo>
                        <a:pt x="960" y="110"/>
                      </a:lnTo>
                      <a:lnTo>
                        <a:pt x="962" y="104"/>
                      </a:lnTo>
                      <a:lnTo>
                        <a:pt x="962" y="104"/>
                      </a:lnTo>
                      <a:lnTo>
                        <a:pt x="962" y="94"/>
                      </a:lnTo>
                      <a:lnTo>
                        <a:pt x="964" y="88"/>
                      </a:lnTo>
                      <a:lnTo>
                        <a:pt x="966" y="84"/>
                      </a:lnTo>
                      <a:lnTo>
                        <a:pt x="966" y="84"/>
                      </a:lnTo>
                      <a:lnTo>
                        <a:pt x="970" y="78"/>
                      </a:lnTo>
                      <a:lnTo>
                        <a:pt x="974" y="68"/>
                      </a:lnTo>
                      <a:lnTo>
                        <a:pt x="974" y="58"/>
                      </a:lnTo>
                      <a:lnTo>
                        <a:pt x="974" y="54"/>
                      </a:lnTo>
                      <a:lnTo>
                        <a:pt x="972" y="50"/>
                      </a:lnTo>
                      <a:lnTo>
                        <a:pt x="972" y="50"/>
                      </a:lnTo>
                      <a:lnTo>
                        <a:pt x="970" y="48"/>
                      </a:lnTo>
                      <a:lnTo>
                        <a:pt x="970" y="44"/>
                      </a:lnTo>
                      <a:lnTo>
                        <a:pt x="970" y="38"/>
                      </a:lnTo>
                      <a:lnTo>
                        <a:pt x="974" y="30"/>
                      </a:lnTo>
                      <a:lnTo>
                        <a:pt x="974" y="30"/>
                      </a:lnTo>
                      <a:lnTo>
                        <a:pt x="978" y="24"/>
                      </a:lnTo>
                      <a:lnTo>
                        <a:pt x="980" y="20"/>
                      </a:lnTo>
                      <a:lnTo>
                        <a:pt x="982" y="18"/>
                      </a:lnTo>
                      <a:lnTo>
                        <a:pt x="980" y="16"/>
                      </a:lnTo>
                      <a:lnTo>
                        <a:pt x="980" y="16"/>
                      </a:lnTo>
                      <a:lnTo>
                        <a:pt x="978" y="14"/>
                      </a:lnTo>
                      <a:lnTo>
                        <a:pt x="978" y="10"/>
                      </a:lnTo>
                      <a:lnTo>
                        <a:pt x="976" y="0"/>
                      </a:lnTo>
                      <a:lnTo>
                        <a:pt x="676" y="0"/>
                      </a:lnTo>
                      <a:close/>
                      <a:moveTo>
                        <a:pt x="562" y="150"/>
                      </a:moveTo>
                      <a:lnTo>
                        <a:pt x="562" y="150"/>
                      </a:lnTo>
                      <a:lnTo>
                        <a:pt x="562" y="150"/>
                      </a:lnTo>
                      <a:lnTo>
                        <a:pt x="562" y="150"/>
                      </a:lnTo>
                      <a:lnTo>
                        <a:pt x="562" y="150"/>
                      </a:lnTo>
                      <a:close/>
                    </a:path>
                  </a:pathLst>
                </a:custGeom>
                <a:solidFill>
                  <a:schemeClr val="bg2">
                    <a:lumMod val="60000"/>
                    <a:lumOff val="40000"/>
                    <a:alpha val="72000"/>
                  </a:schemeClr>
                </a:solidFill>
                <a:ln>
                  <a:noFill/>
                </a:ln>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algn="l" defTabSz="457200" rtl="0" eaLnBrk="1" latinLnBrk="0" hangingPunct="1"/>
                  <a:endParaRPr lang="en-US" sz="1800" kern="1200">
                    <a:solidFill>
                      <a:schemeClr val="tx1"/>
                    </a:solidFill>
                    <a:latin typeface="+mn-lt"/>
                    <a:ea typeface="+mn-ea"/>
                    <a:cs typeface="+mn-cs"/>
                  </a:endParaRPr>
                </a:p>
              </p:txBody>
            </p:sp>
          </p:grpSp>
          <p:grpSp>
            <p:nvGrpSpPr>
              <p:cNvPr id="146" name="Group 63"/>
              <p:cNvGrpSpPr>
                <a:grpSpLocks noChangeAspect="1"/>
              </p:cNvGrpSpPr>
              <p:nvPr/>
            </p:nvGrpSpPr>
            <p:grpSpPr>
              <a:xfrm>
                <a:off x="8324137" y="990588"/>
                <a:ext cx="819855" cy="1066798"/>
                <a:chOff x="7315200" y="5334000"/>
                <a:chExt cx="1054100" cy="1371600"/>
              </a:xfrm>
              <a:solidFill>
                <a:schemeClr val="bg2">
                  <a:lumMod val="50000"/>
                  <a:lumOff val="50000"/>
                  <a:alpha val="18000"/>
                </a:schemeClr>
              </a:solidFill>
            </p:grpSpPr>
            <p:sp>
              <p:nvSpPr>
                <p:cNvPr id="147" name="Freeform 70"/>
                <p:cNvSpPr>
                  <a:spLocks/>
                </p:cNvSpPr>
                <p:nvPr/>
              </p:nvSpPr>
              <p:spPr bwMode="auto">
                <a:xfrm>
                  <a:off x="7810500" y="5715000"/>
                  <a:ext cx="241300" cy="158750"/>
                </a:xfrm>
                <a:custGeom>
                  <a:avLst/>
                  <a:gdLst>
                    <a:gd name="T0" fmla="*/ 152 w 152"/>
                    <a:gd name="T1" fmla="*/ 100 h 100"/>
                    <a:gd name="T2" fmla="*/ 152 w 152"/>
                    <a:gd name="T3" fmla="*/ 100 h 100"/>
                    <a:gd name="T4" fmla="*/ 152 w 152"/>
                    <a:gd name="T5" fmla="*/ 100 h 100"/>
                    <a:gd name="T6" fmla="*/ 152 w 152"/>
                    <a:gd name="T7" fmla="*/ 100 h 100"/>
                    <a:gd name="T8" fmla="*/ 138 w 152"/>
                    <a:gd name="T9" fmla="*/ 90 h 100"/>
                    <a:gd name="T10" fmla="*/ 34 w 152"/>
                    <a:gd name="T11" fmla="*/ 18 h 100"/>
                    <a:gd name="T12" fmla="*/ 34 w 152"/>
                    <a:gd name="T13" fmla="*/ 18 h 100"/>
                    <a:gd name="T14" fmla="*/ 16 w 152"/>
                    <a:gd name="T15" fmla="*/ 6 h 100"/>
                    <a:gd name="T16" fmla="*/ 16 w 152"/>
                    <a:gd name="T17" fmla="*/ 6 h 100"/>
                    <a:gd name="T18" fmla="*/ 10 w 152"/>
                    <a:gd name="T19" fmla="*/ 2 h 100"/>
                    <a:gd name="T20" fmla="*/ 4 w 152"/>
                    <a:gd name="T21" fmla="*/ 0 h 100"/>
                    <a:gd name="T22" fmla="*/ 4 w 152"/>
                    <a:gd name="T23" fmla="*/ 0 h 100"/>
                    <a:gd name="T24" fmla="*/ 0 w 152"/>
                    <a:gd name="T25" fmla="*/ 0 h 100"/>
                    <a:gd name="T26" fmla="*/ 0 w 152"/>
                    <a:gd name="T27" fmla="*/ 2 h 100"/>
                    <a:gd name="T28" fmla="*/ 0 w 152"/>
                    <a:gd name="T29" fmla="*/ 2 h 100"/>
                    <a:gd name="T30" fmla="*/ 4 w 152"/>
                    <a:gd name="T31" fmla="*/ 6 h 100"/>
                    <a:gd name="T32" fmla="*/ 8 w 152"/>
                    <a:gd name="T33" fmla="*/ 8 h 100"/>
                    <a:gd name="T34" fmla="*/ 8 w 152"/>
                    <a:gd name="T35" fmla="*/ 8 h 100"/>
                    <a:gd name="T36" fmla="*/ 24 w 152"/>
                    <a:gd name="T37" fmla="*/ 18 h 100"/>
                    <a:gd name="T38" fmla="*/ 138 w 152"/>
                    <a:gd name="T39" fmla="*/ 92 h 100"/>
                    <a:gd name="T40" fmla="*/ 138 w 152"/>
                    <a:gd name="T41" fmla="*/ 92 h 100"/>
                    <a:gd name="T42" fmla="*/ 152 w 152"/>
                    <a:gd name="T43" fmla="*/ 100 h 100"/>
                    <a:gd name="T44" fmla="*/ 152 w 152"/>
                    <a:gd name="T45" fmla="*/ 10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52" h="100">
                      <a:moveTo>
                        <a:pt x="152" y="100"/>
                      </a:moveTo>
                      <a:lnTo>
                        <a:pt x="152" y="100"/>
                      </a:lnTo>
                      <a:lnTo>
                        <a:pt x="152" y="100"/>
                      </a:lnTo>
                      <a:lnTo>
                        <a:pt x="152" y="100"/>
                      </a:lnTo>
                      <a:lnTo>
                        <a:pt x="138" y="90"/>
                      </a:lnTo>
                      <a:lnTo>
                        <a:pt x="34" y="18"/>
                      </a:lnTo>
                      <a:lnTo>
                        <a:pt x="34" y="18"/>
                      </a:lnTo>
                      <a:lnTo>
                        <a:pt x="16" y="6"/>
                      </a:lnTo>
                      <a:lnTo>
                        <a:pt x="16" y="6"/>
                      </a:lnTo>
                      <a:lnTo>
                        <a:pt x="10" y="2"/>
                      </a:lnTo>
                      <a:lnTo>
                        <a:pt x="4" y="0"/>
                      </a:lnTo>
                      <a:lnTo>
                        <a:pt x="4" y="0"/>
                      </a:lnTo>
                      <a:lnTo>
                        <a:pt x="0" y="0"/>
                      </a:lnTo>
                      <a:lnTo>
                        <a:pt x="0" y="2"/>
                      </a:lnTo>
                      <a:lnTo>
                        <a:pt x="0" y="2"/>
                      </a:lnTo>
                      <a:lnTo>
                        <a:pt x="4" y="6"/>
                      </a:lnTo>
                      <a:lnTo>
                        <a:pt x="8" y="8"/>
                      </a:lnTo>
                      <a:lnTo>
                        <a:pt x="8" y="8"/>
                      </a:lnTo>
                      <a:lnTo>
                        <a:pt x="24" y="18"/>
                      </a:lnTo>
                      <a:lnTo>
                        <a:pt x="138" y="92"/>
                      </a:lnTo>
                      <a:lnTo>
                        <a:pt x="138" y="92"/>
                      </a:lnTo>
                      <a:lnTo>
                        <a:pt x="152" y="100"/>
                      </a:lnTo>
                      <a:lnTo>
                        <a:pt x="152" y="10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148" name="Freeform 71"/>
                <p:cNvSpPr>
                  <a:spLocks/>
                </p:cNvSpPr>
                <p:nvPr/>
              </p:nvSpPr>
              <p:spPr bwMode="auto">
                <a:xfrm>
                  <a:off x="8054975" y="5880100"/>
                  <a:ext cx="0" cy="0"/>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149" name="Freeform 72"/>
                <p:cNvSpPr>
                  <a:spLocks/>
                </p:cNvSpPr>
                <p:nvPr/>
              </p:nvSpPr>
              <p:spPr bwMode="auto">
                <a:xfrm>
                  <a:off x="8064500" y="5584825"/>
                  <a:ext cx="53975" cy="285750"/>
                </a:xfrm>
                <a:custGeom>
                  <a:avLst/>
                  <a:gdLst>
                    <a:gd name="T0" fmla="*/ 0 w 34"/>
                    <a:gd name="T1" fmla="*/ 178 h 180"/>
                    <a:gd name="T2" fmla="*/ 0 w 34"/>
                    <a:gd name="T3" fmla="*/ 178 h 180"/>
                    <a:gd name="T4" fmla="*/ 4 w 34"/>
                    <a:gd name="T5" fmla="*/ 162 h 180"/>
                    <a:gd name="T6" fmla="*/ 28 w 34"/>
                    <a:gd name="T7" fmla="*/ 30 h 180"/>
                    <a:gd name="T8" fmla="*/ 28 w 34"/>
                    <a:gd name="T9" fmla="*/ 30 h 180"/>
                    <a:gd name="T10" fmla="*/ 34 w 34"/>
                    <a:gd name="T11" fmla="*/ 10 h 180"/>
                    <a:gd name="T12" fmla="*/ 34 w 34"/>
                    <a:gd name="T13" fmla="*/ 10 h 180"/>
                    <a:gd name="T14" fmla="*/ 34 w 34"/>
                    <a:gd name="T15" fmla="*/ 6 h 180"/>
                    <a:gd name="T16" fmla="*/ 34 w 34"/>
                    <a:gd name="T17" fmla="*/ 2 h 180"/>
                    <a:gd name="T18" fmla="*/ 34 w 34"/>
                    <a:gd name="T19" fmla="*/ 2 h 180"/>
                    <a:gd name="T20" fmla="*/ 32 w 34"/>
                    <a:gd name="T21" fmla="*/ 0 h 180"/>
                    <a:gd name="T22" fmla="*/ 30 w 34"/>
                    <a:gd name="T23" fmla="*/ 2 h 180"/>
                    <a:gd name="T24" fmla="*/ 30 w 34"/>
                    <a:gd name="T25" fmla="*/ 2 h 180"/>
                    <a:gd name="T26" fmla="*/ 28 w 34"/>
                    <a:gd name="T27" fmla="*/ 8 h 180"/>
                    <a:gd name="T28" fmla="*/ 26 w 34"/>
                    <a:gd name="T29" fmla="*/ 14 h 180"/>
                    <a:gd name="T30" fmla="*/ 26 w 34"/>
                    <a:gd name="T31" fmla="*/ 14 h 180"/>
                    <a:gd name="T32" fmla="*/ 22 w 34"/>
                    <a:gd name="T33" fmla="*/ 38 h 180"/>
                    <a:gd name="T34" fmla="*/ 2 w 34"/>
                    <a:gd name="T35" fmla="*/ 162 h 180"/>
                    <a:gd name="T36" fmla="*/ 2 w 34"/>
                    <a:gd name="T37" fmla="*/ 162 h 180"/>
                    <a:gd name="T38" fmla="*/ 0 w 34"/>
                    <a:gd name="T39" fmla="*/ 178 h 180"/>
                    <a:gd name="T40" fmla="*/ 0 w 34"/>
                    <a:gd name="T41" fmla="*/ 178 h 180"/>
                    <a:gd name="T42" fmla="*/ 0 w 34"/>
                    <a:gd name="T43" fmla="*/ 180 h 180"/>
                    <a:gd name="T44" fmla="*/ 0 w 34"/>
                    <a:gd name="T45" fmla="*/ 180 h 180"/>
                    <a:gd name="T46" fmla="*/ 0 w 34"/>
                    <a:gd name="T47" fmla="*/ 178 h 180"/>
                    <a:gd name="T48" fmla="*/ 0 w 34"/>
                    <a:gd name="T49" fmla="*/ 178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4" h="180">
                      <a:moveTo>
                        <a:pt x="0" y="178"/>
                      </a:moveTo>
                      <a:lnTo>
                        <a:pt x="0" y="178"/>
                      </a:lnTo>
                      <a:lnTo>
                        <a:pt x="4" y="162"/>
                      </a:lnTo>
                      <a:lnTo>
                        <a:pt x="28" y="30"/>
                      </a:lnTo>
                      <a:lnTo>
                        <a:pt x="28" y="30"/>
                      </a:lnTo>
                      <a:lnTo>
                        <a:pt x="34" y="10"/>
                      </a:lnTo>
                      <a:lnTo>
                        <a:pt x="34" y="10"/>
                      </a:lnTo>
                      <a:lnTo>
                        <a:pt x="34" y="6"/>
                      </a:lnTo>
                      <a:lnTo>
                        <a:pt x="34" y="2"/>
                      </a:lnTo>
                      <a:lnTo>
                        <a:pt x="34" y="2"/>
                      </a:lnTo>
                      <a:lnTo>
                        <a:pt x="32" y="0"/>
                      </a:lnTo>
                      <a:lnTo>
                        <a:pt x="30" y="2"/>
                      </a:lnTo>
                      <a:lnTo>
                        <a:pt x="30" y="2"/>
                      </a:lnTo>
                      <a:lnTo>
                        <a:pt x="28" y="8"/>
                      </a:lnTo>
                      <a:lnTo>
                        <a:pt x="26" y="14"/>
                      </a:lnTo>
                      <a:lnTo>
                        <a:pt x="26" y="14"/>
                      </a:lnTo>
                      <a:lnTo>
                        <a:pt x="22" y="38"/>
                      </a:lnTo>
                      <a:lnTo>
                        <a:pt x="2" y="162"/>
                      </a:lnTo>
                      <a:lnTo>
                        <a:pt x="2" y="162"/>
                      </a:lnTo>
                      <a:lnTo>
                        <a:pt x="0" y="178"/>
                      </a:lnTo>
                      <a:lnTo>
                        <a:pt x="0" y="178"/>
                      </a:lnTo>
                      <a:lnTo>
                        <a:pt x="0" y="180"/>
                      </a:lnTo>
                      <a:lnTo>
                        <a:pt x="0" y="180"/>
                      </a:lnTo>
                      <a:lnTo>
                        <a:pt x="0" y="178"/>
                      </a:lnTo>
                      <a:lnTo>
                        <a:pt x="0" y="17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150" name="Freeform 73"/>
                <p:cNvSpPr>
                  <a:spLocks noEditPoints="1"/>
                </p:cNvSpPr>
                <p:nvPr/>
              </p:nvSpPr>
              <p:spPr bwMode="auto">
                <a:xfrm>
                  <a:off x="7315200" y="5334000"/>
                  <a:ext cx="1054100" cy="1371600"/>
                </a:xfrm>
                <a:custGeom>
                  <a:avLst/>
                  <a:gdLst>
                    <a:gd name="T0" fmla="*/ 582 w 664"/>
                    <a:gd name="T1" fmla="*/ 488 h 864"/>
                    <a:gd name="T2" fmla="*/ 664 w 664"/>
                    <a:gd name="T3" fmla="*/ 356 h 864"/>
                    <a:gd name="T4" fmla="*/ 664 w 664"/>
                    <a:gd name="T5" fmla="*/ 0 h 864"/>
                    <a:gd name="T6" fmla="*/ 608 w 664"/>
                    <a:gd name="T7" fmla="*/ 50 h 864"/>
                    <a:gd name="T8" fmla="*/ 548 w 664"/>
                    <a:gd name="T9" fmla="*/ 146 h 864"/>
                    <a:gd name="T10" fmla="*/ 508 w 664"/>
                    <a:gd name="T11" fmla="*/ 294 h 864"/>
                    <a:gd name="T12" fmla="*/ 498 w 664"/>
                    <a:gd name="T13" fmla="*/ 358 h 864"/>
                    <a:gd name="T14" fmla="*/ 490 w 664"/>
                    <a:gd name="T15" fmla="*/ 342 h 864"/>
                    <a:gd name="T16" fmla="*/ 476 w 664"/>
                    <a:gd name="T17" fmla="*/ 338 h 864"/>
                    <a:gd name="T18" fmla="*/ 472 w 664"/>
                    <a:gd name="T19" fmla="*/ 338 h 864"/>
                    <a:gd name="T20" fmla="*/ 464 w 664"/>
                    <a:gd name="T21" fmla="*/ 338 h 864"/>
                    <a:gd name="T22" fmla="*/ 464 w 664"/>
                    <a:gd name="T23" fmla="*/ 344 h 864"/>
                    <a:gd name="T24" fmla="*/ 454 w 664"/>
                    <a:gd name="T25" fmla="*/ 350 h 864"/>
                    <a:gd name="T26" fmla="*/ 458 w 664"/>
                    <a:gd name="T27" fmla="*/ 362 h 864"/>
                    <a:gd name="T28" fmla="*/ 456 w 664"/>
                    <a:gd name="T29" fmla="*/ 376 h 864"/>
                    <a:gd name="T30" fmla="*/ 336 w 664"/>
                    <a:gd name="T31" fmla="*/ 294 h 864"/>
                    <a:gd name="T32" fmla="*/ 204 w 664"/>
                    <a:gd name="T33" fmla="*/ 246 h 864"/>
                    <a:gd name="T34" fmla="*/ 116 w 664"/>
                    <a:gd name="T35" fmla="*/ 242 h 864"/>
                    <a:gd name="T36" fmla="*/ 8 w 664"/>
                    <a:gd name="T37" fmla="*/ 282 h 864"/>
                    <a:gd name="T38" fmla="*/ 28 w 664"/>
                    <a:gd name="T39" fmla="*/ 358 h 864"/>
                    <a:gd name="T40" fmla="*/ 46 w 664"/>
                    <a:gd name="T41" fmla="*/ 368 h 864"/>
                    <a:gd name="T42" fmla="*/ 64 w 664"/>
                    <a:gd name="T43" fmla="*/ 380 h 864"/>
                    <a:gd name="T44" fmla="*/ 92 w 664"/>
                    <a:gd name="T45" fmla="*/ 390 h 864"/>
                    <a:gd name="T46" fmla="*/ 112 w 664"/>
                    <a:gd name="T47" fmla="*/ 406 h 864"/>
                    <a:gd name="T48" fmla="*/ 130 w 664"/>
                    <a:gd name="T49" fmla="*/ 430 h 864"/>
                    <a:gd name="T50" fmla="*/ 142 w 664"/>
                    <a:gd name="T51" fmla="*/ 438 h 864"/>
                    <a:gd name="T52" fmla="*/ 152 w 664"/>
                    <a:gd name="T53" fmla="*/ 456 h 864"/>
                    <a:gd name="T54" fmla="*/ 170 w 664"/>
                    <a:gd name="T55" fmla="*/ 474 h 864"/>
                    <a:gd name="T56" fmla="*/ 186 w 664"/>
                    <a:gd name="T57" fmla="*/ 490 h 864"/>
                    <a:gd name="T58" fmla="*/ 224 w 664"/>
                    <a:gd name="T59" fmla="*/ 516 h 864"/>
                    <a:gd name="T60" fmla="*/ 268 w 664"/>
                    <a:gd name="T61" fmla="*/ 512 h 864"/>
                    <a:gd name="T62" fmla="*/ 350 w 664"/>
                    <a:gd name="T63" fmla="*/ 482 h 864"/>
                    <a:gd name="T64" fmla="*/ 302 w 664"/>
                    <a:gd name="T65" fmla="*/ 566 h 864"/>
                    <a:gd name="T66" fmla="*/ 302 w 664"/>
                    <a:gd name="T67" fmla="*/ 586 h 864"/>
                    <a:gd name="T68" fmla="*/ 344 w 664"/>
                    <a:gd name="T69" fmla="*/ 630 h 864"/>
                    <a:gd name="T70" fmla="*/ 384 w 664"/>
                    <a:gd name="T71" fmla="*/ 646 h 864"/>
                    <a:gd name="T72" fmla="*/ 404 w 664"/>
                    <a:gd name="T73" fmla="*/ 662 h 864"/>
                    <a:gd name="T74" fmla="*/ 434 w 664"/>
                    <a:gd name="T75" fmla="*/ 676 h 864"/>
                    <a:gd name="T76" fmla="*/ 460 w 664"/>
                    <a:gd name="T77" fmla="*/ 704 h 864"/>
                    <a:gd name="T78" fmla="*/ 472 w 664"/>
                    <a:gd name="T79" fmla="*/ 740 h 864"/>
                    <a:gd name="T80" fmla="*/ 460 w 664"/>
                    <a:gd name="T81" fmla="*/ 788 h 864"/>
                    <a:gd name="T82" fmla="*/ 452 w 664"/>
                    <a:gd name="T83" fmla="*/ 824 h 864"/>
                    <a:gd name="T84" fmla="*/ 466 w 664"/>
                    <a:gd name="T85" fmla="*/ 864 h 864"/>
                    <a:gd name="T86" fmla="*/ 476 w 664"/>
                    <a:gd name="T87" fmla="*/ 860 h 864"/>
                    <a:gd name="T88" fmla="*/ 492 w 664"/>
                    <a:gd name="T89" fmla="*/ 792 h 864"/>
                    <a:gd name="T90" fmla="*/ 506 w 664"/>
                    <a:gd name="T91" fmla="*/ 770 h 864"/>
                    <a:gd name="T92" fmla="*/ 520 w 664"/>
                    <a:gd name="T93" fmla="*/ 726 h 864"/>
                    <a:gd name="T94" fmla="*/ 504 w 664"/>
                    <a:gd name="T95" fmla="*/ 578 h 864"/>
                    <a:gd name="T96" fmla="*/ 494 w 664"/>
                    <a:gd name="T97" fmla="*/ 502 h 864"/>
                    <a:gd name="T98" fmla="*/ 518 w 664"/>
                    <a:gd name="T99" fmla="*/ 508 h 864"/>
                    <a:gd name="T100" fmla="*/ 542 w 664"/>
                    <a:gd name="T101" fmla="*/ 568 h 864"/>
                    <a:gd name="T102" fmla="*/ 570 w 664"/>
                    <a:gd name="T103" fmla="*/ 620 h 864"/>
                    <a:gd name="T104" fmla="*/ 598 w 664"/>
                    <a:gd name="T105" fmla="*/ 590 h 864"/>
                    <a:gd name="T106" fmla="*/ 582 w 664"/>
                    <a:gd name="T107" fmla="*/ 548 h 864"/>
                    <a:gd name="T108" fmla="*/ 550 w 664"/>
                    <a:gd name="T109" fmla="*/ 484 h 864"/>
                    <a:gd name="T110" fmla="*/ 566 w 664"/>
                    <a:gd name="T111" fmla="*/ 472 h 864"/>
                    <a:gd name="T112" fmla="*/ 466 w 664"/>
                    <a:gd name="T113" fmla="*/ 344 h 8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664" h="864">
                      <a:moveTo>
                        <a:pt x="566" y="472"/>
                      </a:moveTo>
                      <a:lnTo>
                        <a:pt x="566" y="472"/>
                      </a:lnTo>
                      <a:lnTo>
                        <a:pt x="568" y="472"/>
                      </a:lnTo>
                      <a:lnTo>
                        <a:pt x="572" y="476"/>
                      </a:lnTo>
                      <a:lnTo>
                        <a:pt x="582" y="488"/>
                      </a:lnTo>
                      <a:lnTo>
                        <a:pt x="612" y="532"/>
                      </a:lnTo>
                      <a:lnTo>
                        <a:pt x="660" y="604"/>
                      </a:lnTo>
                      <a:lnTo>
                        <a:pt x="660" y="604"/>
                      </a:lnTo>
                      <a:lnTo>
                        <a:pt x="664" y="608"/>
                      </a:lnTo>
                      <a:lnTo>
                        <a:pt x="664" y="356"/>
                      </a:lnTo>
                      <a:lnTo>
                        <a:pt x="664" y="356"/>
                      </a:lnTo>
                      <a:lnTo>
                        <a:pt x="650" y="354"/>
                      </a:lnTo>
                      <a:lnTo>
                        <a:pt x="650" y="354"/>
                      </a:lnTo>
                      <a:lnTo>
                        <a:pt x="664" y="346"/>
                      </a:lnTo>
                      <a:lnTo>
                        <a:pt x="664" y="0"/>
                      </a:lnTo>
                      <a:lnTo>
                        <a:pt x="664" y="0"/>
                      </a:lnTo>
                      <a:lnTo>
                        <a:pt x="638" y="20"/>
                      </a:lnTo>
                      <a:lnTo>
                        <a:pt x="624" y="34"/>
                      </a:lnTo>
                      <a:lnTo>
                        <a:pt x="608" y="50"/>
                      </a:lnTo>
                      <a:lnTo>
                        <a:pt x="608" y="50"/>
                      </a:lnTo>
                      <a:lnTo>
                        <a:pt x="594" y="68"/>
                      </a:lnTo>
                      <a:lnTo>
                        <a:pt x="580" y="86"/>
                      </a:lnTo>
                      <a:lnTo>
                        <a:pt x="568" y="104"/>
                      </a:lnTo>
                      <a:lnTo>
                        <a:pt x="558" y="124"/>
                      </a:lnTo>
                      <a:lnTo>
                        <a:pt x="548" y="146"/>
                      </a:lnTo>
                      <a:lnTo>
                        <a:pt x="540" y="166"/>
                      </a:lnTo>
                      <a:lnTo>
                        <a:pt x="524" y="214"/>
                      </a:lnTo>
                      <a:lnTo>
                        <a:pt x="524" y="214"/>
                      </a:lnTo>
                      <a:lnTo>
                        <a:pt x="514" y="254"/>
                      </a:lnTo>
                      <a:lnTo>
                        <a:pt x="508" y="294"/>
                      </a:lnTo>
                      <a:lnTo>
                        <a:pt x="504" y="330"/>
                      </a:lnTo>
                      <a:lnTo>
                        <a:pt x="502" y="356"/>
                      </a:lnTo>
                      <a:lnTo>
                        <a:pt x="502" y="356"/>
                      </a:lnTo>
                      <a:lnTo>
                        <a:pt x="498" y="358"/>
                      </a:lnTo>
                      <a:lnTo>
                        <a:pt x="498" y="358"/>
                      </a:lnTo>
                      <a:lnTo>
                        <a:pt x="490" y="350"/>
                      </a:lnTo>
                      <a:lnTo>
                        <a:pt x="490" y="350"/>
                      </a:lnTo>
                      <a:lnTo>
                        <a:pt x="490" y="346"/>
                      </a:lnTo>
                      <a:lnTo>
                        <a:pt x="490" y="342"/>
                      </a:lnTo>
                      <a:lnTo>
                        <a:pt x="490" y="342"/>
                      </a:lnTo>
                      <a:lnTo>
                        <a:pt x="488" y="340"/>
                      </a:lnTo>
                      <a:lnTo>
                        <a:pt x="484" y="338"/>
                      </a:lnTo>
                      <a:lnTo>
                        <a:pt x="480" y="336"/>
                      </a:lnTo>
                      <a:lnTo>
                        <a:pt x="476" y="338"/>
                      </a:lnTo>
                      <a:lnTo>
                        <a:pt x="476" y="338"/>
                      </a:lnTo>
                      <a:lnTo>
                        <a:pt x="476" y="338"/>
                      </a:lnTo>
                      <a:lnTo>
                        <a:pt x="476" y="336"/>
                      </a:lnTo>
                      <a:lnTo>
                        <a:pt x="474" y="336"/>
                      </a:lnTo>
                      <a:lnTo>
                        <a:pt x="472" y="338"/>
                      </a:lnTo>
                      <a:lnTo>
                        <a:pt x="472" y="338"/>
                      </a:lnTo>
                      <a:lnTo>
                        <a:pt x="468" y="336"/>
                      </a:lnTo>
                      <a:lnTo>
                        <a:pt x="468" y="336"/>
                      </a:lnTo>
                      <a:lnTo>
                        <a:pt x="468" y="336"/>
                      </a:lnTo>
                      <a:lnTo>
                        <a:pt x="466" y="338"/>
                      </a:lnTo>
                      <a:lnTo>
                        <a:pt x="464" y="338"/>
                      </a:lnTo>
                      <a:lnTo>
                        <a:pt x="464" y="340"/>
                      </a:lnTo>
                      <a:lnTo>
                        <a:pt x="462" y="340"/>
                      </a:lnTo>
                      <a:lnTo>
                        <a:pt x="462" y="342"/>
                      </a:lnTo>
                      <a:lnTo>
                        <a:pt x="464" y="344"/>
                      </a:lnTo>
                      <a:lnTo>
                        <a:pt x="464" y="344"/>
                      </a:lnTo>
                      <a:lnTo>
                        <a:pt x="464" y="344"/>
                      </a:lnTo>
                      <a:lnTo>
                        <a:pt x="460" y="344"/>
                      </a:lnTo>
                      <a:lnTo>
                        <a:pt x="460" y="344"/>
                      </a:lnTo>
                      <a:lnTo>
                        <a:pt x="456" y="346"/>
                      </a:lnTo>
                      <a:lnTo>
                        <a:pt x="454" y="350"/>
                      </a:lnTo>
                      <a:lnTo>
                        <a:pt x="454" y="354"/>
                      </a:lnTo>
                      <a:lnTo>
                        <a:pt x="456" y="358"/>
                      </a:lnTo>
                      <a:lnTo>
                        <a:pt x="456" y="358"/>
                      </a:lnTo>
                      <a:lnTo>
                        <a:pt x="458" y="362"/>
                      </a:lnTo>
                      <a:lnTo>
                        <a:pt x="458" y="362"/>
                      </a:lnTo>
                      <a:lnTo>
                        <a:pt x="458" y="370"/>
                      </a:lnTo>
                      <a:lnTo>
                        <a:pt x="458" y="374"/>
                      </a:lnTo>
                      <a:lnTo>
                        <a:pt x="458" y="374"/>
                      </a:lnTo>
                      <a:lnTo>
                        <a:pt x="456" y="376"/>
                      </a:lnTo>
                      <a:lnTo>
                        <a:pt x="456" y="376"/>
                      </a:lnTo>
                      <a:lnTo>
                        <a:pt x="434" y="360"/>
                      </a:lnTo>
                      <a:lnTo>
                        <a:pt x="406" y="338"/>
                      </a:lnTo>
                      <a:lnTo>
                        <a:pt x="372" y="314"/>
                      </a:lnTo>
                      <a:lnTo>
                        <a:pt x="336" y="294"/>
                      </a:lnTo>
                      <a:lnTo>
                        <a:pt x="336" y="294"/>
                      </a:lnTo>
                      <a:lnTo>
                        <a:pt x="292" y="272"/>
                      </a:lnTo>
                      <a:lnTo>
                        <a:pt x="270" y="264"/>
                      </a:lnTo>
                      <a:lnTo>
                        <a:pt x="248" y="256"/>
                      </a:lnTo>
                      <a:lnTo>
                        <a:pt x="226" y="250"/>
                      </a:lnTo>
                      <a:lnTo>
                        <a:pt x="204" y="246"/>
                      </a:lnTo>
                      <a:lnTo>
                        <a:pt x="182" y="244"/>
                      </a:lnTo>
                      <a:lnTo>
                        <a:pt x="160" y="242"/>
                      </a:lnTo>
                      <a:lnTo>
                        <a:pt x="160" y="242"/>
                      </a:lnTo>
                      <a:lnTo>
                        <a:pt x="138" y="242"/>
                      </a:lnTo>
                      <a:lnTo>
                        <a:pt x="116" y="242"/>
                      </a:lnTo>
                      <a:lnTo>
                        <a:pt x="84" y="248"/>
                      </a:lnTo>
                      <a:lnTo>
                        <a:pt x="62" y="252"/>
                      </a:lnTo>
                      <a:lnTo>
                        <a:pt x="56" y="256"/>
                      </a:lnTo>
                      <a:lnTo>
                        <a:pt x="30" y="266"/>
                      </a:lnTo>
                      <a:lnTo>
                        <a:pt x="8" y="282"/>
                      </a:lnTo>
                      <a:lnTo>
                        <a:pt x="0" y="296"/>
                      </a:lnTo>
                      <a:lnTo>
                        <a:pt x="0" y="324"/>
                      </a:lnTo>
                      <a:lnTo>
                        <a:pt x="2" y="330"/>
                      </a:lnTo>
                      <a:lnTo>
                        <a:pt x="14" y="344"/>
                      </a:lnTo>
                      <a:lnTo>
                        <a:pt x="28" y="358"/>
                      </a:lnTo>
                      <a:lnTo>
                        <a:pt x="28" y="358"/>
                      </a:lnTo>
                      <a:lnTo>
                        <a:pt x="36" y="364"/>
                      </a:lnTo>
                      <a:lnTo>
                        <a:pt x="42" y="366"/>
                      </a:lnTo>
                      <a:lnTo>
                        <a:pt x="46" y="368"/>
                      </a:lnTo>
                      <a:lnTo>
                        <a:pt x="46" y="368"/>
                      </a:lnTo>
                      <a:lnTo>
                        <a:pt x="52" y="368"/>
                      </a:lnTo>
                      <a:lnTo>
                        <a:pt x="56" y="372"/>
                      </a:lnTo>
                      <a:lnTo>
                        <a:pt x="60" y="376"/>
                      </a:lnTo>
                      <a:lnTo>
                        <a:pt x="60" y="376"/>
                      </a:lnTo>
                      <a:lnTo>
                        <a:pt x="64" y="380"/>
                      </a:lnTo>
                      <a:lnTo>
                        <a:pt x="70" y="384"/>
                      </a:lnTo>
                      <a:lnTo>
                        <a:pt x="78" y="386"/>
                      </a:lnTo>
                      <a:lnTo>
                        <a:pt x="78" y="386"/>
                      </a:lnTo>
                      <a:lnTo>
                        <a:pt x="84" y="386"/>
                      </a:lnTo>
                      <a:lnTo>
                        <a:pt x="92" y="390"/>
                      </a:lnTo>
                      <a:lnTo>
                        <a:pt x="98" y="394"/>
                      </a:lnTo>
                      <a:lnTo>
                        <a:pt x="100" y="398"/>
                      </a:lnTo>
                      <a:lnTo>
                        <a:pt x="100" y="398"/>
                      </a:lnTo>
                      <a:lnTo>
                        <a:pt x="104" y="402"/>
                      </a:lnTo>
                      <a:lnTo>
                        <a:pt x="112" y="406"/>
                      </a:lnTo>
                      <a:lnTo>
                        <a:pt x="120" y="410"/>
                      </a:lnTo>
                      <a:lnTo>
                        <a:pt x="120" y="410"/>
                      </a:lnTo>
                      <a:lnTo>
                        <a:pt x="126" y="418"/>
                      </a:lnTo>
                      <a:lnTo>
                        <a:pt x="130" y="426"/>
                      </a:lnTo>
                      <a:lnTo>
                        <a:pt x="130" y="430"/>
                      </a:lnTo>
                      <a:lnTo>
                        <a:pt x="130" y="430"/>
                      </a:lnTo>
                      <a:lnTo>
                        <a:pt x="132" y="434"/>
                      </a:lnTo>
                      <a:lnTo>
                        <a:pt x="136" y="436"/>
                      </a:lnTo>
                      <a:lnTo>
                        <a:pt x="142" y="438"/>
                      </a:lnTo>
                      <a:lnTo>
                        <a:pt x="142" y="438"/>
                      </a:lnTo>
                      <a:lnTo>
                        <a:pt x="146" y="442"/>
                      </a:lnTo>
                      <a:lnTo>
                        <a:pt x="150" y="446"/>
                      </a:lnTo>
                      <a:lnTo>
                        <a:pt x="152" y="452"/>
                      </a:lnTo>
                      <a:lnTo>
                        <a:pt x="152" y="452"/>
                      </a:lnTo>
                      <a:lnTo>
                        <a:pt x="152" y="456"/>
                      </a:lnTo>
                      <a:lnTo>
                        <a:pt x="154" y="458"/>
                      </a:lnTo>
                      <a:lnTo>
                        <a:pt x="158" y="466"/>
                      </a:lnTo>
                      <a:lnTo>
                        <a:pt x="166" y="472"/>
                      </a:lnTo>
                      <a:lnTo>
                        <a:pt x="170" y="474"/>
                      </a:lnTo>
                      <a:lnTo>
                        <a:pt x="170" y="474"/>
                      </a:lnTo>
                      <a:lnTo>
                        <a:pt x="174" y="476"/>
                      </a:lnTo>
                      <a:lnTo>
                        <a:pt x="178" y="480"/>
                      </a:lnTo>
                      <a:lnTo>
                        <a:pt x="182" y="486"/>
                      </a:lnTo>
                      <a:lnTo>
                        <a:pt x="182" y="486"/>
                      </a:lnTo>
                      <a:lnTo>
                        <a:pt x="186" y="490"/>
                      </a:lnTo>
                      <a:lnTo>
                        <a:pt x="192" y="494"/>
                      </a:lnTo>
                      <a:lnTo>
                        <a:pt x="200" y="500"/>
                      </a:lnTo>
                      <a:lnTo>
                        <a:pt x="200" y="500"/>
                      </a:lnTo>
                      <a:lnTo>
                        <a:pt x="216" y="510"/>
                      </a:lnTo>
                      <a:lnTo>
                        <a:pt x="224" y="516"/>
                      </a:lnTo>
                      <a:lnTo>
                        <a:pt x="224" y="516"/>
                      </a:lnTo>
                      <a:lnTo>
                        <a:pt x="230" y="518"/>
                      </a:lnTo>
                      <a:lnTo>
                        <a:pt x="238" y="518"/>
                      </a:lnTo>
                      <a:lnTo>
                        <a:pt x="246" y="518"/>
                      </a:lnTo>
                      <a:lnTo>
                        <a:pt x="268" y="512"/>
                      </a:lnTo>
                      <a:lnTo>
                        <a:pt x="288" y="504"/>
                      </a:lnTo>
                      <a:lnTo>
                        <a:pt x="306" y="496"/>
                      </a:lnTo>
                      <a:lnTo>
                        <a:pt x="332" y="486"/>
                      </a:lnTo>
                      <a:lnTo>
                        <a:pt x="350" y="482"/>
                      </a:lnTo>
                      <a:lnTo>
                        <a:pt x="350" y="482"/>
                      </a:lnTo>
                      <a:lnTo>
                        <a:pt x="350" y="482"/>
                      </a:lnTo>
                      <a:lnTo>
                        <a:pt x="334" y="504"/>
                      </a:lnTo>
                      <a:lnTo>
                        <a:pt x="320" y="526"/>
                      </a:lnTo>
                      <a:lnTo>
                        <a:pt x="320" y="526"/>
                      </a:lnTo>
                      <a:lnTo>
                        <a:pt x="302" y="566"/>
                      </a:lnTo>
                      <a:lnTo>
                        <a:pt x="298" y="576"/>
                      </a:lnTo>
                      <a:lnTo>
                        <a:pt x="298" y="582"/>
                      </a:lnTo>
                      <a:lnTo>
                        <a:pt x="298" y="586"/>
                      </a:lnTo>
                      <a:lnTo>
                        <a:pt x="300" y="586"/>
                      </a:lnTo>
                      <a:lnTo>
                        <a:pt x="302" y="586"/>
                      </a:lnTo>
                      <a:lnTo>
                        <a:pt x="310" y="598"/>
                      </a:lnTo>
                      <a:lnTo>
                        <a:pt x="310" y="598"/>
                      </a:lnTo>
                      <a:lnTo>
                        <a:pt x="318" y="604"/>
                      </a:lnTo>
                      <a:lnTo>
                        <a:pt x="334" y="622"/>
                      </a:lnTo>
                      <a:lnTo>
                        <a:pt x="344" y="630"/>
                      </a:lnTo>
                      <a:lnTo>
                        <a:pt x="356" y="638"/>
                      </a:lnTo>
                      <a:lnTo>
                        <a:pt x="366" y="644"/>
                      </a:lnTo>
                      <a:lnTo>
                        <a:pt x="376" y="646"/>
                      </a:lnTo>
                      <a:lnTo>
                        <a:pt x="376" y="646"/>
                      </a:lnTo>
                      <a:lnTo>
                        <a:pt x="384" y="646"/>
                      </a:lnTo>
                      <a:lnTo>
                        <a:pt x="390" y="648"/>
                      </a:lnTo>
                      <a:lnTo>
                        <a:pt x="396" y="650"/>
                      </a:lnTo>
                      <a:lnTo>
                        <a:pt x="398" y="654"/>
                      </a:lnTo>
                      <a:lnTo>
                        <a:pt x="402" y="660"/>
                      </a:lnTo>
                      <a:lnTo>
                        <a:pt x="404" y="662"/>
                      </a:lnTo>
                      <a:lnTo>
                        <a:pt x="404" y="662"/>
                      </a:lnTo>
                      <a:lnTo>
                        <a:pt x="414" y="670"/>
                      </a:lnTo>
                      <a:lnTo>
                        <a:pt x="424" y="676"/>
                      </a:lnTo>
                      <a:lnTo>
                        <a:pt x="428" y="678"/>
                      </a:lnTo>
                      <a:lnTo>
                        <a:pt x="434" y="676"/>
                      </a:lnTo>
                      <a:lnTo>
                        <a:pt x="434" y="676"/>
                      </a:lnTo>
                      <a:lnTo>
                        <a:pt x="438" y="678"/>
                      </a:lnTo>
                      <a:lnTo>
                        <a:pt x="444" y="680"/>
                      </a:lnTo>
                      <a:lnTo>
                        <a:pt x="454" y="692"/>
                      </a:lnTo>
                      <a:lnTo>
                        <a:pt x="460" y="704"/>
                      </a:lnTo>
                      <a:lnTo>
                        <a:pt x="464" y="710"/>
                      </a:lnTo>
                      <a:lnTo>
                        <a:pt x="464" y="710"/>
                      </a:lnTo>
                      <a:lnTo>
                        <a:pt x="466" y="716"/>
                      </a:lnTo>
                      <a:lnTo>
                        <a:pt x="470" y="730"/>
                      </a:lnTo>
                      <a:lnTo>
                        <a:pt x="472" y="740"/>
                      </a:lnTo>
                      <a:lnTo>
                        <a:pt x="472" y="750"/>
                      </a:lnTo>
                      <a:lnTo>
                        <a:pt x="470" y="760"/>
                      </a:lnTo>
                      <a:lnTo>
                        <a:pt x="468" y="770"/>
                      </a:lnTo>
                      <a:lnTo>
                        <a:pt x="468" y="770"/>
                      </a:lnTo>
                      <a:lnTo>
                        <a:pt x="460" y="788"/>
                      </a:lnTo>
                      <a:lnTo>
                        <a:pt x="456" y="800"/>
                      </a:lnTo>
                      <a:lnTo>
                        <a:pt x="454" y="810"/>
                      </a:lnTo>
                      <a:lnTo>
                        <a:pt x="454" y="810"/>
                      </a:lnTo>
                      <a:lnTo>
                        <a:pt x="452" y="816"/>
                      </a:lnTo>
                      <a:lnTo>
                        <a:pt x="452" y="824"/>
                      </a:lnTo>
                      <a:lnTo>
                        <a:pt x="454" y="832"/>
                      </a:lnTo>
                      <a:lnTo>
                        <a:pt x="454" y="832"/>
                      </a:lnTo>
                      <a:lnTo>
                        <a:pt x="458" y="852"/>
                      </a:lnTo>
                      <a:lnTo>
                        <a:pt x="462" y="858"/>
                      </a:lnTo>
                      <a:lnTo>
                        <a:pt x="466" y="864"/>
                      </a:lnTo>
                      <a:lnTo>
                        <a:pt x="466" y="864"/>
                      </a:lnTo>
                      <a:lnTo>
                        <a:pt x="468" y="864"/>
                      </a:lnTo>
                      <a:lnTo>
                        <a:pt x="472" y="864"/>
                      </a:lnTo>
                      <a:lnTo>
                        <a:pt x="472" y="864"/>
                      </a:lnTo>
                      <a:lnTo>
                        <a:pt x="476" y="860"/>
                      </a:lnTo>
                      <a:lnTo>
                        <a:pt x="480" y="858"/>
                      </a:lnTo>
                      <a:lnTo>
                        <a:pt x="496" y="810"/>
                      </a:lnTo>
                      <a:lnTo>
                        <a:pt x="490" y="798"/>
                      </a:lnTo>
                      <a:lnTo>
                        <a:pt x="490" y="798"/>
                      </a:lnTo>
                      <a:lnTo>
                        <a:pt x="492" y="792"/>
                      </a:lnTo>
                      <a:lnTo>
                        <a:pt x="494" y="786"/>
                      </a:lnTo>
                      <a:lnTo>
                        <a:pt x="498" y="784"/>
                      </a:lnTo>
                      <a:lnTo>
                        <a:pt x="498" y="784"/>
                      </a:lnTo>
                      <a:lnTo>
                        <a:pt x="502" y="778"/>
                      </a:lnTo>
                      <a:lnTo>
                        <a:pt x="506" y="770"/>
                      </a:lnTo>
                      <a:lnTo>
                        <a:pt x="508" y="758"/>
                      </a:lnTo>
                      <a:lnTo>
                        <a:pt x="508" y="758"/>
                      </a:lnTo>
                      <a:lnTo>
                        <a:pt x="512" y="748"/>
                      </a:lnTo>
                      <a:lnTo>
                        <a:pt x="520" y="726"/>
                      </a:lnTo>
                      <a:lnTo>
                        <a:pt x="520" y="726"/>
                      </a:lnTo>
                      <a:lnTo>
                        <a:pt x="524" y="694"/>
                      </a:lnTo>
                      <a:lnTo>
                        <a:pt x="526" y="676"/>
                      </a:lnTo>
                      <a:lnTo>
                        <a:pt x="524" y="662"/>
                      </a:lnTo>
                      <a:lnTo>
                        <a:pt x="524" y="662"/>
                      </a:lnTo>
                      <a:lnTo>
                        <a:pt x="504" y="578"/>
                      </a:lnTo>
                      <a:lnTo>
                        <a:pt x="494" y="526"/>
                      </a:lnTo>
                      <a:lnTo>
                        <a:pt x="492" y="510"/>
                      </a:lnTo>
                      <a:lnTo>
                        <a:pt x="492" y="504"/>
                      </a:lnTo>
                      <a:lnTo>
                        <a:pt x="494" y="502"/>
                      </a:lnTo>
                      <a:lnTo>
                        <a:pt x="494" y="502"/>
                      </a:lnTo>
                      <a:lnTo>
                        <a:pt x="498" y="498"/>
                      </a:lnTo>
                      <a:lnTo>
                        <a:pt x="500" y="492"/>
                      </a:lnTo>
                      <a:lnTo>
                        <a:pt x="504" y="474"/>
                      </a:lnTo>
                      <a:lnTo>
                        <a:pt x="512" y="500"/>
                      </a:lnTo>
                      <a:lnTo>
                        <a:pt x="518" y="508"/>
                      </a:lnTo>
                      <a:lnTo>
                        <a:pt x="518" y="520"/>
                      </a:lnTo>
                      <a:lnTo>
                        <a:pt x="526" y="538"/>
                      </a:lnTo>
                      <a:lnTo>
                        <a:pt x="528" y="542"/>
                      </a:lnTo>
                      <a:lnTo>
                        <a:pt x="538" y="568"/>
                      </a:lnTo>
                      <a:lnTo>
                        <a:pt x="542" y="568"/>
                      </a:lnTo>
                      <a:lnTo>
                        <a:pt x="544" y="572"/>
                      </a:lnTo>
                      <a:lnTo>
                        <a:pt x="542" y="576"/>
                      </a:lnTo>
                      <a:lnTo>
                        <a:pt x="548" y="588"/>
                      </a:lnTo>
                      <a:lnTo>
                        <a:pt x="556" y="608"/>
                      </a:lnTo>
                      <a:lnTo>
                        <a:pt x="570" y="620"/>
                      </a:lnTo>
                      <a:lnTo>
                        <a:pt x="588" y="626"/>
                      </a:lnTo>
                      <a:lnTo>
                        <a:pt x="584" y="614"/>
                      </a:lnTo>
                      <a:lnTo>
                        <a:pt x="590" y="624"/>
                      </a:lnTo>
                      <a:lnTo>
                        <a:pt x="598" y="608"/>
                      </a:lnTo>
                      <a:lnTo>
                        <a:pt x="598" y="590"/>
                      </a:lnTo>
                      <a:lnTo>
                        <a:pt x="590" y="570"/>
                      </a:lnTo>
                      <a:lnTo>
                        <a:pt x="586" y="558"/>
                      </a:lnTo>
                      <a:lnTo>
                        <a:pt x="580" y="556"/>
                      </a:lnTo>
                      <a:lnTo>
                        <a:pt x="580" y="552"/>
                      </a:lnTo>
                      <a:lnTo>
                        <a:pt x="582" y="548"/>
                      </a:lnTo>
                      <a:lnTo>
                        <a:pt x="572" y="524"/>
                      </a:lnTo>
                      <a:lnTo>
                        <a:pt x="570" y="520"/>
                      </a:lnTo>
                      <a:lnTo>
                        <a:pt x="562" y="502"/>
                      </a:lnTo>
                      <a:lnTo>
                        <a:pt x="554" y="492"/>
                      </a:lnTo>
                      <a:lnTo>
                        <a:pt x="550" y="484"/>
                      </a:lnTo>
                      <a:lnTo>
                        <a:pt x="538" y="460"/>
                      </a:lnTo>
                      <a:lnTo>
                        <a:pt x="538" y="460"/>
                      </a:lnTo>
                      <a:lnTo>
                        <a:pt x="554" y="470"/>
                      </a:lnTo>
                      <a:lnTo>
                        <a:pt x="560" y="472"/>
                      </a:lnTo>
                      <a:lnTo>
                        <a:pt x="566" y="472"/>
                      </a:lnTo>
                      <a:lnTo>
                        <a:pt x="566" y="472"/>
                      </a:lnTo>
                      <a:close/>
                      <a:moveTo>
                        <a:pt x="466" y="344"/>
                      </a:moveTo>
                      <a:lnTo>
                        <a:pt x="466" y="344"/>
                      </a:lnTo>
                      <a:lnTo>
                        <a:pt x="466" y="344"/>
                      </a:lnTo>
                      <a:lnTo>
                        <a:pt x="466" y="344"/>
                      </a:lnTo>
                      <a:lnTo>
                        <a:pt x="466" y="344"/>
                      </a:lnTo>
                      <a:close/>
                    </a:path>
                  </a:pathLst>
                </a:custGeom>
                <a:solidFill>
                  <a:schemeClr val="bg2">
                    <a:lumMod val="60000"/>
                    <a:lumOff val="40000"/>
                    <a:alpha val="72000"/>
                  </a:schemeClr>
                </a:solidFill>
                <a:ln>
                  <a:noFill/>
                </a:ln>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algn="l" defTabSz="457200" rtl="0" eaLnBrk="1" latinLnBrk="0" hangingPunct="1"/>
                  <a:endParaRPr lang="en-US" sz="1800" kern="1200">
                    <a:solidFill>
                      <a:schemeClr val="tx1"/>
                    </a:solidFill>
                    <a:latin typeface="+mn-lt"/>
                    <a:ea typeface="+mn-ea"/>
                    <a:cs typeface="+mn-cs"/>
                  </a:endParaRPr>
                </a:p>
              </p:txBody>
            </p:sp>
          </p:grpSp>
        </p:grpSp>
      </p:grpSp>
      <p:sp>
        <p:nvSpPr>
          <p:cNvPr id="2" name="Title Placeholder 1"/>
          <p:cNvSpPr>
            <a:spLocks noGrp="1"/>
          </p:cNvSpPr>
          <p:nvPr>
            <p:ph type="title"/>
          </p:nvPr>
        </p:nvSpPr>
        <p:spPr>
          <a:xfrm>
            <a:off x="1345923" y="675725"/>
            <a:ext cx="9500151" cy="924475"/>
          </a:xfrm>
          <a:prstGeom prst="rect">
            <a:avLst/>
          </a:prstGeom>
        </p:spPr>
        <p:txBody>
          <a:bodyPr vert="horz" lIns="91440" tIns="45720" rIns="91440" bIns="45720" rtlCol="0" anchor="ctr">
            <a:noAutofit/>
          </a:bodyPr>
          <a:lstStyle/>
          <a:p>
            <a:r>
              <a:rPr lang="tr-TR" smtClean="0"/>
              <a:t>Asıl başlık stili için tıklatın</a:t>
            </a:r>
            <a:endParaRPr lang="en-US" dirty="0"/>
          </a:p>
        </p:txBody>
      </p:sp>
      <p:sp>
        <p:nvSpPr>
          <p:cNvPr id="3" name="Text Placeholder 2"/>
          <p:cNvSpPr>
            <a:spLocks noGrp="1"/>
          </p:cNvSpPr>
          <p:nvPr>
            <p:ph type="body" idx="1"/>
          </p:nvPr>
        </p:nvSpPr>
        <p:spPr>
          <a:xfrm>
            <a:off x="1345924" y="1807361"/>
            <a:ext cx="9500149" cy="4051437"/>
          </a:xfrm>
          <a:prstGeom prst="rect">
            <a:avLst/>
          </a:prstGeom>
        </p:spPr>
        <p:txBody>
          <a:bodyPr vert="horz" lIns="91440" tIns="45720" rIns="91440" bIns="45720" rtlCol="0" anchor="ctr">
            <a:normAutofit/>
          </a:body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en-US"/>
          </a:p>
        </p:txBody>
      </p:sp>
      <p:sp>
        <p:nvSpPr>
          <p:cNvPr id="4" name="Date Placeholder 3"/>
          <p:cNvSpPr>
            <a:spLocks noGrp="1"/>
          </p:cNvSpPr>
          <p:nvPr>
            <p:ph type="dt" sz="half" idx="2"/>
          </p:nvPr>
        </p:nvSpPr>
        <p:spPr>
          <a:xfrm>
            <a:off x="8583125" y="5951811"/>
            <a:ext cx="2844800" cy="365125"/>
          </a:xfrm>
          <a:prstGeom prst="rect">
            <a:avLst/>
          </a:prstGeom>
        </p:spPr>
        <p:txBody>
          <a:bodyPr vert="horz" lIns="91440" tIns="45720" rIns="91440" bIns="45720" rtlCol="0" anchor="b"/>
          <a:lstStyle>
            <a:lvl1pPr algn="r">
              <a:defRPr sz="900">
                <a:solidFill>
                  <a:schemeClr val="tx1">
                    <a:lumMod val="75000"/>
                    <a:lumOff val="25000"/>
                  </a:schemeClr>
                </a:solidFill>
              </a:defRPr>
            </a:lvl1pPr>
          </a:lstStyle>
          <a:p>
            <a:endParaRPr lang="es-ES" altLang="tr-TR"/>
          </a:p>
        </p:txBody>
      </p:sp>
      <p:sp>
        <p:nvSpPr>
          <p:cNvPr id="5" name="Footer Placeholder 4"/>
          <p:cNvSpPr>
            <a:spLocks noGrp="1"/>
          </p:cNvSpPr>
          <p:nvPr>
            <p:ph type="ftr" sz="quarter" idx="3"/>
          </p:nvPr>
        </p:nvSpPr>
        <p:spPr>
          <a:xfrm>
            <a:off x="1574594" y="5951811"/>
            <a:ext cx="7008532" cy="365125"/>
          </a:xfrm>
          <a:prstGeom prst="rect">
            <a:avLst/>
          </a:prstGeom>
        </p:spPr>
        <p:txBody>
          <a:bodyPr vert="horz" lIns="91440" tIns="45720" rIns="91440" bIns="45720" rtlCol="0" anchor="b"/>
          <a:lstStyle>
            <a:lvl1pPr algn="l">
              <a:defRPr sz="900">
                <a:solidFill>
                  <a:schemeClr val="tx1">
                    <a:lumMod val="75000"/>
                    <a:lumOff val="25000"/>
                  </a:schemeClr>
                </a:solidFill>
              </a:defRPr>
            </a:lvl1pPr>
          </a:lstStyle>
          <a:p>
            <a:endParaRPr lang="es-ES" altLang="tr-TR"/>
          </a:p>
        </p:txBody>
      </p:sp>
      <p:sp>
        <p:nvSpPr>
          <p:cNvPr id="6" name="Slide Number Placeholder 5"/>
          <p:cNvSpPr>
            <a:spLocks noGrp="1"/>
          </p:cNvSpPr>
          <p:nvPr>
            <p:ph type="sldNum" sz="quarter" idx="4"/>
          </p:nvPr>
        </p:nvSpPr>
        <p:spPr>
          <a:xfrm>
            <a:off x="763545" y="5951811"/>
            <a:ext cx="811049" cy="365125"/>
          </a:xfrm>
          <a:prstGeom prst="rect">
            <a:avLst/>
          </a:prstGeom>
        </p:spPr>
        <p:txBody>
          <a:bodyPr vert="horz" lIns="91440" tIns="45720" rIns="91440" bIns="45720" rtlCol="0" anchor="b"/>
          <a:lstStyle>
            <a:lvl1pPr algn="l">
              <a:defRPr sz="1800">
                <a:solidFill>
                  <a:schemeClr val="tx1">
                    <a:lumMod val="75000"/>
                    <a:lumOff val="25000"/>
                  </a:schemeClr>
                </a:solidFill>
              </a:defRPr>
            </a:lvl1pPr>
          </a:lstStyle>
          <a:p>
            <a:fld id="{7A6F5925-E5C0-4315-9E87-050AC5AFF950}" type="slidenum">
              <a:rPr lang="es-ES" altLang="tr-TR" smtClean="0"/>
              <a:pPr/>
              <a:t>‹#›</a:t>
            </a:fld>
            <a:endParaRPr lang="es-ES" altLang="tr-TR"/>
          </a:p>
        </p:txBody>
      </p:sp>
    </p:spTree>
    <p:extLst>
      <p:ext uri="{BB962C8B-B14F-4D97-AF65-F5344CB8AC3E}">
        <p14:creationId xmlns:p14="http://schemas.microsoft.com/office/powerpoint/2010/main" val="3598597546"/>
      </p:ext>
    </p:extLst>
  </p:cSld>
  <p:clrMap bg1="lt1" tx1="dk1" bg2="lt2" tx2="dk2" accent1="accent1" accent2="accent2" accent3="accent3" accent4="accent4" accent5="accent5" accent6="accent6" hlink="hlink" folHlink="folHlink"/>
  <p:sldLayoutIdLst>
    <p:sldLayoutId id="2147483686" r:id="rId1"/>
    <p:sldLayoutId id="2147483687" r:id="rId2"/>
    <p:sldLayoutId id="2147483688" r:id="rId3"/>
    <p:sldLayoutId id="2147483689" r:id="rId4"/>
    <p:sldLayoutId id="2147483690" r:id="rId5"/>
    <p:sldLayoutId id="2147483691" r:id="rId6"/>
    <p:sldLayoutId id="2147483692" r:id="rId7"/>
    <p:sldLayoutId id="2147483693" r:id="rId8"/>
    <p:sldLayoutId id="2147483694" r:id="rId9"/>
    <p:sldLayoutId id="2147483695" r:id="rId10"/>
    <p:sldLayoutId id="2147483696" r:id="rId11"/>
  </p:sldLayoutIdLst>
  <p:txStyles>
    <p:titleStyle>
      <a:lvl1pPr algn="l" defTabSz="457200" rtl="0" eaLnBrk="1" latinLnBrk="0" hangingPunct="1">
        <a:spcBef>
          <a:spcPct val="0"/>
        </a:spcBef>
        <a:buNone/>
        <a:defRPr sz="3200" kern="1200">
          <a:solidFill>
            <a:schemeClr val="tx1">
              <a:lumMod val="75000"/>
              <a:lumOff val="25000"/>
            </a:schemeClr>
          </a:solidFill>
          <a:latin typeface="+mj-lt"/>
          <a:ea typeface="+mj-ea"/>
          <a:cs typeface="Trebuchet M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ct val="20000"/>
        </a:spcBef>
        <a:spcAft>
          <a:spcPts val="600"/>
        </a:spcAft>
        <a:buClr>
          <a:schemeClr val="tx1">
            <a:lumMod val="75000"/>
            <a:lumOff val="25000"/>
          </a:schemeClr>
        </a:buClr>
        <a:buFont typeface="Wingdings 2"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ct val="20000"/>
        </a:spcBef>
        <a:spcAft>
          <a:spcPts val="600"/>
        </a:spcAft>
        <a:buClr>
          <a:schemeClr val="tx1">
            <a:lumMod val="75000"/>
            <a:lumOff val="25000"/>
          </a:schemeClr>
        </a:buClr>
        <a:buFont typeface="Wingdings 2"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ct val="20000"/>
        </a:spcBef>
        <a:spcAft>
          <a:spcPts val="600"/>
        </a:spcAft>
        <a:buClr>
          <a:schemeClr val="tx1">
            <a:lumMod val="75000"/>
            <a:lumOff val="25000"/>
          </a:schemeClr>
        </a:buClr>
        <a:buFont typeface="Wingdings 2"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ct val="20000"/>
        </a:spcBef>
        <a:spcAft>
          <a:spcPts val="600"/>
        </a:spcAft>
        <a:buClr>
          <a:schemeClr val="tx1">
            <a:lumMod val="75000"/>
            <a:lumOff val="25000"/>
          </a:schemeClr>
        </a:buClr>
        <a:buFont typeface="Wingdings 2"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ct val="20000"/>
        </a:spcBef>
        <a:spcAft>
          <a:spcPts val="600"/>
        </a:spcAft>
        <a:buClr>
          <a:schemeClr val="tx1">
            <a:lumMod val="75000"/>
            <a:lumOff val="25000"/>
          </a:schemeClr>
        </a:buClr>
        <a:buFont typeface="Wingdings 2"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ctrTitle"/>
          </p:nvPr>
        </p:nvSpPr>
        <p:spPr>
          <a:xfrm>
            <a:off x="1423981" y="2392956"/>
            <a:ext cx="9489573" cy="1470025"/>
          </a:xfrm>
        </p:spPr>
        <p:txBody>
          <a:bodyPr/>
          <a:lstStyle/>
          <a:p>
            <a:pPr algn="ctr"/>
            <a:r>
              <a:rPr lang="tr-TR" b="1" dirty="0" smtClean="0">
                <a:solidFill>
                  <a:schemeClr val="accent6"/>
                </a:solidFill>
              </a:rPr>
              <a:t>KÜLTÜR VE AĞRI</a:t>
            </a:r>
            <a:endParaRPr lang="tr-TR" b="1" dirty="0">
              <a:solidFill>
                <a:schemeClr val="accent6"/>
              </a:solidFill>
            </a:endParaRPr>
          </a:p>
        </p:txBody>
      </p:sp>
      <p:sp>
        <p:nvSpPr>
          <p:cNvPr id="3" name="Alt Başlık 2"/>
          <p:cNvSpPr>
            <a:spLocks noGrp="1"/>
          </p:cNvSpPr>
          <p:nvPr>
            <p:ph type="subTitle" idx="1"/>
          </p:nvPr>
        </p:nvSpPr>
        <p:spPr>
          <a:xfrm>
            <a:off x="1423981" y="3952190"/>
            <a:ext cx="9489573" cy="861420"/>
          </a:xfrm>
        </p:spPr>
        <p:txBody>
          <a:bodyPr/>
          <a:lstStyle/>
          <a:p>
            <a:pPr algn="ctr"/>
            <a:r>
              <a:rPr lang="tr-TR" dirty="0" smtClean="0">
                <a:solidFill>
                  <a:schemeClr val="bg2"/>
                </a:solidFill>
              </a:rPr>
              <a:t>Öğr. Gör. </a:t>
            </a:r>
            <a:r>
              <a:rPr lang="tr-TR" dirty="0" smtClean="0">
                <a:solidFill>
                  <a:schemeClr val="bg2"/>
                </a:solidFill>
              </a:rPr>
              <a:t>Dr. Kübra </a:t>
            </a:r>
            <a:r>
              <a:rPr lang="tr-TR" dirty="0" smtClean="0">
                <a:solidFill>
                  <a:schemeClr val="bg2"/>
                </a:solidFill>
              </a:rPr>
              <a:t>BERBER</a:t>
            </a:r>
            <a:endParaRPr lang="tr-TR" dirty="0">
              <a:solidFill>
                <a:schemeClr val="bg2"/>
              </a:solidFill>
            </a:endParaRPr>
          </a:p>
        </p:txBody>
      </p:sp>
    </p:spTree>
    <p:extLst>
      <p:ext uri="{BB962C8B-B14F-4D97-AF65-F5344CB8AC3E}">
        <p14:creationId xmlns:p14="http://schemas.microsoft.com/office/powerpoint/2010/main" val="291967885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a:xfrm>
            <a:off x="1345922" y="452701"/>
            <a:ext cx="9500151" cy="924475"/>
          </a:xfrm>
        </p:spPr>
        <p:txBody>
          <a:bodyPr/>
          <a:lstStyle/>
          <a:p>
            <a:pPr algn="ctr"/>
            <a:r>
              <a:rPr lang="tr-TR" sz="3600" b="1" dirty="0"/>
              <a:t>Kültürün Ağrıya </a:t>
            </a:r>
            <a:r>
              <a:rPr lang="tr-TR" sz="3600" b="1" dirty="0" smtClean="0"/>
              <a:t>Etkisi</a:t>
            </a:r>
            <a:endParaRPr lang="tr-TR" sz="3600" dirty="0"/>
          </a:p>
        </p:txBody>
      </p:sp>
      <p:graphicFrame>
        <p:nvGraphicFramePr>
          <p:cNvPr id="4" name="İçerik Yer Tutucusu 3"/>
          <p:cNvGraphicFramePr>
            <a:graphicFrameLocks noGrp="1"/>
          </p:cNvGraphicFramePr>
          <p:nvPr>
            <p:ph idx="1"/>
            <p:extLst>
              <p:ext uri="{D42A27DB-BD31-4B8C-83A1-F6EECF244321}">
                <p14:modId xmlns:p14="http://schemas.microsoft.com/office/powerpoint/2010/main" val="177641346"/>
              </p:ext>
            </p:extLst>
          </p:nvPr>
        </p:nvGraphicFramePr>
        <p:xfrm>
          <a:off x="334537" y="1683834"/>
          <a:ext cx="11363092" cy="471696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58559390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çerik Yer Tutucusu 2"/>
          <p:cNvSpPr>
            <a:spLocks noGrp="1"/>
          </p:cNvSpPr>
          <p:nvPr>
            <p:ph idx="1"/>
          </p:nvPr>
        </p:nvSpPr>
        <p:spPr>
          <a:xfrm>
            <a:off x="390294" y="1405916"/>
            <a:ext cx="11140068" cy="4771859"/>
          </a:xfrm>
        </p:spPr>
        <p:txBody>
          <a:bodyPr anchor="t">
            <a:noAutofit/>
          </a:bodyPr>
          <a:lstStyle/>
          <a:p>
            <a:pPr marL="0" indent="0">
              <a:buNone/>
            </a:pPr>
            <a:r>
              <a:rPr lang="tr-TR" sz="2400" dirty="0">
                <a:latin typeface="Times New Roman" panose="02020603050405020304" pitchFamily="18" charset="0"/>
                <a:cs typeface="Times New Roman" panose="02020603050405020304" pitchFamily="18" charset="0"/>
              </a:rPr>
              <a:t>Bayan </a:t>
            </a:r>
            <a:r>
              <a:rPr lang="tr-TR" sz="2400" dirty="0" smtClean="0">
                <a:latin typeface="Times New Roman" panose="02020603050405020304" pitchFamily="18" charset="0"/>
                <a:cs typeface="Times New Roman" panose="02020603050405020304" pitchFamily="18" charset="0"/>
              </a:rPr>
              <a:t>Akça </a:t>
            </a:r>
            <a:r>
              <a:rPr lang="tr-TR" sz="2400" dirty="0">
                <a:latin typeface="Times New Roman" panose="02020603050405020304" pitchFamily="18" charset="0"/>
                <a:cs typeface="Times New Roman" panose="02020603050405020304" pitchFamily="18" charset="0"/>
              </a:rPr>
              <a:t>62 yaşında meme kanseri tanısı almış bir hastadır. İki oğlu, iki kızı ve 6 torunu vardır</a:t>
            </a:r>
            <a:r>
              <a:rPr lang="tr-TR" sz="2400" i="1" dirty="0">
                <a:latin typeface="Times New Roman" panose="02020603050405020304" pitchFamily="18" charset="0"/>
                <a:cs typeface="Times New Roman" panose="02020603050405020304" pitchFamily="18" charset="0"/>
              </a:rPr>
              <a:t> </a:t>
            </a:r>
            <a:r>
              <a:rPr lang="tr-TR" sz="2400" dirty="0">
                <a:latin typeface="Times New Roman" panose="02020603050405020304" pitchFamily="18" charset="0"/>
                <a:cs typeface="Times New Roman" panose="02020603050405020304" pitchFamily="18" charset="0"/>
              </a:rPr>
              <a:t>ve</a:t>
            </a:r>
            <a:r>
              <a:rPr lang="tr-TR" sz="2400" i="1" dirty="0">
                <a:latin typeface="Times New Roman" panose="02020603050405020304" pitchFamily="18" charset="0"/>
                <a:cs typeface="Times New Roman" panose="02020603050405020304" pitchFamily="18" charset="0"/>
              </a:rPr>
              <a:t> </a:t>
            </a:r>
            <a:r>
              <a:rPr lang="tr-TR" sz="2400" dirty="0">
                <a:latin typeface="Times New Roman" panose="02020603050405020304" pitchFamily="18" charset="0"/>
                <a:cs typeface="Times New Roman" panose="02020603050405020304" pitchFamily="18" charset="0"/>
              </a:rPr>
              <a:t>10yıl önce eşini kaybetmiştir. Yalnız yaşamaktadır fakat çocukları ve komşuları en iyi destek sistemleridir. Sağlık bakım çalışanı bayan </a:t>
            </a:r>
            <a:r>
              <a:rPr lang="tr-TR" sz="2400" dirty="0" smtClean="0">
                <a:latin typeface="Times New Roman" panose="02020603050405020304" pitchFamily="18" charset="0"/>
                <a:cs typeface="Times New Roman" panose="02020603050405020304" pitchFamily="18" charset="0"/>
              </a:rPr>
              <a:t>Akça‘na </a:t>
            </a:r>
            <a:r>
              <a:rPr lang="tr-TR" sz="2400" dirty="0">
                <a:latin typeface="Times New Roman" panose="02020603050405020304" pitchFamily="18" charset="0"/>
                <a:cs typeface="Times New Roman" panose="02020603050405020304" pitchFamily="18" charset="0"/>
              </a:rPr>
              <a:t>hastalığının çok ilerlemiş olduğunu ve te­davi ihtimalinin çok az olduğunu </a:t>
            </a:r>
            <a:r>
              <a:rPr lang="tr-TR" sz="2400" dirty="0" smtClean="0">
                <a:latin typeface="Times New Roman" panose="02020603050405020304" pitchFamily="18" charset="0"/>
                <a:cs typeface="Times New Roman" panose="02020603050405020304" pitchFamily="18" charset="0"/>
              </a:rPr>
              <a:t>söyler</a:t>
            </a:r>
            <a:r>
              <a:rPr lang="tr-TR" sz="2400" dirty="0">
                <a:latin typeface="Times New Roman" panose="02020603050405020304" pitchFamily="18" charset="0"/>
                <a:cs typeface="Times New Roman" panose="02020603050405020304" pitchFamily="18" charset="0"/>
              </a:rPr>
              <a:t>. Göğ­sünde çok büyük bir açık alan mevcut olup bu bölgede yara </a:t>
            </a:r>
            <a:r>
              <a:rPr lang="tr-TR" sz="2400" dirty="0" smtClean="0">
                <a:latin typeface="Times New Roman" panose="02020603050405020304" pitchFamily="18" charset="0"/>
                <a:cs typeface="Times New Roman" panose="02020603050405020304" pitchFamily="18" charset="0"/>
              </a:rPr>
              <a:t>bakımı </a:t>
            </a:r>
            <a:r>
              <a:rPr lang="tr-TR" sz="2400" dirty="0">
                <a:latin typeface="Times New Roman" panose="02020603050405020304" pitchFamily="18" charset="0"/>
                <a:cs typeface="Times New Roman" panose="02020603050405020304" pitchFamily="18" charset="0"/>
              </a:rPr>
              <a:t>ve iyileşmesi yetersiz olan cerrahi </a:t>
            </a:r>
            <a:r>
              <a:rPr lang="tr-TR" sz="2400" dirty="0" err="1">
                <a:latin typeface="Times New Roman" panose="02020603050405020304" pitchFamily="18" charset="0"/>
                <a:cs typeface="Times New Roman" panose="02020603050405020304" pitchFamily="18" charset="0"/>
              </a:rPr>
              <a:t>insizyon</a:t>
            </a:r>
            <a:r>
              <a:rPr lang="tr-TR" sz="2400" dirty="0">
                <a:latin typeface="Times New Roman" panose="02020603050405020304" pitchFamily="18" charset="0"/>
                <a:cs typeface="Times New Roman" panose="02020603050405020304" pitchFamily="18" charset="0"/>
              </a:rPr>
              <a:t> bölgeleri vardır. Sabahleyin onu değerlendirmek için geldiğinizde, hastayı sessiz ve çekinik </a:t>
            </a:r>
            <a:r>
              <a:rPr lang="tr-TR" sz="2400" dirty="0" smtClean="0">
                <a:latin typeface="Times New Roman" panose="02020603050405020304" pitchFamily="18" charset="0"/>
                <a:cs typeface="Times New Roman" panose="02020603050405020304" pitchFamily="18" charset="0"/>
              </a:rPr>
              <a:t>bulursunuz</a:t>
            </a:r>
            <a:r>
              <a:rPr lang="tr-TR" sz="2400" dirty="0">
                <a:latin typeface="Times New Roman" panose="02020603050405020304" pitchFamily="18" charset="0"/>
                <a:cs typeface="Times New Roman" panose="02020603050405020304" pitchFamily="18" charset="0"/>
              </a:rPr>
              <a:t>. Sorularınıza yanıt verir ve ağrı ile ilgili soru </a:t>
            </a:r>
            <a:r>
              <a:rPr lang="tr-TR" sz="2400" dirty="0" smtClean="0">
                <a:latin typeface="Times New Roman" panose="02020603050405020304" pitchFamily="18" charset="0"/>
                <a:cs typeface="Times New Roman" panose="02020603050405020304" pitchFamily="18" charset="0"/>
              </a:rPr>
              <a:t>sorduğunuzda ise </a:t>
            </a:r>
            <a:r>
              <a:rPr lang="tr-TR" sz="2400" dirty="0">
                <a:latin typeface="Times New Roman" panose="02020603050405020304" pitchFamily="18" charset="0"/>
                <a:cs typeface="Times New Roman" panose="02020603050405020304" pitchFamily="18" charset="0"/>
              </a:rPr>
              <a:t>iyi olduğunu söyler. Daha sonra yara bakımı yapmak için yara hemşiresi gelir ve size hasta için uygulamanın çok ağrılı olacağını düşündü­ğünden pansumanı değiştirmeyeceğini söyler. Sizin hastaya neden ağrı kesici vermediğinizi merak eder ve size tüm </a:t>
            </a:r>
            <a:r>
              <a:rPr lang="tr-TR" sz="2400" dirty="0" smtClean="0">
                <a:latin typeface="Times New Roman" panose="02020603050405020304" pitchFamily="18" charset="0"/>
                <a:cs typeface="Times New Roman" panose="02020603050405020304" pitchFamily="18" charset="0"/>
              </a:rPr>
              <a:t>Asyalı </a:t>
            </a:r>
            <a:r>
              <a:rPr lang="tr-TR" sz="2400" dirty="0">
                <a:latin typeface="Times New Roman" panose="02020603050405020304" pitchFamily="18" charset="0"/>
                <a:cs typeface="Times New Roman" panose="02020603050405020304" pitchFamily="18" charset="0"/>
              </a:rPr>
              <a:t>hastaların sabırlı ve acillere </a:t>
            </a:r>
            <a:r>
              <a:rPr lang="tr-TR" sz="2400" dirty="0" smtClean="0">
                <a:latin typeface="Times New Roman" panose="02020603050405020304" pitchFamily="18" charset="0"/>
                <a:cs typeface="Times New Roman" panose="02020603050405020304" pitchFamily="18" charset="0"/>
              </a:rPr>
              <a:t>tahammüllü </a:t>
            </a:r>
            <a:r>
              <a:rPr lang="tr-TR" sz="2400" dirty="0">
                <a:latin typeface="Times New Roman" panose="02020603050405020304" pitchFamily="18" charset="0"/>
                <a:cs typeface="Times New Roman" panose="02020603050405020304" pitchFamily="18" charset="0"/>
              </a:rPr>
              <a:t>olduklarını, onlar size </a:t>
            </a:r>
            <a:r>
              <a:rPr lang="tr-TR" sz="2400" dirty="0" smtClean="0">
                <a:latin typeface="Times New Roman" panose="02020603050405020304" pitchFamily="18" charset="0"/>
                <a:cs typeface="Times New Roman" panose="02020603050405020304" pitchFamily="18" charset="0"/>
              </a:rPr>
              <a:t>söylese de, söylemese de </a:t>
            </a:r>
            <a:r>
              <a:rPr lang="tr-TR" sz="2400" dirty="0">
                <a:latin typeface="Times New Roman" panose="02020603050405020304" pitchFamily="18" charset="0"/>
                <a:cs typeface="Times New Roman" panose="02020603050405020304" pitchFamily="18" charset="0"/>
              </a:rPr>
              <a:t>0 ila 10 dereceli sayısal skala ile siz ağrısının şiddetini </a:t>
            </a:r>
            <a:r>
              <a:rPr lang="tr-TR" sz="2400" dirty="0" smtClean="0">
                <a:latin typeface="Times New Roman" panose="02020603050405020304" pitchFamily="18" charset="0"/>
                <a:cs typeface="Times New Roman" panose="02020603050405020304" pitchFamily="18" charset="0"/>
              </a:rPr>
              <a:t>ölçeceksiniz </a:t>
            </a:r>
            <a:r>
              <a:rPr lang="tr-TR" sz="2400" dirty="0">
                <a:latin typeface="Times New Roman" panose="02020603050405020304" pitchFamily="18" charset="0"/>
                <a:cs typeface="Times New Roman" panose="02020603050405020304" pitchFamily="18" charset="0"/>
              </a:rPr>
              <a:t>der. "0" ağrı olmadığını, "10" ise </a:t>
            </a:r>
            <a:r>
              <a:rPr lang="tr-TR" sz="2400" dirty="0" smtClean="0">
                <a:latin typeface="Times New Roman" panose="02020603050405020304" pitchFamily="18" charset="0"/>
                <a:cs typeface="Times New Roman" panose="02020603050405020304" pitchFamily="18" charset="0"/>
              </a:rPr>
              <a:t>dayanılmayacak </a:t>
            </a:r>
            <a:r>
              <a:rPr lang="tr-TR" sz="2400" dirty="0">
                <a:latin typeface="Times New Roman" panose="02020603050405020304" pitchFamily="18" charset="0"/>
                <a:cs typeface="Times New Roman" panose="02020603050405020304" pitchFamily="18" charset="0"/>
              </a:rPr>
              <a:t>kadar ağrısı olduğunu gösterir ve Bayan </a:t>
            </a:r>
            <a:r>
              <a:rPr lang="tr-TR" sz="2400" dirty="0" smtClean="0">
                <a:latin typeface="Times New Roman" panose="02020603050405020304" pitchFamily="18" charset="0"/>
                <a:cs typeface="Times New Roman" panose="02020603050405020304" pitchFamily="18" charset="0"/>
              </a:rPr>
              <a:t>Akça </a:t>
            </a:r>
            <a:r>
              <a:rPr lang="tr-TR" sz="2400" dirty="0">
                <a:latin typeface="Times New Roman" panose="02020603050405020304" pitchFamily="18" charset="0"/>
                <a:cs typeface="Times New Roman" panose="02020603050405020304" pitchFamily="18" charset="0"/>
              </a:rPr>
              <a:t>ağrısının 6 olduğunu ifade eder. </a:t>
            </a:r>
          </a:p>
        </p:txBody>
      </p:sp>
      <p:sp>
        <p:nvSpPr>
          <p:cNvPr id="5" name="Patlama 2 4"/>
          <p:cNvSpPr/>
          <p:nvPr/>
        </p:nvSpPr>
        <p:spPr>
          <a:xfrm>
            <a:off x="691376" y="289932"/>
            <a:ext cx="6668429" cy="1260088"/>
          </a:xfrm>
          <a:prstGeom prst="irregularSeal2">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tr-TR" sz="3200" b="1" dirty="0" smtClean="0"/>
              <a:t>SORU</a:t>
            </a:r>
            <a:endParaRPr lang="tr-TR" sz="3200" b="1" dirty="0"/>
          </a:p>
        </p:txBody>
      </p:sp>
      <p:sp>
        <p:nvSpPr>
          <p:cNvPr id="6" name="Dalga 5"/>
          <p:cNvSpPr/>
          <p:nvPr/>
        </p:nvSpPr>
        <p:spPr>
          <a:xfrm>
            <a:off x="0" y="2943922"/>
            <a:ext cx="12192000" cy="2040673"/>
          </a:xfrm>
          <a:prstGeom prst="wave">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tr-TR" sz="3200" dirty="0" smtClean="0">
                <a:latin typeface="Times New Roman" panose="02020603050405020304" pitchFamily="18" charset="0"/>
                <a:cs typeface="Times New Roman" panose="02020603050405020304" pitchFamily="18" charset="0"/>
              </a:rPr>
              <a:t>Niçin </a:t>
            </a:r>
            <a:r>
              <a:rPr lang="tr-TR" sz="3200" dirty="0">
                <a:latin typeface="Times New Roman" panose="02020603050405020304" pitchFamily="18" charset="0"/>
                <a:cs typeface="Times New Roman" panose="02020603050405020304" pitchFamily="18" charset="0"/>
              </a:rPr>
              <a:t>hasta size iyi olduğunu söylemiştir ve ağrı tedavisi istememiştir?</a:t>
            </a:r>
          </a:p>
        </p:txBody>
      </p:sp>
    </p:spTree>
    <p:extLst>
      <p:ext uri="{BB962C8B-B14F-4D97-AF65-F5344CB8AC3E}">
        <p14:creationId xmlns:p14="http://schemas.microsoft.com/office/powerpoint/2010/main" val="11853196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1000" fill="hold"/>
                                        <p:tgtEl>
                                          <p:spTgt spid="6"/>
                                        </p:tgtEl>
                                        <p:attrNameLst>
                                          <p:attrName>ppt_w</p:attrName>
                                        </p:attrNameLst>
                                      </p:cBhvr>
                                      <p:tavLst>
                                        <p:tav tm="0">
                                          <p:val>
                                            <p:fltVal val="0"/>
                                          </p:val>
                                        </p:tav>
                                        <p:tav tm="100000">
                                          <p:val>
                                            <p:strVal val="#ppt_w"/>
                                          </p:val>
                                        </p:tav>
                                      </p:tavLst>
                                    </p:anim>
                                    <p:anim calcmode="lin" valueType="num">
                                      <p:cBhvr>
                                        <p:cTn id="8" dur="1000" fill="hold"/>
                                        <p:tgtEl>
                                          <p:spTgt spid="6"/>
                                        </p:tgtEl>
                                        <p:attrNameLst>
                                          <p:attrName>ppt_h</p:attrName>
                                        </p:attrNameLst>
                                      </p:cBhvr>
                                      <p:tavLst>
                                        <p:tav tm="0">
                                          <p:val>
                                            <p:fltVal val="0"/>
                                          </p:val>
                                        </p:tav>
                                        <p:tav tm="100000">
                                          <p:val>
                                            <p:strVal val="#ppt_h"/>
                                          </p:val>
                                        </p:tav>
                                      </p:tavLst>
                                    </p:anim>
                                    <p:anim calcmode="lin" valueType="num">
                                      <p:cBhvr>
                                        <p:cTn id="9" dur="1000" fill="hold"/>
                                        <p:tgtEl>
                                          <p:spTgt spid="6"/>
                                        </p:tgtEl>
                                        <p:attrNameLst>
                                          <p:attrName>style.rotation</p:attrName>
                                        </p:attrNameLst>
                                      </p:cBhvr>
                                      <p:tavLst>
                                        <p:tav tm="0">
                                          <p:val>
                                            <p:fltVal val="90"/>
                                          </p:val>
                                        </p:tav>
                                        <p:tav tm="100000">
                                          <p:val>
                                            <p:fltVal val="0"/>
                                          </p:val>
                                        </p:tav>
                                      </p:tavLst>
                                    </p:anim>
                                    <p:animEffect transition="in" filter="fade">
                                      <p:cBhvr>
                                        <p:cTn id="10"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a:xfrm>
            <a:off x="1345922" y="419247"/>
            <a:ext cx="9500151" cy="924475"/>
          </a:xfrm>
        </p:spPr>
        <p:txBody>
          <a:bodyPr/>
          <a:lstStyle/>
          <a:p>
            <a:pPr algn="ctr"/>
            <a:r>
              <a:rPr lang="tr-TR" sz="3600" b="1" dirty="0">
                <a:solidFill>
                  <a:schemeClr val="tx1"/>
                </a:solidFill>
              </a:rPr>
              <a:t>Ağrı </a:t>
            </a:r>
            <a:r>
              <a:rPr lang="tr-TR" sz="3600" b="1" dirty="0" smtClean="0">
                <a:solidFill>
                  <a:schemeClr val="tx1"/>
                </a:solidFill>
              </a:rPr>
              <a:t>Deneyimi</a:t>
            </a:r>
            <a:endParaRPr lang="tr-TR" sz="3600" b="1" dirty="0">
              <a:solidFill>
                <a:schemeClr val="tx1"/>
              </a:solidFill>
            </a:endParaRPr>
          </a:p>
        </p:txBody>
      </p:sp>
      <p:sp>
        <p:nvSpPr>
          <p:cNvPr id="3" name="İçerik Yer Tutucusu 2"/>
          <p:cNvSpPr>
            <a:spLocks noGrp="1"/>
          </p:cNvSpPr>
          <p:nvPr>
            <p:ph idx="1"/>
          </p:nvPr>
        </p:nvSpPr>
        <p:spPr>
          <a:xfrm>
            <a:off x="864388" y="1534460"/>
            <a:ext cx="10463218" cy="4063452"/>
          </a:xfrm>
        </p:spPr>
        <p:style>
          <a:lnRef idx="2">
            <a:schemeClr val="accent1"/>
          </a:lnRef>
          <a:fillRef idx="1">
            <a:schemeClr val="lt1"/>
          </a:fillRef>
          <a:effectRef idx="0">
            <a:schemeClr val="accent1"/>
          </a:effectRef>
          <a:fontRef idx="minor">
            <a:schemeClr val="dk1"/>
          </a:fontRef>
        </p:style>
        <p:txBody>
          <a:bodyPr anchor="t">
            <a:noAutofit/>
          </a:bodyPr>
          <a:lstStyle/>
          <a:p>
            <a:pPr marL="0" indent="0" algn="ctr">
              <a:buNone/>
            </a:pPr>
            <a:r>
              <a:rPr lang="tr-TR" sz="2400" dirty="0">
                <a:latin typeface="Times New Roman" panose="02020603050405020304" pitchFamily="18" charset="0"/>
                <a:cs typeface="Times New Roman" panose="02020603050405020304" pitchFamily="18" charset="0"/>
              </a:rPr>
              <a:t>Ağrı evrenseldir. Her birey hastalık veya yaralanma nedeni ile ağrıyı deneyimler. Ağrı sadece fiziksel bir deneyim ol­mayıp aynı zamanda hastanın ağrısının diğer bireyler ta­rafından algılanmasında önemli rol oynayan davranışları başlatabilen emosyonel bileşendir. Hemşireler olarak biz; hastalıklar ve ağrı ile ilgili kendi ailesel değerlerimizi ve inançlarımızı taşıyarak hastanın yatağı başına geliriz. Her bir hasta için ağrının </a:t>
            </a:r>
            <a:r>
              <a:rPr lang="tr-TR" sz="2400" dirty="0" smtClean="0">
                <a:latin typeface="Times New Roman" panose="02020603050405020304" pitchFamily="18" charset="0"/>
                <a:cs typeface="Times New Roman" panose="02020603050405020304" pitchFamily="18" charset="0"/>
              </a:rPr>
              <a:t>anlamını yorumlamamızda; </a:t>
            </a:r>
            <a:r>
              <a:rPr lang="tr-TR" sz="2400" dirty="0">
                <a:latin typeface="Times New Roman" panose="02020603050405020304" pitchFamily="18" charset="0"/>
                <a:cs typeface="Times New Roman" panose="02020603050405020304" pitchFamily="18" charset="0"/>
              </a:rPr>
              <a:t>sahip ol­duğumuz bu bireysel ön </a:t>
            </a:r>
            <a:r>
              <a:rPr lang="tr-TR" sz="2400" dirty="0" smtClean="0">
                <a:latin typeface="Times New Roman" panose="02020603050405020304" pitchFamily="18" charset="0"/>
                <a:cs typeface="Times New Roman" panose="02020603050405020304" pitchFamily="18" charset="0"/>
              </a:rPr>
              <a:t>yargılarımız, </a:t>
            </a:r>
            <a:r>
              <a:rPr lang="tr-TR" sz="2400" dirty="0">
                <a:latin typeface="Times New Roman" panose="02020603050405020304" pitchFamily="18" charset="0"/>
                <a:cs typeface="Times New Roman" panose="02020603050405020304" pitchFamily="18" charset="0"/>
              </a:rPr>
              <a:t>kültür ve dinimiz etkili olur. Hastanın inançları ve ağrı şikayetlerini algıla­mamızı etkilememesi ve dolayısı ile daha objektif olabil­memiz </a:t>
            </a:r>
            <a:r>
              <a:rPr lang="tr-TR" sz="2400" dirty="0" smtClean="0">
                <a:latin typeface="Times New Roman" panose="02020603050405020304" pitchFamily="18" charset="0"/>
                <a:cs typeface="Times New Roman" panose="02020603050405020304" pitchFamily="18" charset="0"/>
              </a:rPr>
              <a:t>için, haksız </a:t>
            </a:r>
            <a:r>
              <a:rPr lang="tr-TR" sz="2400" dirty="0">
                <a:latin typeface="Times New Roman" panose="02020603050405020304" pitchFamily="18" charset="0"/>
                <a:cs typeface="Times New Roman" panose="02020603050405020304" pitchFamily="18" charset="0"/>
              </a:rPr>
              <a:t>hüküm ve önyargılarımızı tanımak </a:t>
            </a:r>
            <a:r>
              <a:rPr lang="tr-TR" sz="2400" dirty="0" smtClean="0">
                <a:latin typeface="Times New Roman" panose="02020603050405020304" pitchFamily="18" charset="0"/>
                <a:cs typeface="Times New Roman" panose="02020603050405020304" pitchFamily="18" charset="0"/>
              </a:rPr>
              <a:t>hemşirelik </a:t>
            </a:r>
            <a:r>
              <a:rPr lang="tr-TR" sz="2400" dirty="0">
                <a:latin typeface="Times New Roman" panose="02020603050405020304" pitchFamily="18" charset="0"/>
                <a:cs typeface="Times New Roman" panose="02020603050405020304" pitchFamily="18" charset="0"/>
              </a:rPr>
              <a:t>bakımında önemli bir bakış açısıdır.</a:t>
            </a:r>
          </a:p>
          <a:p>
            <a:pPr marL="0" indent="0" algn="ctr">
              <a:buNone/>
            </a:pPr>
            <a:endParaRPr lang="tr-TR" sz="2400" dirty="0">
              <a:latin typeface="Times New Roman" panose="02020603050405020304" pitchFamily="18" charset="0"/>
              <a:cs typeface="Times New Roman" panose="02020603050405020304" pitchFamily="18" charset="0"/>
            </a:endParaRPr>
          </a:p>
        </p:txBody>
      </p:sp>
      <p:sp>
        <p:nvSpPr>
          <p:cNvPr id="4" name="Dalga 3"/>
          <p:cNvSpPr/>
          <p:nvPr/>
        </p:nvSpPr>
        <p:spPr>
          <a:xfrm>
            <a:off x="169123" y="5203211"/>
            <a:ext cx="11853747" cy="1170878"/>
          </a:xfrm>
          <a:prstGeom prst="wave">
            <a:avLst/>
          </a:prstGeom>
        </p:spPr>
        <p:style>
          <a:lnRef idx="2">
            <a:schemeClr val="accent5"/>
          </a:lnRef>
          <a:fillRef idx="1">
            <a:schemeClr val="lt1"/>
          </a:fillRef>
          <a:effectRef idx="0">
            <a:schemeClr val="accent5"/>
          </a:effectRef>
          <a:fontRef idx="minor">
            <a:schemeClr val="dk1"/>
          </a:fontRef>
        </p:style>
        <p:txBody>
          <a:bodyPr rtlCol="0" anchor="ctr"/>
          <a:lstStyle/>
          <a:p>
            <a:pPr algn="ctr"/>
            <a:r>
              <a:rPr lang="tr-TR" dirty="0" smtClean="0"/>
              <a:t>Genel onkoloji ünitesinde yabancı bir ülkeden olan ve açıkça vücudu reddetmesine rağmen çok yoğun bakım almayı son ana kadar kabul ederek ölen bir hasta</a:t>
            </a:r>
            <a:endParaRPr lang="tr-TR" dirty="0"/>
          </a:p>
        </p:txBody>
      </p:sp>
    </p:spTree>
    <p:extLst>
      <p:ext uri="{BB962C8B-B14F-4D97-AF65-F5344CB8AC3E}">
        <p14:creationId xmlns:p14="http://schemas.microsoft.com/office/powerpoint/2010/main" val="7142726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a:xfrm>
            <a:off x="1345922" y="352339"/>
            <a:ext cx="9500151" cy="924475"/>
          </a:xfrm>
        </p:spPr>
        <p:txBody>
          <a:bodyPr anchor="t"/>
          <a:lstStyle/>
          <a:p>
            <a:pPr algn="ctr"/>
            <a:r>
              <a:rPr lang="tr-TR" sz="3600" b="1" dirty="0">
                <a:solidFill>
                  <a:schemeClr val="tx1"/>
                </a:solidFill>
              </a:rPr>
              <a:t>Kültürel Yönden Farklı Hemşirelik </a:t>
            </a:r>
            <a:r>
              <a:rPr lang="tr-TR" sz="3600" b="1" dirty="0" smtClean="0">
                <a:solidFill>
                  <a:schemeClr val="tx1"/>
                </a:solidFill>
              </a:rPr>
              <a:t>Girişimleri</a:t>
            </a:r>
            <a:endParaRPr lang="tr-TR" sz="3600" b="1" dirty="0">
              <a:solidFill>
                <a:schemeClr val="tx1"/>
              </a:solidFill>
            </a:endParaRPr>
          </a:p>
        </p:txBody>
      </p:sp>
      <p:sp>
        <p:nvSpPr>
          <p:cNvPr id="5" name="İçerik Yer Tutucusu 4"/>
          <p:cNvSpPr>
            <a:spLocks noGrp="1"/>
          </p:cNvSpPr>
          <p:nvPr>
            <p:ph idx="1"/>
          </p:nvPr>
        </p:nvSpPr>
        <p:spPr>
          <a:xfrm>
            <a:off x="1037064" y="1694985"/>
            <a:ext cx="10326029" cy="4917688"/>
          </a:xfrm>
        </p:spPr>
        <p:style>
          <a:lnRef idx="2">
            <a:schemeClr val="accent6"/>
          </a:lnRef>
          <a:fillRef idx="1">
            <a:schemeClr val="lt1"/>
          </a:fillRef>
          <a:effectRef idx="0">
            <a:schemeClr val="accent6"/>
          </a:effectRef>
          <a:fontRef idx="minor">
            <a:schemeClr val="dk1"/>
          </a:fontRef>
        </p:style>
        <p:txBody>
          <a:bodyPr anchor="t">
            <a:noAutofit/>
          </a:bodyPr>
          <a:lstStyle/>
          <a:p>
            <a:pPr lvl="0" rtl="0"/>
            <a:r>
              <a:rPr lang="tr-TR" sz="1600" dirty="0" smtClean="0">
                <a:latin typeface="Times New Roman" panose="02020603050405020304" pitchFamily="18" charset="0"/>
                <a:cs typeface="Times New Roman" panose="02020603050405020304" pitchFamily="18" charset="0"/>
              </a:rPr>
              <a:t>Dinle ve hastaya göre ağrının anlamını keşfet.</a:t>
            </a:r>
            <a:endParaRPr lang="tr-TR" sz="1600" dirty="0">
              <a:latin typeface="Times New Roman" panose="02020603050405020304" pitchFamily="18" charset="0"/>
              <a:cs typeface="Times New Roman" panose="02020603050405020304" pitchFamily="18" charset="0"/>
            </a:endParaRPr>
          </a:p>
          <a:p>
            <a:pPr lvl="0" rtl="0"/>
            <a:r>
              <a:rPr lang="tr-TR" sz="1600" dirty="0" smtClean="0">
                <a:latin typeface="Times New Roman" panose="02020603050405020304" pitchFamily="18" charset="0"/>
                <a:cs typeface="Times New Roman" panose="02020603050405020304" pitchFamily="18" charset="0"/>
              </a:rPr>
              <a:t>Hastanın kendi kültürünün temsilcisi mi veya başka bir kültürden gelmiş ise Türk kültürüne alışıp alışmadığını tanımla. Bir kültürün tüm üyelerinin aynı olduğunu zannetme.</a:t>
            </a:r>
            <a:endParaRPr lang="tr-TR" sz="1600" dirty="0">
              <a:latin typeface="Times New Roman" panose="02020603050405020304" pitchFamily="18" charset="0"/>
              <a:cs typeface="Times New Roman" panose="02020603050405020304" pitchFamily="18" charset="0"/>
            </a:endParaRPr>
          </a:p>
          <a:p>
            <a:pPr lvl="0" rtl="0"/>
            <a:r>
              <a:rPr lang="tr-TR" sz="1600" dirty="0" smtClean="0">
                <a:latin typeface="Times New Roman" panose="02020603050405020304" pitchFamily="18" charset="0"/>
                <a:cs typeface="Times New Roman" panose="02020603050405020304" pitchFamily="18" charset="0"/>
              </a:rPr>
              <a:t>Hastanın ağrı kontrolü sınırlandırılmış bir kültürden gelebileceği gerçeğine duyarlı ol. Örneğin hasta kontrollü analjezi kavramına alışık olmayabilir.</a:t>
            </a:r>
            <a:endParaRPr lang="tr-TR" sz="1600" dirty="0">
              <a:latin typeface="Times New Roman" panose="02020603050405020304" pitchFamily="18" charset="0"/>
              <a:cs typeface="Times New Roman" panose="02020603050405020304" pitchFamily="18" charset="0"/>
            </a:endParaRPr>
          </a:p>
          <a:p>
            <a:pPr lvl="0" rtl="0"/>
            <a:r>
              <a:rPr lang="tr-TR" sz="1600" dirty="0" smtClean="0">
                <a:latin typeface="Times New Roman" panose="02020603050405020304" pitchFamily="18" charset="0"/>
                <a:cs typeface="Times New Roman" panose="02020603050405020304" pitchFamily="18" charset="0"/>
              </a:rPr>
              <a:t>Ağrı davranışlarına odaklanmak yerine ağrının değer­lendirmesi ve rapor edilmesinin önemi hakkında hastayı eğit.</a:t>
            </a:r>
            <a:endParaRPr lang="tr-TR" sz="1600" dirty="0">
              <a:latin typeface="Times New Roman" panose="02020603050405020304" pitchFamily="18" charset="0"/>
              <a:cs typeface="Times New Roman" panose="02020603050405020304" pitchFamily="18" charset="0"/>
            </a:endParaRPr>
          </a:p>
          <a:p>
            <a:pPr lvl="0" rtl="0"/>
            <a:r>
              <a:rPr lang="tr-TR" sz="1600" dirty="0" smtClean="0">
                <a:latin typeface="Times New Roman" panose="02020603050405020304" pitchFamily="18" charset="0"/>
                <a:cs typeface="Times New Roman" panose="02020603050405020304" pitchFamily="18" charset="0"/>
              </a:rPr>
              <a:t>Bazı ülkelerden gelen hastalar Türkçe okuyamaz ve onlar için özel değerlendirme araçları ve teknikleri gerekecektir. Hastayı değerlendirirken onun kendi diline çevrilmiş bir skala veya tercüman kullan.</a:t>
            </a:r>
            <a:endParaRPr lang="tr-TR" sz="1600" dirty="0">
              <a:latin typeface="Times New Roman" panose="02020603050405020304" pitchFamily="18" charset="0"/>
              <a:cs typeface="Times New Roman" panose="02020603050405020304" pitchFamily="18" charset="0"/>
            </a:endParaRPr>
          </a:p>
          <a:p>
            <a:pPr lvl="0" rtl="0"/>
            <a:r>
              <a:rPr lang="tr-TR" sz="1600" dirty="0" smtClean="0">
                <a:latin typeface="Times New Roman" panose="02020603050405020304" pitchFamily="18" charset="0"/>
                <a:cs typeface="Times New Roman" panose="02020603050405020304" pitchFamily="18" charset="0"/>
              </a:rPr>
              <a:t>Birçok kültürün ağrıya yönelik dini ve spritüal duy­gulara sahip olduğu gerçeğine duyarlı ol. Hastayla aynı fikirde olmayabilirsin fakat bu duyguların onun hakkı olduğunu kabul et.</a:t>
            </a:r>
            <a:endParaRPr lang="tr-TR" sz="1600" dirty="0">
              <a:latin typeface="Times New Roman" panose="02020603050405020304" pitchFamily="18" charset="0"/>
              <a:cs typeface="Times New Roman" panose="02020603050405020304" pitchFamily="18" charset="0"/>
            </a:endParaRPr>
          </a:p>
          <a:p>
            <a:pPr lvl="0" rtl="0"/>
            <a:r>
              <a:rPr lang="tr-TR" sz="1600" dirty="0" smtClean="0">
                <a:latin typeface="Times New Roman" panose="02020603050405020304" pitchFamily="18" charset="0"/>
                <a:cs typeface="Times New Roman" panose="02020603050405020304" pitchFamily="18" charset="0"/>
              </a:rPr>
              <a:t>Bir çok kültürün ağrı tedavisi için lokal halk iyileştiri­cilerine sahip olduğunu kabul et. Halk iyileştiricileri bazı kültürlerde yaygındır ve hastanın penceresinden ağrının giderilmesinde önemli bir rol oynayabilir. Emin olmak için hastaya kullandığı bitkileri, çayları, ve halk ilaçlarını sor, eğer </a:t>
            </a:r>
            <a:r>
              <a:rPr lang="tr-TR" sz="1600" dirty="0" err="1" smtClean="0">
                <a:latin typeface="Times New Roman" panose="02020603050405020304" pitchFamily="18" charset="0"/>
                <a:cs typeface="Times New Roman" panose="02020603050405020304" pitchFamily="18" charset="0"/>
              </a:rPr>
              <a:t>kontrendikasyonları</a:t>
            </a:r>
            <a:r>
              <a:rPr lang="tr-TR" sz="1600" dirty="0" smtClean="0">
                <a:latin typeface="Times New Roman" panose="02020603050405020304" pitchFamily="18" charset="0"/>
                <a:cs typeface="Times New Roman" panose="02020603050405020304" pitchFamily="18" charset="0"/>
              </a:rPr>
              <a:t> yoksa kullanmasına izin ver.</a:t>
            </a:r>
            <a:endParaRPr lang="tr-TR" sz="1600" dirty="0">
              <a:latin typeface="Times New Roman" panose="02020603050405020304" pitchFamily="18" charset="0"/>
              <a:cs typeface="Times New Roman" panose="02020603050405020304" pitchFamily="18" charset="0"/>
            </a:endParaRPr>
          </a:p>
          <a:p>
            <a:pPr lvl="0" rtl="0"/>
            <a:r>
              <a:rPr lang="tr-TR" sz="1600" dirty="0" smtClean="0">
                <a:latin typeface="Times New Roman" panose="02020603050405020304" pitchFamily="18" charset="0"/>
                <a:cs typeface="Times New Roman" panose="02020603050405020304" pitchFamily="18" charset="0"/>
              </a:rPr>
              <a:t>Senin en önemli ilgi alanının onun ağrısını hafifletmek için kültüre duyarlı bakım vermek olduğuna hastayı ikna et. Onu ağrı yönetimi ile ilgili iyi dilekleri ve kendi fikirlerini söylemesi için cesaretlendir.</a:t>
            </a:r>
            <a:endParaRPr lang="tr-TR" sz="1600" dirty="0">
              <a:latin typeface="Times New Roman" panose="02020603050405020304" pitchFamily="18" charset="0"/>
              <a:cs typeface="Times New Roman" panose="02020603050405020304" pitchFamily="18" charset="0"/>
            </a:endParaRPr>
          </a:p>
          <a:p>
            <a:pPr lvl="0" rtl="0"/>
            <a:r>
              <a:rPr lang="tr-TR" sz="1600" dirty="0" smtClean="0">
                <a:latin typeface="Times New Roman" panose="02020603050405020304" pitchFamily="18" charset="0"/>
                <a:cs typeface="Times New Roman" panose="02020603050405020304" pitchFamily="18" charset="0"/>
              </a:rPr>
              <a:t>Hastanın kültürel gereksinimlerini bakım planına ekle</a:t>
            </a:r>
            <a:endParaRPr lang="tr-TR" sz="16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64387320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ikey Kaydırma 3"/>
          <p:cNvSpPr/>
          <p:nvPr/>
        </p:nvSpPr>
        <p:spPr>
          <a:xfrm>
            <a:off x="858644" y="245327"/>
            <a:ext cx="10359483" cy="6445405"/>
          </a:xfrm>
          <a:prstGeom prst="verticalScroll">
            <a:avLst/>
          </a:prstGeom>
          <a:ln w="57150"/>
        </p:spPr>
        <p:style>
          <a:lnRef idx="1">
            <a:schemeClr val="accent3"/>
          </a:lnRef>
          <a:fillRef idx="2">
            <a:schemeClr val="accent3"/>
          </a:fillRef>
          <a:effectRef idx="1">
            <a:schemeClr val="accent3"/>
          </a:effectRef>
          <a:fontRef idx="minor">
            <a:schemeClr val="dk1"/>
          </a:fontRef>
        </p:style>
        <p:txBody>
          <a:bodyPr rtlCol="0" anchor="ctr"/>
          <a:lstStyle/>
          <a:p>
            <a:pPr algn="ctr"/>
            <a:r>
              <a:rPr lang="tr-TR" sz="2800" dirty="0">
                <a:latin typeface="Times New Roman" panose="02020603050405020304" pitchFamily="18" charset="0"/>
                <a:cs typeface="Times New Roman" panose="02020603050405020304" pitchFamily="18" charset="0"/>
              </a:rPr>
              <a:t>Sonuç olarak hastalar, onların kültürel değerlerine dik­kat ederek bakım verdiğimizde çok memnun olurlar. Tüm dünya ülkelerinin nüfusu değiştiği gibi ülkemizin nüfusu da değişmekte ayrıca sağlık turizmi nedeni ile de farklı kültürlerden birey ve ailelere bakım verme durumunda kala­bilmekteyiz. Bu nedenle; kendi ağrı geçirme yöntemleri, ağrı yönetim teknikleri, ağrıya yönelik görüşleri ve değer­leri ile, farklı bir kültürden hastaya, gereksinimlerine yö­nelik bakım verirken, onların fikirlerine de yer vermek hem bakım kalitemizi, hem de hasta ve/veya aile mem­nuniyetini arttıracaktır.</a:t>
            </a:r>
          </a:p>
        </p:txBody>
      </p:sp>
    </p:spTree>
    <p:extLst>
      <p:ext uri="{BB962C8B-B14F-4D97-AF65-F5344CB8AC3E}">
        <p14:creationId xmlns:p14="http://schemas.microsoft.com/office/powerpoint/2010/main" val="24804058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Unvan 3"/>
          <p:cNvSpPr>
            <a:spLocks noGrp="1"/>
          </p:cNvSpPr>
          <p:nvPr>
            <p:ph type="ctrTitle"/>
          </p:nvPr>
        </p:nvSpPr>
        <p:spPr/>
        <p:txBody>
          <a:bodyPr/>
          <a:lstStyle/>
          <a:p>
            <a:r>
              <a:rPr lang="tr-TR" dirty="0" smtClean="0"/>
              <a:t>Teşekkürler </a:t>
            </a:r>
            <a:r>
              <a:rPr lang="tr-TR" dirty="0" smtClean="0">
                <a:sym typeface="Wingdings" panose="05000000000000000000" pitchFamily="2" charset="2"/>
              </a:rPr>
              <a:t></a:t>
            </a:r>
            <a:endParaRPr lang="tr-TR" dirty="0"/>
          </a:p>
        </p:txBody>
      </p:sp>
      <p:sp>
        <p:nvSpPr>
          <p:cNvPr id="5" name="Alt Başlık 4"/>
          <p:cNvSpPr>
            <a:spLocks noGrp="1"/>
          </p:cNvSpPr>
          <p:nvPr>
            <p:ph type="subTitle" idx="1"/>
          </p:nvPr>
        </p:nvSpPr>
        <p:spPr/>
        <p:txBody>
          <a:bodyPr/>
          <a:lstStyle/>
          <a:p>
            <a:r>
              <a:rPr lang="tr-TR" dirty="0" smtClean="0"/>
              <a:t>Bitti !!</a:t>
            </a:r>
            <a:endParaRPr lang="tr-TR" dirty="0"/>
          </a:p>
        </p:txBody>
      </p:sp>
    </p:spTree>
    <p:extLst>
      <p:ext uri="{BB962C8B-B14F-4D97-AF65-F5344CB8AC3E}">
        <p14:creationId xmlns:p14="http://schemas.microsoft.com/office/powerpoint/2010/main" val="218362046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çerik Yer Tutucusu 2"/>
          <p:cNvSpPr>
            <a:spLocks noGrp="1"/>
          </p:cNvSpPr>
          <p:nvPr>
            <p:ph idx="1"/>
          </p:nvPr>
        </p:nvSpPr>
        <p:spPr>
          <a:xfrm>
            <a:off x="1204332" y="964581"/>
            <a:ext cx="9433931" cy="5425067"/>
          </a:xfrm>
        </p:spPr>
        <p:txBody>
          <a:bodyPr>
            <a:normAutofit/>
          </a:bodyPr>
          <a:lstStyle/>
          <a:p>
            <a:pPr marL="0" indent="0" algn="ctr">
              <a:buNone/>
            </a:pPr>
            <a:r>
              <a:rPr lang="tr-TR" sz="3200" dirty="0">
                <a:latin typeface="Times New Roman" panose="02020603050405020304" pitchFamily="18" charset="0"/>
                <a:cs typeface="Times New Roman" panose="02020603050405020304" pitchFamily="18" charset="0"/>
              </a:rPr>
              <a:t>Ülkemiz birçok medeniyetlere, kültürlere ve dinlere beşiklik yapmış, </a:t>
            </a:r>
            <a:r>
              <a:rPr lang="tr-TR" sz="3200" dirty="0" smtClean="0">
                <a:latin typeface="Times New Roman" panose="02020603050405020304" pitchFamily="18" charset="0"/>
                <a:cs typeface="Times New Roman" panose="02020603050405020304" pitchFamily="18" charset="0"/>
              </a:rPr>
              <a:t>dolayısı </a:t>
            </a:r>
            <a:r>
              <a:rPr lang="tr-TR" sz="3200" dirty="0">
                <a:latin typeface="Times New Roman" panose="02020603050405020304" pitchFamily="18" charset="0"/>
                <a:cs typeface="Times New Roman" panose="02020603050405020304" pitchFamily="18" charset="0"/>
              </a:rPr>
              <a:t>ile geniş bir kültür yelpazesine sahiptir. Ayrıca son yıllarda artan göçler nedeni ile etnik ve kültürel alt yapı her geçen gün değişmektedir. Bu durum bakım verdiğimiz birey nüfusunu ve dolayısı ile bakım anlayışımızı etkile­mektedir. Sağlık bakım çalışanlarının çeşitli </a:t>
            </a:r>
            <a:r>
              <a:rPr lang="tr-TR" sz="3200" dirty="0" smtClean="0">
                <a:latin typeface="Times New Roman" panose="02020603050405020304" pitchFamily="18" charset="0"/>
                <a:cs typeface="Times New Roman" panose="02020603050405020304" pitchFamily="18" charset="0"/>
              </a:rPr>
              <a:t>kültürlere </a:t>
            </a:r>
            <a:r>
              <a:rPr lang="tr-TR" sz="3200" dirty="0">
                <a:latin typeface="Times New Roman" panose="02020603050405020304" pitchFamily="18" charset="0"/>
                <a:cs typeface="Times New Roman" panose="02020603050405020304" pitchFamily="18" charset="0"/>
              </a:rPr>
              <a:t>yö­nelik </a:t>
            </a:r>
            <a:r>
              <a:rPr lang="tr-TR" sz="3200" dirty="0" smtClean="0">
                <a:latin typeface="Times New Roman" panose="02020603050405020304" pitchFamily="18" charset="0"/>
                <a:cs typeface="Times New Roman" panose="02020603050405020304" pitchFamily="18" charset="0"/>
              </a:rPr>
              <a:t>güvenli, kaliteli, etkin maliyetli </a:t>
            </a:r>
            <a:r>
              <a:rPr lang="tr-TR" sz="3200" dirty="0">
                <a:latin typeface="Times New Roman" panose="02020603050405020304" pitchFamily="18" charset="0"/>
                <a:cs typeface="Times New Roman" panose="02020603050405020304" pitchFamily="18" charset="0"/>
              </a:rPr>
              <a:t>aynı zamanda kültürel yetkin bakımı başarmak için çaba </a:t>
            </a:r>
            <a:r>
              <a:rPr lang="tr-TR" sz="3200" dirty="0" smtClean="0">
                <a:latin typeface="Times New Roman" panose="02020603050405020304" pitchFamily="18" charset="0"/>
                <a:cs typeface="Times New Roman" panose="02020603050405020304" pitchFamily="18" charset="0"/>
              </a:rPr>
              <a:t>sarf etmeleri gerekir</a:t>
            </a:r>
            <a:r>
              <a:rPr lang="tr-TR" sz="3200" dirty="0">
                <a:latin typeface="Times New Roman" panose="02020603050405020304" pitchFamily="18" charset="0"/>
                <a:cs typeface="Times New Roman" panose="02020603050405020304" pitchFamily="18" charset="0"/>
              </a:rPr>
              <a:t>.</a:t>
            </a:r>
          </a:p>
        </p:txBody>
      </p:sp>
    </p:spTree>
    <p:extLst>
      <p:ext uri="{BB962C8B-B14F-4D97-AF65-F5344CB8AC3E}">
        <p14:creationId xmlns:p14="http://schemas.microsoft.com/office/powerpoint/2010/main" val="392419748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a:xfrm>
            <a:off x="737837" y="178420"/>
            <a:ext cx="10295951" cy="1550020"/>
          </a:xfrm>
        </p:spPr>
        <p:txBody>
          <a:bodyPr/>
          <a:lstStyle/>
          <a:p>
            <a:pPr algn="ctr"/>
            <a:r>
              <a:rPr lang="tr-TR" sz="3600" b="1" dirty="0" smtClean="0">
                <a:solidFill>
                  <a:schemeClr val="tx1"/>
                </a:solidFill>
              </a:rPr>
              <a:t>AĞRI ALGISINA VE DAVRANIŞLARINA KÜLTÜRÜN ETKİSİ</a:t>
            </a:r>
            <a:endParaRPr lang="tr-TR" sz="3600" b="1" dirty="0">
              <a:solidFill>
                <a:schemeClr val="tx1"/>
              </a:solidFill>
            </a:endParaRPr>
          </a:p>
        </p:txBody>
      </p:sp>
      <p:graphicFrame>
        <p:nvGraphicFramePr>
          <p:cNvPr id="4" name="İçerik Yer Tutucusu 3"/>
          <p:cNvGraphicFramePr>
            <a:graphicFrameLocks noGrp="1"/>
          </p:cNvGraphicFramePr>
          <p:nvPr>
            <p:ph idx="1"/>
            <p:extLst>
              <p:ext uri="{D42A27DB-BD31-4B8C-83A1-F6EECF244321}">
                <p14:modId xmlns:p14="http://schemas.microsoft.com/office/powerpoint/2010/main" val="195903434"/>
              </p:ext>
            </p:extLst>
          </p:nvPr>
        </p:nvGraphicFramePr>
        <p:xfrm>
          <a:off x="737837" y="1895708"/>
          <a:ext cx="10716322" cy="462775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9331393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a:xfrm>
            <a:off x="1104315" y="430398"/>
            <a:ext cx="9500151" cy="924475"/>
          </a:xfrm>
        </p:spPr>
        <p:txBody>
          <a:bodyPr/>
          <a:lstStyle/>
          <a:p>
            <a:r>
              <a:rPr lang="tr-TR" b="1" dirty="0">
                <a:solidFill>
                  <a:schemeClr val="tx2"/>
                </a:solidFill>
              </a:rPr>
              <a:t>Akut Ağrının Algılanması ve Ağrı </a:t>
            </a:r>
            <a:r>
              <a:rPr lang="tr-TR" b="1" dirty="0" smtClean="0">
                <a:solidFill>
                  <a:schemeClr val="tx2"/>
                </a:solidFill>
              </a:rPr>
              <a:t>Toleransı</a:t>
            </a:r>
            <a:endParaRPr lang="tr-TR" dirty="0">
              <a:solidFill>
                <a:schemeClr val="tx2"/>
              </a:solidFill>
            </a:endParaRPr>
          </a:p>
        </p:txBody>
      </p:sp>
      <p:graphicFrame>
        <p:nvGraphicFramePr>
          <p:cNvPr id="4" name="İçerik Yer Tutucusu 3"/>
          <p:cNvGraphicFramePr>
            <a:graphicFrameLocks noGrp="1"/>
          </p:cNvGraphicFramePr>
          <p:nvPr>
            <p:ph idx="1"/>
            <p:extLst>
              <p:ext uri="{D42A27DB-BD31-4B8C-83A1-F6EECF244321}">
                <p14:modId xmlns:p14="http://schemas.microsoft.com/office/powerpoint/2010/main" val="858628501"/>
              </p:ext>
            </p:extLst>
          </p:nvPr>
        </p:nvGraphicFramePr>
        <p:xfrm>
          <a:off x="89210" y="1137961"/>
          <a:ext cx="11363093" cy="559737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37613286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a:xfrm>
            <a:off x="1212109" y="307734"/>
            <a:ext cx="9500151" cy="924475"/>
          </a:xfrm>
        </p:spPr>
        <p:txBody>
          <a:bodyPr/>
          <a:lstStyle/>
          <a:p>
            <a:r>
              <a:rPr lang="tr-TR" b="1" dirty="0">
                <a:solidFill>
                  <a:schemeClr val="tx2"/>
                </a:solidFill>
              </a:rPr>
              <a:t>Doğum </a:t>
            </a:r>
            <a:r>
              <a:rPr lang="tr-TR" b="1" dirty="0" smtClean="0">
                <a:solidFill>
                  <a:schemeClr val="tx2"/>
                </a:solidFill>
              </a:rPr>
              <a:t>Ağrısı</a:t>
            </a:r>
            <a:endParaRPr lang="tr-TR" dirty="0">
              <a:solidFill>
                <a:schemeClr val="tx2"/>
              </a:solidFill>
            </a:endParaRPr>
          </a:p>
        </p:txBody>
      </p:sp>
      <p:sp>
        <p:nvSpPr>
          <p:cNvPr id="4" name="Dalga 3"/>
          <p:cNvSpPr/>
          <p:nvPr/>
        </p:nvSpPr>
        <p:spPr>
          <a:xfrm>
            <a:off x="0" y="1315844"/>
            <a:ext cx="12192000" cy="2810107"/>
          </a:xfrm>
          <a:prstGeom prst="wave">
            <a:avLst>
              <a:gd name="adj1" fmla="val 9325"/>
              <a:gd name="adj2" fmla="val 0"/>
            </a:avLst>
          </a:prstGeom>
        </p:spPr>
        <p:style>
          <a:lnRef idx="1">
            <a:schemeClr val="accent3"/>
          </a:lnRef>
          <a:fillRef idx="2">
            <a:schemeClr val="accent3"/>
          </a:fillRef>
          <a:effectRef idx="1">
            <a:schemeClr val="accent3"/>
          </a:effectRef>
          <a:fontRef idx="minor">
            <a:schemeClr val="dk1"/>
          </a:fontRef>
        </p:style>
        <p:txBody>
          <a:bodyPr rtlCol="0" anchor="t"/>
          <a:lstStyle/>
          <a:p>
            <a:r>
              <a:rPr lang="tr-TR" sz="2400" dirty="0">
                <a:latin typeface="Times New Roman" panose="02020603050405020304" pitchFamily="18" charset="0"/>
                <a:cs typeface="Times New Roman" panose="02020603050405020304" pitchFamily="18" charset="0"/>
              </a:rPr>
              <a:t>Doğum ağrısı ve kültürün ilişkisine bakan çalışmalar ince­lendiğinde; kadının dini inançları güçlü ise ağrıyı </a:t>
            </a:r>
            <a:r>
              <a:rPr lang="tr-TR" sz="2400" dirty="0" smtClean="0">
                <a:latin typeface="Times New Roman" panose="02020603050405020304" pitchFamily="18" charset="0"/>
                <a:cs typeface="Times New Roman" panose="02020603050405020304" pitchFamily="18" charset="0"/>
              </a:rPr>
              <a:t>yaşamlarının </a:t>
            </a:r>
            <a:r>
              <a:rPr lang="tr-TR" sz="2400" dirty="0">
                <a:latin typeface="Times New Roman" panose="02020603050405020304" pitchFamily="18" charset="0"/>
                <a:cs typeface="Times New Roman" panose="02020603050405020304" pitchFamily="18" charset="0"/>
              </a:rPr>
              <a:t>önemli ve vazgeçilmez bir parçası olarak gördüğü ve kabullendiği belirlenmiştir. Bu kadınların kendilerine dayanma gücü veren ilahi bir güce güvendikleri görülmüş­tür. Katılımcılar kültür ile ilgili ağrı davranışlarını sözlü ve sözsüz net olarak belirtmişlerdir.</a:t>
            </a:r>
          </a:p>
        </p:txBody>
      </p:sp>
      <p:sp>
        <p:nvSpPr>
          <p:cNvPr id="5" name="Dalga 4"/>
          <p:cNvSpPr/>
          <p:nvPr/>
        </p:nvSpPr>
        <p:spPr>
          <a:xfrm>
            <a:off x="0" y="4125950"/>
            <a:ext cx="12192000" cy="2732049"/>
          </a:xfrm>
          <a:prstGeom prst="wave">
            <a:avLst>
              <a:gd name="adj1" fmla="val 9235"/>
              <a:gd name="adj2" fmla="val 0"/>
            </a:avLst>
          </a:prstGeom>
        </p:spPr>
        <p:style>
          <a:lnRef idx="1">
            <a:schemeClr val="accent4"/>
          </a:lnRef>
          <a:fillRef idx="2">
            <a:schemeClr val="accent4"/>
          </a:fillRef>
          <a:effectRef idx="1">
            <a:schemeClr val="accent4"/>
          </a:effectRef>
          <a:fontRef idx="minor">
            <a:schemeClr val="dk1"/>
          </a:fontRef>
        </p:style>
        <p:txBody>
          <a:bodyPr rtlCol="0" anchor="t"/>
          <a:lstStyle/>
          <a:p>
            <a:r>
              <a:rPr lang="tr-TR" sz="2400" dirty="0">
                <a:latin typeface="Times New Roman" panose="02020603050405020304" pitchFamily="18" charset="0"/>
                <a:cs typeface="Times New Roman" panose="02020603050405020304" pitchFamily="18" charset="0"/>
              </a:rPr>
              <a:t>Doğum ağrısı cerrahi ve/veya tıbbi uygulamalar, travma veya hastalık ağrısından farklı özgün ve </a:t>
            </a:r>
            <a:r>
              <a:rPr lang="tr-TR" sz="2400" dirty="0" smtClean="0">
                <a:latin typeface="Times New Roman" panose="02020603050405020304" pitchFamily="18" charset="0"/>
                <a:cs typeface="Times New Roman" panose="02020603050405020304" pitchFamily="18" charset="0"/>
              </a:rPr>
              <a:t>komplekstir </a:t>
            </a:r>
            <a:r>
              <a:rPr lang="tr-TR" sz="2400" dirty="0">
                <a:latin typeface="Times New Roman" panose="02020603050405020304" pitchFamily="18" charset="0"/>
                <a:cs typeface="Times New Roman" panose="02020603050405020304" pitchFamily="18" charset="0"/>
              </a:rPr>
              <a:t>ve genellikle doğumla sonuçlandığından pozitif karakterlidir. Kadının analık duygusu ve doğum ağrısını kontrol etme becerisindeki rahatlık da diğer ağrı türlerine göre farklılık yaratır.</a:t>
            </a:r>
          </a:p>
        </p:txBody>
      </p:sp>
    </p:spTree>
    <p:extLst>
      <p:ext uri="{BB962C8B-B14F-4D97-AF65-F5344CB8AC3E}">
        <p14:creationId xmlns:p14="http://schemas.microsoft.com/office/powerpoint/2010/main" val="284724733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a:xfrm>
            <a:off x="922176" y="251978"/>
            <a:ext cx="9500151" cy="924475"/>
          </a:xfrm>
        </p:spPr>
        <p:txBody>
          <a:bodyPr/>
          <a:lstStyle/>
          <a:p>
            <a:r>
              <a:rPr lang="tr-TR" b="1" dirty="0">
                <a:solidFill>
                  <a:schemeClr val="tx2"/>
                </a:solidFill>
              </a:rPr>
              <a:t>Ağrı Toleransı ve Kronik Ağrı </a:t>
            </a:r>
            <a:r>
              <a:rPr lang="tr-TR" b="1" dirty="0" smtClean="0">
                <a:solidFill>
                  <a:schemeClr val="tx2"/>
                </a:solidFill>
              </a:rPr>
              <a:t>Algısı</a:t>
            </a:r>
            <a:endParaRPr lang="tr-TR" dirty="0">
              <a:solidFill>
                <a:schemeClr val="tx2"/>
              </a:solidFill>
            </a:endParaRPr>
          </a:p>
        </p:txBody>
      </p:sp>
      <p:graphicFrame>
        <p:nvGraphicFramePr>
          <p:cNvPr id="4" name="İçerik Yer Tutucusu 3"/>
          <p:cNvGraphicFramePr>
            <a:graphicFrameLocks noGrp="1"/>
          </p:cNvGraphicFramePr>
          <p:nvPr>
            <p:ph idx="1"/>
            <p:extLst>
              <p:ext uri="{D42A27DB-BD31-4B8C-83A1-F6EECF244321}">
                <p14:modId xmlns:p14="http://schemas.microsoft.com/office/powerpoint/2010/main" val="983980922"/>
              </p:ext>
            </p:extLst>
          </p:nvPr>
        </p:nvGraphicFramePr>
        <p:xfrm>
          <a:off x="769434" y="1616926"/>
          <a:ext cx="10259122" cy="497344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3586260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a:xfrm>
            <a:off x="1134050" y="541910"/>
            <a:ext cx="9500151" cy="924475"/>
          </a:xfrm>
        </p:spPr>
        <p:txBody>
          <a:bodyPr/>
          <a:lstStyle/>
          <a:p>
            <a:r>
              <a:rPr lang="tr-TR" b="1" dirty="0">
                <a:solidFill>
                  <a:schemeClr val="tx2"/>
                </a:solidFill>
              </a:rPr>
              <a:t>Ağrı </a:t>
            </a:r>
            <a:r>
              <a:rPr lang="tr-TR" b="1" dirty="0" smtClean="0">
                <a:solidFill>
                  <a:schemeClr val="tx2"/>
                </a:solidFill>
              </a:rPr>
              <a:t>Davranışları</a:t>
            </a:r>
            <a:endParaRPr lang="tr-TR" b="1" dirty="0">
              <a:solidFill>
                <a:schemeClr val="tx2"/>
              </a:solidFill>
            </a:endParaRPr>
          </a:p>
        </p:txBody>
      </p:sp>
      <p:sp>
        <p:nvSpPr>
          <p:cNvPr id="5" name="İçerik Yer Tutucusu 4"/>
          <p:cNvSpPr>
            <a:spLocks noGrp="1"/>
          </p:cNvSpPr>
          <p:nvPr>
            <p:ph idx="1"/>
          </p:nvPr>
        </p:nvSpPr>
        <p:spPr>
          <a:xfrm>
            <a:off x="278780" y="1583474"/>
            <a:ext cx="11697630" cy="5029200"/>
          </a:xfrm>
          <a:solidFill>
            <a:schemeClr val="accent6">
              <a:lumMod val="20000"/>
              <a:lumOff val="80000"/>
            </a:schemeClr>
          </a:solidFill>
          <a:ln w="76200">
            <a:solidFill>
              <a:schemeClr val="accent6"/>
            </a:solidFill>
            <a:prstDash val="lgDashDotDot"/>
          </a:ln>
        </p:spPr>
        <p:txBody>
          <a:bodyPr>
            <a:noAutofit/>
          </a:bodyPr>
          <a:lstStyle/>
          <a:p>
            <a:pPr marL="0" lvl="0" indent="0" algn="ctr" rtl="0">
              <a:buNone/>
            </a:pPr>
            <a:r>
              <a:rPr lang="tr-TR" sz="2000" dirty="0" smtClean="0">
                <a:latin typeface="Times New Roman" panose="02020603050405020304" pitchFamily="18" charset="0"/>
                <a:cs typeface="Times New Roman" panose="02020603050405020304" pitchFamily="18" charset="0"/>
              </a:rPr>
              <a:t>Ağrı davranışları oldukça değişken ve kültüre bağlı olabi­lir. Sağlık bakım araştırmacıları ağrıya tepkinin kültürlere göre tanımlanabileceğini belirtmektedirler. Bazı kültürler ağrı deneyimleyen bireylerin duygularını açıkça ifade et­mesine izin hatta destek vermektedir. Bazı kültürlerde ise buna izin verilmemektedir. Kültürel bir gösterge olan bu duruma karşı hemşirelerin dikkatli olması gerekir. Sessizce ağrısı ile baş etmeye çalışan hastanın hemşire tarafından ihmal edilmiş ağrı azaltma gereksinimi olabilir. Genellikle yakınması olmayan hastanın fazla ağrısı olmadığı iddia edilir. Hemşirenin bu duruma karşı uyanık olması ağrının diğer belirtilerini gözlemlemesi gerekmektedir. Ağrılı böl­geye basınç uygulayan, hareketlerini sınırlandırmaya çalı­şan, yüz ifadesi ile rahatsızlığını ifade edebilen hastalar ağrılarını gidermek istediklerinde bu tepkiler aşırı bulu­nabilmektedir.</a:t>
            </a:r>
            <a:endParaRPr lang="tr-TR" sz="2000" dirty="0">
              <a:latin typeface="Times New Roman" panose="02020603050405020304" pitchFamily="18" charset="0"/>
              <a:cs typeface="Times New Roman" panose="02020603050405020304" pitchFamily="18" charset="0"/>
            </a:endParaRPr>
          </a:p>
          <a:p>
            <a:pPr marL="0" lvl="0" indent="0" algn="ctr" rtl="0">
              <a:buNone/>
            </a:pPr>
            <a:r>
              <a:rPr lang="tr-TR" sz="2000" dirty="0" smtClean="0">
                <a:latin typeface="Times New Roman" panose="02020603050405020304" pitchFamily="18" charset="0"/>
                <a:cs typeface="Times New Roman" panose="02020603050405020304" pitchFamily="18" charset="0"/>
              </a:rPr>
              <a:t>Bazı hastalar ağrıyı özel ve bireysel bir deneyim olarak tanımlayarak dışa vurmazlar. Diğer hastalar ise sözel ola­rak bazen ağlayarak bazen de bağırarak ifade ederler. Doğu kültüründe batı kültürüne göre ağrı toleransının daha yük­sek olduğu çalışmalarda ifade edilmektedir.</a:t>
            </a:r>
            <a:endParaRPr lang="tr-TR" sz="2000" dirty="0">
              <a:latin typeface="Times New Roman" panose="02020603050405020304" pitchFamily="18" charset="0"/>
              <a:cs typeface="Times New Roman" panose="02020603050405020304" pitchFamily="18" charset="0"/>
            </a:endParaRPr>
          </a:p>
          <a:p>
            <a:pPr marL="0" lvl="0" indent="0" algn="ctr" rtl="0">
              <a:buNone/>
            </a:pPr>
            <a:r>
              <a:rPr lang="tr-TR" sz="2000" dirty="0" smtClean="0">
                <a:latin typeface="Times New Roman" panose="02020603050405020304" pitchFamily="18" charset="0"/>
                <a:cs typeface="Times New Roman" panose="02020603050405020304" pitchFamily="18" charset="0"/>
              </a:rPr>
              <a:t>Amerika'da yaşayan baskın kültürlerde ağrının kötü ol­duğuna inanıldığından, katlanılması gerekmez, hızlıca gi­derilmesi tavsiye edilmiştir.</a:t>
            </a:r>
            <a:br>
              <a:rPr lang="tr-TR" sz="2000" dirty="0" smtClean="0">
                <a:latin typeface="Times New Roman" panose="02020603050405020304" pitchFamily="18" charset="0"/>
                <a:cs typeface="Times New Roman" panose="02020603050405020304" pitchFamily="18" charset="0"/>
              </a:rPr>
            </a:br>
            <a:endParaRPr lang="tr-TR"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53109176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a:xfrm>
            <a:off x="1345924" y="307734"/>
            <a:ext cx="9500151" cy="924475"/>
          </a:xfrm>
        </p:spPr>
        <p:txBody>
          <a:bodyPr/>
          <a:lstStyle/>
          <a:p>
            <a:pPr algn="ctr"/>
            <a:r>
              <a:rPr lang="tr-TR" sz="3600" b="1" dirty="0"/>
              <a:t>Hemşirelerin Ağrı </a:t>
            </a:r>
            <a:r>
              <a:rPr lang="tr-TR" sz="3600" b="1" dirty="0" smtClean="0"/>
              <a:t>Değerlendirmesi</a:t>
            </a:r>
            <a:endParaRPr lang="tr-TR" sz="3600" b="1" dirty="0"/>
          </a:p>
        </p:txBody>
      </p:sp>
      <p:graphicFrame>
        <p:nvGraphicFramePr>
          <p:cNvPr id="4" name="İçerik Yer Tutucusu 3"/>
          <p:cNvGraphicFramePr>
            <a:graphicFrameLocks noGrp="1"/>
          </p:cNvGraphicFramePr>
          <p:nvPr>
            <p:ph idx="1"/>
            <p:extLst>
              <p:ext uri="{D42A27DB-BD31-4B8C-83A1-F6EECF244321}">
                <p14:modId xmlns:p14="http://schemas.microsoft.com/office/powerpoint/2010/main" val="4269235176"/>
              </p:ext>
            </p:extLst>
          </p:nvPr>
        </p:nvGraphicFramePr>
        <p:xfrm>
          <a:off x="278781" y="1393903"/>
          <a:ext cx="11641873" cy="506265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72356050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İçerik Yer Tutucusu 4"/>
          <p:cNvGraphicFramePr>
            <a:graphicFrameLocks noGrp="1"/>
          </p:cNvGraphicFramePr>
          <p:nvPr>
            <p:ph idx="1"/>
            <p:extLst>
              <p:ext uri="{D42A27DB-BD31-4B8C-83A1-F6EECF244321}">
                <p14:modId xmlns:p14="http://schemas.microsoft.com/office/powerpoint/2010/main" val="2241480705"/>
              </p:ext>
            </p:extLst>
          </p:nvPr>
        </p:nvGraphicFramePr>
        <p:xfrm>
          <a:off x="758282" y="1594623"/>
          <a:ext cx="10448693" cy="4906536"/>
        </p:xfrm>
        <a:graphic>
          <a:graphicData uri="http://schemas.openxmlformats.org/drawingml/2006/table">
            <a:tbl>
              <a:tblPr firstRow="1" bandRow="1">
                <a:tableStyleId>{F2DE63D5-997A-4646-A377-4702673A728D}</a:tableStyleId>
              </a:tblPr>
              <a:tblGrid>
                <a:gridCol w="10448693">
                  <a:extLst>
                    <a:ext uri="{9D8B030D-6E8A-4147-A177-3AD203B41FA5}">
                      <a16:colId xmlns:a16="http://schemas.microsoft.com/office/drawing/2014/main" val="474605086"/>
                    </a:ext>
                  </a:extLst>
                </a:gridCol>
              </a:tblGrid>
              <a:tr h="613317">
                <a:tc>
                  <a:txBody>
                    <a:bodyPr/>
                    <a:lstStyle/>
                    <a:p>
                      <a:r>
                        <a:rPr lang="tr-TR" dirty="0" smtClean="0"/>
                        <a:t>Ağrı Değerlendirmesi İçin Açıklayıcı Görüşme Soruları</a:t>
                      </a:r>
                      <a:endParaRPr lang="tr-TR" dirty="0"/>
                    </a:p>
                  </a:txBody>
                  <a:tcPr anchor="ctr"/>
                </a:tc>
                <a:extLst>
                  <a:ext uri="{0D108BD9-81ED-4DB2-BD59-A6C34878D82A}">
                    <a16:rowId xmlns:a16="http://schemas.microsoft.com/office/drawing/2014/main" val="4019569052"/>
                  </a:ext>
                </a:extLst>
              </a:tr>
              <a:tr h="613317">
                <a:tc>
                  <a:txBody>
                    <a:bodyPr/>
                    <a:lstStyle/>
                    <a:p>
                      <a:r>
                        <a:rPr lang="tr-TR" dirty="0" smtClean="0"/>
                        <a:t>Ağrınızın</a:t>
                      </a:r>
                      <a:r>
                        <a:rPr lang="tr-TR" baseline="0" dirty="0" smtClean="0"/>
                        <a:t> sizce nedeni nedir?</a:t>
                      </a:r>
                      <a:endParaRPr lang="tr-TR" dirty="0"/>
                    </a:p>
                  </a:txBody>
                  <a:tcPr/>
                </a:tc>
                <a:extLst>
                  <a:ext uri="{0D108BD9-81ED-4DB2-BD59-A6C34878D82A}">
                    <a16:rowId xmlns:a16="http://schemas.microsoft.com/office/drawing/2014/main" val="3662568885"/>
                  </a:ext>
                </a:extLst>
              </a:tr>
              <a:tr h="613317">
                <a:tc>
                  <a:txBody>
                    <a:bodyPr/>
                    <a:lstStyle/>
                    <a:p>
                      <a:r>
                        <a:rPr lang="tr-TR" dirty="0" smtClean="0"/>
                        <a:t>Ne</a:t>
                      </a:r>
                      <a:r>
                        <a:rPr lang="tr-TR" baseline="0" dirty="0" smtClean="0"/>
                        <a:t> zaman başladı? Ağrınız başladığında ne düşündünüz?</a:t>
                      </a:r>
                      <a:endParaRPr lang="tr-TR" dirty="0"/>
                    </a:p>
                  </a:txBody>
                  <a:tcPr/>
                </a:tc>
                <a:extLst>
                  <a:ext uri="{0D108BD9-81ED-4DB2-BD59-A6C34878D82A}">
                    <a16:rowId xmlns:a16="http://schemas.microsoft.com/office/drawing/2014/main" val="99903711"/>
                  </a:ext>
                </a:extLst>
              </a:tr>
              <a:tr h="613317">
                <a:tc>
                  <a:txBody>
                    <a:bodyPr/>
                    <a:lstStyle/>
                    <a:p>
                      <a:r>
                        <a:rPr lang="tr-TR" dirty="0" smtClean="0"/>
                        <a:t>Ağrı konusunda sizi en çok ne korkutuyor?</a:t>
                      </a:r>
                      <a:endParaRPr lang="tr-TR" dirty="0"/>
                    </a:p>
                  </a:txBody>
                  <a:tcPr/>
                </a:tc>
                <a:extLst>
                  <a:ext uri="{0D108BD9-81ED-4DB2-BD59-A6C34878D82A}">
                    <a16:rowId xmlns:a16="http://schemas.microsoft.com/office/drawing/2014/main" val="1671833251"/>
                  </a:ext>
                </a:extLst>
              </a:tr>
              <a:tr h="613317">
                <a:tc>
                  <a:txBody>
                    <a:bodyPr/>
                    <a:lstStyle/>
                    <a:p>
                      <a:r>
                        <a:rPr lang="tr-TR" dirty="0" smtClean="0"/>
                        <a:t>Ağrıya neden olan sorunlar</a:t>
                      </a:r>
                      <a:r>
                        <a:rPr lang="tr-TR" baseline="0" dirty="0" smtClean="0"/>
                        <a:t> sizce nedir?</a:t>
                      </a:r>
                      <a:endParaRPr lang="tr-TR" dirty="0"/>
                    </a:p>
                  </a:txBody>
                  <a:tcPr/>
                </a:tc>
                <a:extLst>
                  <a:ext uri="{0D108BD9-81ED-4DB2-BD59-A6C34878D82A}">
                    <a16:rowId xmlns:a16="http://schemas.microsoft.com/office/drawing/2014/main" val="1985318393"/>
                  </a:ext>
                </a:extLst>
              </a:tr>
              <a:tr h="613317">
                <a:tc>
                  <a:txBody>
                    <a:bodyPr/>
                    <a:lstStyle/>
                    <a:p>
                      <a:r>
                        <a:rPr lang="tr-TR" dirty="0" smtClean="0"/>
                        <a:t>Ağrınız olduğunda kime danışırsınız? Aile üyeleri..? Bir</a:t>
                      </a:r>
                      <a:r>
                        <a:rPr lang="tr-TR" baseline="0" dirty="0" smtClean="0"/>
                        <a:t> geleneksel şifacı..?</a:t>
                      </a:r>
                      <a:endParaRPr lang="tr-TR" dirty="0"/>
                    </a:p>
                  </a:txBody>
                  <a:tcPr/>
                </a:tc>
                <a:extLst>
                  <a:ext uri="{0D108BD9-81ED-4DB2-BD59-A6C34878D82A}">
                    <a16:rowId xmlns:a16="http://schemas.microsoft.com/office/drawing/2014/main" val="272279065"/>
                  </a:ext>
                </a:extLst>
              </a:tr>
              <a:tr h="613317">
                <a:tc>
                  <a:txBody>
                    <a:bodyPr/>
                    <a:lstStyle/>
                    <a:p>
                      <a:r>
                        <a:rPr lang="tr-TR" dirty="0" smtClean="0"/>
                        <a:t>Ağrınıza hangi tedavilerin yararlı olacağını</a:t>
                      </a:r>
                      <a:r>
                        <a:rPr lang="tr-TR" baseline="0" dirty="0" smtClean="0"/>
                        <a:t> düşünüyorsunuz?</a:t>
                      </a:r>
                      <a:endParaRPr lang="tr-TR" dirty="0"/>
                    </a:p>
                  </a:txBody>
                  <a:tcPr/>
                </a:tc>
                <a:extLst>
                  <a:ext uri="{0D108BD9-81ED-4DB2-BD59-A6C34878D82A}">
                    <a16:rowId xmlns:a16="http://schemas.microsoft.com/office/drawing/2014/main" val="2675155936"/>
                  </a:ext>
                </a:extLst>
              </a:tr>
              <a:tr h="613317">
                <a:tc>
                  <a:txBody>
                    <a:bodyPr/>
                    <a:lstStyle/>
                    <a:p>
                      <a:r>
                        <a:rPr lang="tr-TR" dirty="0" smtClean="0"/>
                        <a:t>Ağrınız varken size kim yardımcı olur? Nasıl</a:t>
                      </a:r>
                      <a:r>
                        <a:rPr lang="tr-TR" baseline="0" dirty="0" smtClean="0"/>
                        <a:t> yardımcı olur?</a:t>
                      </a:r>
                      <a:endParaRPr lang="tr-TR" dirty="0"/>
                    </a:p>
                  </a:txBody>
                  <a:tcPr/>
                </a:tc>
                <a:extLst>
                  <a:ext uri="{0D108BD9-81ED-4DB2-BD59-A6C34878D82A}">
                    <a16:rowId xmlns:a16="http://schemas.microsoft.com/office/drawing/2014/main" val="912335664"/>
                  </a:ext>
                </a:extLst>
              </a:tr>
            </a:tbl>
          </a:graphicData>
        </a:graphic>
      </p:graphicFrame>
      <p:sp>
        <p:nvSpPr>
          <p:cNvPr id="4" name="Unvan 1"/>
          <p:cNvSpPr>
            <a:spLocks noGrp="1"/>
          </p:cNvSpPr>
          <p:nvPr>
            <p:ph type="title"/>
          </p:nvPr>
        </p:nvSpPr>
        <p:spPr>
          <a:xfrm>
            <a:off x="1345924" y="307734"/>
            <a:ext cx="9500151" cy="924475"/>
          </a:xfrm>
        </p:spPr>
        <p:txBody>
          <a:bodyPr/>
          <a:lstStyle/>
          <a:p>
            <a:pPr algn="ctr"/>
            <a:r>
              <a:rPr lang="tr-TR" sz="3600" b="1" dirty="0"/>
              <a:t>Hemşirelerin Ağrı </a:t>
            </a:r>
            <a:r>
              <a:rPr lang="tr-TR" sz="3600" b="1" dirty="0" smtClean="0"/>
              <a:t>Değerlendirmesi</a:t>
            </a:r>
            <a:endParaRPr lang="tr-TR" sz="3600" b="1" dirty="0"/>
          </a:p>
        </p:txBody>
      </p:sp>
    </p:spTree>
    <p:extLst>
      <p:ext uri="{BB962C8B-B14F-4D97-AF65-F5344CB8AC3E}">
        <p14:creationId xmlns:p14="http://schemas.microsoft.com/office/powerpoint/2010/main" val="2556132413"/>
      </p:ext>
    </p:extLst>
  </p:cSld>
  <p:clrMapOvr>
    <a:masterClrMapping/>
  </p:clrMapOvr>
  <p:timing>
    <p:tnLst>
      <p:par>
        <p:cTn id="1" dur="indefinite" restart="never" nodeType="tmRoot"/>
      </p:par>
    </p:tnLst>
  </p:timing>
</p:sld>
</file>

<file path=ppt/theme/theme1.xml><?xml version="1.0" encoding="utf-8"?>
<a:theme xmlns:a="http://schemas.openxmlformats.org/drawingml/2006/main" name="Spring">
  <a:themeElements>
    <a:clrScheme name="Spring">
      <a:dk1>
        <a:sysClr val="windowText" lastClr="000000"/>
      </a:dk1>
      <a:lt1>
        <a:sysClr val="window" lastClr="FFFFFF"/>
      </a:lt1>
      <a:dk2>
        <a:srgbClr val="66822D"/>
      </a:dk2>
      <a:lt2>
        <a:srgbClr val="BEEA73"/>
      </a:lt2>
      <a:accent1>
        <a:srgbClr val="C1EC76"/>
      </a:accent1>
      <a:accent2>
        <a:srgbClr val="8FE28A"/>
      </a:accent2>
      <a:accent3>
        <a:srgbClr val="F3BF45"/>
      </a:accent3>
      <a:accent4>
        <a:srgbClr val="F47E5A"/>
      </a:accent4>
      <a:accent5>
        <a:srgbClr val="F489CF"/>
      </a:accent5>
      <a:accent6>
        <a:srgbClr val="B56FF4"/>
      </a:accent6>
      <a:hlink>
        <a:srgbClr val="408080"/>
      </a:hlink>
      <a:folHlink>
        <a:srgbClr val="5EAEAE"/>
      </a:folHlink>
    </a:clrScheme>
    <a:fontScheme name="Spring">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Spring">
      <a:fillStyleLst>
        <a:solidFill>
          <a:schemeClr val="phClr"/>
        </a:solidFill>
        <a:gradFill rotWithShape="1">
          <a:gsLst>
            <a:gs pos="0">
              <a:schemeClr val="phClr">
                <a:tint val="70000"/>
                <a:lumMod val="110000"/>
              </a:schemeClr>
            </a:gs>
            <a:gs pos="100000">
              <a:schemeClr val="phClr">
                <a:tint val="100000"/>
                <a:shade val="85000"/>
                <a:lumMod val="80000"/>
              </a:schemeClr>
            </a:gs>
          </a:gsLst>
          <a:lin ang="5400000" scaled="1"/>
        </a:gradFill>
        <a:gradFill rotWithShape="1">
          <a:gsLst>
            <a:gs pos="0">
              <a:schemeClr val="phClr">
                <a:tint val="97000"/>
                <a:satMod val="100000"/>
                <a:lumMod val="110000"/>
              </a:schemeClr>
            </a:gs>
            <a:gs pos="100000">
              <a:schemeClr val="phClr">
                <a:shade val="85000"/>
                <a:lumMod val="80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88900" dist="38100" dir="5400000" algn="ctr" rotWithShape="0">
              <a:srgbClr val="000000">
                <a:alpha val="65000"/>
              </a:srgbClr>
            </a:outerShdw>
          </a:effectLst>
          <a:scene3d>
            <a:camera prst="orthographicFront">
              <a:rot lat="0" lon="0" rev="0"/>
            </a:camera>
            <a:lightRig rig="threePt" dir="tl">
              <a:rot lat="0" lon="0" rev="5400000"/>
            </a:lightRig>
          </a:scene3d>
          <a:sp3d>
            <a:bevelT w="25400" h="38100"/>
          </a:sp3d>
        </a:effectStyle>
      </a:effectStyleLst>
      <a:bgFillStyleLst>
        <a:solidFill>
          <a:schemeClr val="phClr"/>
        </a:solidFill>
        <a:gradFill rotWithShape="1">
          <a:gsLst>
            <a:gs pos="0">
              <a:schemeClr val="phClr">
                <a:tint val="100000"/>
                <a:shade val="100000"/>
                <a:hueMod val="100000"/>
                <a:satMod val="106000"/>
                <a:lumMod val="100000"/>
              </a:schemeClr>
            </a:gs>
            <a:gs pos="88000">
              <a:schemeClr val="phClr">
                <a:tint val="90000"/>
                <a:shade val="68000"/>
                <a:hueMod val="100000"/>
                <a:satMod val="114000"/>
                <a:lumMod val="74000"/>
              </a:schemeClr>
            </a:gs>
          </a:gsLst>
          <a:lin ang="5400000" scaled="1"/>
        </a:gradFill>
        <a:gradFill rotWithShape="1">
          <a:gsLst>
            <a:gs pos="0">
              <a:schemeClr val="phClr">
                <a:tint val="94000"/>
                <a:shade val="100000"/>
                <a:hueMod val="100000"/>
                <a:satMod val="118000"/>
                <a:lumMod val="100000"/>
              </a:schemeClr>
            </a:gs>
            <a:gs pos="100000">
              <a:schemeClr val="phClr">
                <a:tint val="98000"/>
                <a:shade val="68000"/>
                <a:hueMod val="100000"/>
                <a:satMod val="118000"/>
                <a:lumMod val="82000"/>
              </a:schemeClr>
            </a:gs>
          </a:gsLst>
          <a:path path="circle">
            <a:fillToRect l="50000" t="50000" r="100000" b="10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tema kelebek</Template>
  <TotalTime>113</TotalTime>
  <Words>1692</Words>
  <Application>Microsoft Office PowerPoint</Application>
  <PresentationFormat>Geniş ekran</PresentationFormat>
  <Paragraphs>55</Paragraphs>
  <Slides>15</Slides>
  <Notes>0</Notes>
  <HiddenSlides>0</HiddenSlides>
  <MMClips>0</MMClips>
  <ScaleCrop>false</ScaleCrop>
  <HeadingPairs>
    <vt:vector size="6" baseType="variant">
      <vt:variant>
        <vt:lpstr>Kullanılan Yazı Tipleri</vt:lpstr>
      </vt:variant>
      <vt:variant>
        <vt:i4>7</vt:i4>
      </vt:variant>
      <vt:variant>
        <vt:lpstr>Tema</vt:lpstr>
      </vt:variant>
      <vt:variant>
        <vt:i4>1</vt:i4>
      </vt:variant>
      <vt:variant>
        <vt:lpstr>Slayt Başlıkları</vt:lpstr>
      </vt:variant>
      <vt:variant>
        <vt:i4>15</vt:i4>
      </vt:variant>
    </vt:vector>
  </HeadingPairs>
  <TitlesOfParts>
    <vt:vector size="23" baseType="lpstr">
      <vt:lpstr>Arial</vt:lpstr>
      <vt:lpstr>Courier New</vt:lpstr>
      <vt:lpstr>Times New Roman</vt:lpstr>
      <vt:lpstr>Trebuchet MS</vt:lpstr>
      <vt:lpstr>Verdana</vt:lpstr>
      <vt:lpstr>Wingdings</vt:lpstr>
      <vt:lpstr>Wingdings 2</vt:lpstr>
      <vt:lpstr>Spring</vt:lpstr>
      <vt:lpstr>KÜLTÜR VE AĞRI</vt:lpstr>
      <vt:lpstr>PowerPoint Sunusu</vt:lpstr>
      <vt:lpstr>AĞRI ALGISINA VE DAVRANIŞLARINA KÜLTÜRÜN ETKİSİ</vt:lpstr>
      <vt:lpstr>Akut Ağrının Algılanması ve Ağrı Toleransı</vt:lpstr>
      <vt:lpstr>Doğum Ağrısı</vt:lpstr>
      <vt:lpstr>Ağrı Toleransı ve Kronik Ağrı Algısı</vt:lpstr>
      <vt:lpstr>Ağrı Davranışları</vt:lpstr>
      <vt:lpstr>Hemşirelerin Ağrı Değerlendirmesi</vt:lpstr>
      <vt:lpstr>Hemşirelerin Ağrı Değerlendirmesi</vt:lpstr>
      <vt:lpstr>Kültürün Ağrıya Etkisi</vt:lpstr>
      <vt:lpstr>PowerPoint Sunusu</vt:lpstr>
      <vt:lpstr>Ağrı Deneyimi</vt:lpstr>
      <vt:lpstr>Kültürel Yönden Farklı Hemşirelik Girişimleri</vt:lpstr>
      <vt:lpstr>PowerPoint Sunusu</vt:lpstr>
      <vt:lpstr>Teşekkürler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KÜLTÜR VE AĞRI</dc:title>
  <dc:creator>Kübra</dc:creator>
  <cp:lastModifiedBy>Kübra BERBER</cp:lastModifiedBy>
  <cp:revision>22</cp:revision>
  <dcterms:created xsi:type="dcterms:W3CDTF">2021-12-21T14:30:36Z</dcterms:created>
  <dcterms:modified xsi:type="dcterms:W3CDTF">2025-03-13T10:49:58Z</dcterms:modified>
</cp:coreProperties>
</file>