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4" r:id="rId7"/>
    <p:sldId id="261" r:id="rId8"/>
    <p:sldId id="263" r:id="rId9"/>
    <p:sldId id="265" r:id="rId10"/>
    <p:sldId id="266" r:id="rId11"/>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297747-3F60-4AB0-A81B-F979E7ED803B}" type="doc">
      <dgm:prSet loTypeId="urn:microsoft.com/office/officeart/2005/8/layout/vList5" loCatId="list" qsTypeId="urn:microsoft.com/office/officeart/2005/8/quickstyle/simple1" qsCatId="simple" csTypeId="urn:microsoft.com/office/officeart/2005/8/colors/colorful4" csCatId="colorful"/>
      <dgm:spPr/>
      <dgm:t>
        <a:bodyPr/>
        <a:lstStyle/>
        <a:p>
          <a:endParaRPr lang="tr-TR"/>
        </a:p>
      </dgm:t>
    </dgm:pt>
    <dgm:pt modelId="{B96C2935-166E-41C3-ABFD-AD8F830AB139}">
      <dgm:prSet/>
      <dgm:spPr/>
      <dgm:t>
        <a:bodyPr/>
        <a:lstStyle/>
        <a:p>
          <a:pPr rtl="0"/>
          <a:r>
            <a:rPr lang="tr-TR" b="1" smtClean="0"/>
            <a:t>Amaç: </a:t>
          </a:r>
          <a:endParaRPr lang="tr-TR"/>
        </a:p>
      </dgm:t>
    </dgm:pt>
    <dgm:pt modelId="{3CD88E15-9009-436B-87A4-93184CC10519}" type="parTrans" cxnId="{6DF10CD1-E141-4197-95DF-1D919C1690D9}">
      <dgm:prSet/>
      <dgm:spPr/>
      <dgm:t>
        <a:bodyPr/>
        <a:lstStyle/>
        <a:p>
          <a:endParaRPr lang="tr-TR"/>
        </a:p>
      </dgm:t>
    </dgm:pt>
    <dgm:pt modelId="{3FE34F60-1825-46CB-9F22-7493BCD0B244}" type="sibTrans" cxnId="{6DF10CD1-E141-4197-95DF-1D919C1690D9}">
      <dgm:prSet/>
      <dgm:spPr/>
      <dgm:t>
        <a:bodyPr/>
        <a:lstStyle/>
        <a:p>
          <a:endParaRPr lang="tr-TR"/>
        </a:p>
      </dgm:t>
    </dgm:pt>
    <dgm:pt modelId="{D76B93DE-4D04-4D8E-9366-47BD6163C20C}">
      <dgm:prSet/>
      <dgm:spPr/>
      <dgm:t>
        <a:bodyPr/>
        <a:lstStyle/>
        <a:p>
          <a:pPr rtl="0"/>
          <a:r>
            <a:rPr lang="tr-TR" smtClean="0"/>
            <a:t>Kültürel özellikleri tanılamak </a:t>
          </a:r>
          <a:endParaRPr lang="tr-TR"/>
        </a:p>
      </dgm:t>
    </dgm:pt>
    <dgm:pt modelId="{32E75FB8-2702-40DE-A5A8-5DCC55FDB49D}" type="parTrans" cxnId="{C0AC3E36-1EDE-4CEB-9BF8-876156B1E13F}">
      <dgm:prSet/>
      <dgm:spPr/>
      <dgm:t>
        <a:bodyPr/>
        <a:lstStyle/>
        <a:p>
          <a:endParaRPr lang="tr-TR"/>
        </a:p>
      </dgm:t>
    </dgm:pt>
    <dgm:pt modelId="{58D35A48-2F1D-43C9-97C2-0DA7AF718699}" type="sibTrans" cxnId="{C0AC3E36-1EDE-4CEB-9BF8-876156B1E13F}">
      <dgm:prSet/>
      <dgm:spPr/>
      <dgm:t>
        <a:bodyPr/>
        <a:lstStyle/>
        <a:p>
          <a:endParaRPr lang="tr-TR"/>
        </a:p>
      </dgm:t>
    </dgm:pt>
    <dgm:pt modelId="{468008C7-7EE5-43EE-AFF7-76FB33082FD7}">
      <dgm:prSet/>
      <dgm:spPr/>
      <dgm:t>
        <a:bodyPr/>
        <a:lstStyle/>
        <a:p>
          <a:pPr rtl="0"/>
          <a:r>
            <a:rPr lang="tr-TR" b="1" smtClean="0"/>
            <a:t>Kullanma alanları: </a:t>
          </a:r>
          <a:endParaRPr lang="tr-TR"/>
        </a:p>
      </dgm:t>
    </dgm:pt>
    <dgm:pt modelId="{956BBB5C-D058-4DEF-A742-FEA6BF2747F0}" type="parTrans" cxnId="{E14F893E-4C2A-4358-861E-06D17ADB63EE}">
      <dgm:prSet/>
      <dgm:spPr/>
      <dgm:t>
        <a:bodyPr/>
        <a:lstStyle/>
        <a:p>
          <a:endParaRPr lang="tr-TR"/>
        </a:p>
      </dgm:t>
    </dgm:pt>
    <dgm:pt modelId="{9D0BC70E-18AC-4DEF-A48E-72A20248CF8C}" type="sibTrans" cxnId="{E14F893E-4C2A-4358-861E-06D17ADB63EE}">
      <dgm:prSet/>
      <dgm:spPr/>
      <dgm:t>
        <a:bodyPr/>
        <a:lstStyle/>
        <a:p>
          <a:endParaRPr lang="tr-TR"/>
        </a:p>
      </dgm:t>
    </dgm:pt>
    <dgm:pt modelId="{276A93A9-E4C8-473D-8A62-1BDCCDDC319E}">
      <dgm:prSet/>
      <dgm:spPr/>
      <dgm:t>
        <a:bodyPr/>
        <a:lstStyle/>
        <a:p>
          <a:pPr rtl="0"/>
          <a:r>
            <a:rPr lang="tr-TR" smtClean="0"/>
            <a:t>Öncelikle evde bakım, halk sağlığı uygulamaları başta olmak üzere hemşirelik bakımının olduğu her alanda kullanılabilir. </a:t>
          </a:r>
          <a:endParaRPr lang="tr-TR"/>
        </a:p>
      </dgm:t>
    </dgm:pt>
    <dgm:pt modelId="{6151554A-700E-442D-B7CA-0A14C3DCD218}" type="parTrans" cxnId="{CF4F2DE8-0879-48B7-8E6D-4768A42E9090}">
      <dgm:prSet/>
      <dgm:spPr/>
      <dgm:t>
        <a:bodyPr/>
        <a:lstStyle/>
        <a:p>
          <a:endParaRPr lang="tr-TR"/>
        </a:p>
      </dgm:t>
    </dgm:pt>
    <dgm:pt modelId="{DF1832DE-AAC8-438D-BAE2-DCFACA6B6A85}" type="sibTrans" cxnId="{CF4F2DE8-0879-48B7-8E6D-4768A42E9090}">
      <dgm:prSet/>
      <dgm:spPr/>
      <dgm:t>
        <a:bodyPr/>
        <a:lstStyle/>
        <a:p>
          <a:endParaRPr lang="tr-TR"/>
        </a:p>
      </dgm:t>
    </dgm:pt>
    <dgm:pt modelId="{48D42359-1E30-45DB-8F79-4C700EBA2785}">
      <dgm:prSet/>
      <dgm:spPr/>
      <dgm:t>
        <a:bodyPr/>
        <a:lstStyle/>
        <a:p>
          <a:pPr rtl="0"/>
          <a:r>
            <a:rPr lang="tr-TR" b="1" smtClean="0"/>
            <a:t>Kullanma sınırlılıkları: </a:t>
          </a:r>
          <a:endParaRPr lang="tr-TR"/>
        </a:p>
      </dgm:t>
    </dgm:pt>
    <dgm:pt modelId="{331715A7-4FE7-448F-82F6-4E1B86FCF718}" type="parTrans" cxnId="{3CBC732E-B0FA-4679-9A78-E4428A7100FC}">
      <dgm:prSet/>
      <dgm:spPr/>
      <dgm:t>
        <a:bodyPr/>
        <a:lstStyle/>
        <a:p>
          <a:endParaRPr lang="tr-TR"/>
        </a:p>
      </dgm:t>
    </dgm:pt>
    <dgm:pt modelId="{58E2D3A2-CA4B-42BB-B764-FB2A349C17A7}" type="sibTrans" cxnId="{3CBC732E-B0FA-4679-9A78-E4428A7100FC}">
      <dgm:prSet/>
      <dgm:spPr/>
      <dgm:t>
        <a:bodyPr/>
        <a:lstStyle/>
        <a:p>
          <a:endParaRPr lang="tr-TR"/>
        </a:p>
      </dgm:t>
    </dgm:pt>
    <dgm:pt modelId="{AF2CB34F-59A6-4303-B7A1-91D1D717F5E0}">
      <dgm:prSet/>
      <dgm:spPr/>
      <dgm:t>
        <a:bodyPr/>
        <a:lstStyle/>
        <a:p>
          <a:pPr rtl="0"/>
          <a:r>
            <a:rPr lang="tr-TR" smtClean="0"/>
            <a:t>Rehberin kullanımı zaman almasından dolayı daha çok alanda ve uzun süreli bakım verilen bireyler için uygundur. </a:t>
          </a:r>
          <a:endParaRPr lang="tr-TR"/>
        </a:p>
      </dgm:t>
    </dgm:pt>
    <dgm:pt modelId="{AD470F99-03A3-4500-B4BB-134B4BB1839A}" type="parTrans" cxnId="{C8DF5B10-3501-4334-B7C7-443C5640E801}">
      <dgm:prSet/>
      <dgm:spPr/>
      <dgm:t>
        <a:bodyPr/>
        <a:lstStyle/>
        <a:p>
          <a:endParaRPr lang="tr-TR"/>
        </a:p>
      </dgm:t>
    </dgm:pt>
    <dgm:pt modelId="{ED01D2A9-35AE-4E8D-86F0-39596FB36C58}" type="sibTrans" cxnId="{C8DF5B10-3501-4334-B7C7-443C5640E801}">
      <dgm:prSet/>
      <dgm:spPr/>
      <dgm:t>
        <a:bodyPr/>
        <a:lstStyle/>
        <a:p>
          <a:endParaRPr lang="tr-TR"/>
        </a:p>
      </dgm:t>
    </dgm:pt>
    <dgm:pt modelId="{1DA8768D-4AE2-4131-8987-7E7DD75F6F78}">
      <dgm:prSet/>
      <dgm:spPr/>
      <dgm:t>
        <a:bodyPr/>
        <a:lstStyle/>
        <a:p>
          <a:pPr rtl="0"/>
          <a:r>
            <a:rPr lang="tr-TR" b="1" smtClean="0"/>
            <a:t>Kültürel Özellikleri Tanılama Alanları </a:t>
          </a:r>
          <a:endParaRPr lang="tr-TR"/>
        </a:p>
      </dgm:t>
    </dgm:pt>
    <dgm:pt modelId="{AA5186E6-D8C2-45ED-BE68-6E83847C4728}" type="parTrans" cxnId="{F783392D-977E-4EA5-AE96-2470B5CE31FE}">
      <dgm:prSet/>
      <dgm:spPr/>
      <dgm:t>
        <a:bodyPr/>
        <a:lstStyle/>
        <a:p>
          <a:endParaRPr lang="tr-TR"/>
        </a:p>
      </dgm:t>
    </dgm:pt>
    <dgm:pt modelId="{5FCE6F93-19CA-42EC-AE87-8464F29612AC}" type="sibTrans" cxnId="{F783392D-977E-4EA5-AE96-2470B5CE31FE}">
      <dgm:prSet/>
      <dgm:spPr/>
      <dgm:t>
        <a:bodyPr/>
        <a:lstStyle/>
        <a:p>
          <a:endParaRPr lang="tr-TR"/>
        </a:p>
      </dgm:t>
    </dgm:pt>
    <dgm:pt modelId="{FB0A667E-E029-4C24-96B0-9685B5131FD6}">
      <dgm:prSet/>
      <dgm:spPr/>
      <dgm:t>
        <a:bodyPr/>
        <a:lstStyle/>
        <a:p>
          <a:pPr rtl="0"/>
          <a:r>
            <a:rPr lang="tr-TR" smtClean="0"/>
            <a:t>Kültürel özellikler 4 ana alanda tanımlandı. </a:t>
          </a:r>
          <a:endParaRPr lang="tr-TR"/>
        </a:p>
      </dgm:t>
    </dgm:pt>
    <dgm:pt modelId="{8A36EF4D-C1C0-40ED-B589-B7D879892012}" type="parTrans" cxnId="{091E5018-B48C-411E-A118-DEE161E9D758}">
      <dgm:prSet/>
      <dgm:spPr/>
      <dgm:t>
        <a:bodyPr/>
        <a:lstStyle/>
        <a:p>
          <a:endParaRPr lang="tr-TR"/>
        </a:p>
      </dgm:t>
    </dgm:pt>
    <dgm:pt modelId="{10763931-C98C-4ABD-8DA3-1AEFC4C8DDBA}" type="sibTrans" cxnId="{091E5018-B48C-411E-A118-DEE161E9D758}">
      <dgm:prSet/>
      <dgm:spPr/>
      <dgm:t>
        <a:bodyPr/>
        <a:lstStyle/>
        <a:p>
          <a:endParaRPr lang="tr-TR"/>
        </a:p>
      </dgm:t>
    </dgm:pt>
    <dgm:pt modelId="{A7A36F38-9C46-4193-99CC-5B4E8D1E724C}" type="pres">
      <dgm:prSet presAssocID="{FD297747-3F60-4AB0-A81B-F979E7ED803B}" presName="Name0" presStyleCnt="0">
        <dgm:presLayoutVars>
          <dgm:dir/>
          <dgm:animLvl val="lvl"/>
          <dgm:resizeHandles val="exact"/>
        </dgm:presLayoutVars>
      </dgm:prSet>
      <dgm:spPr/>
      <dgm:t>
        <a:bodyPr/>
        <a:lstStyle/>
        <a:p>
          <a:endParaRPr lang="tr-TR"/>
        </a:p>
      </dgm:t>
    </dgm:pt>
    <dgm:pt modelId="{A752AFB1-183E-443D-A495-D4ADF36FC1AC}" type="pres">
      <dgm:prSet presAssocID="{B96C2935-166E-41C3-ABFD-AD8F830AB139}" presName="linNode" presStyleCnt="0"/>
      <dgm:spPr/>
      <dgm:t>
        <a:bodyPr/>
        <a:lstStyle/>
        <a:p>
          <a:endParaRPr lang="tr-TR"/>
        </a:p>
      </dgm:t>
    </dgm:pt>
    <dgm:pt modelId="{0ED525FE-2370-4565-953D-2306064A96F2}" type="pres">
      <dgm:prSet presAssocID="{B96C2935-166E-41C3-ABFD-AD8F830AB139}" presName="parentText" presStyleLbl="node1" presStyleIdx="0" presStyleCnt="4">
        <dgm:presLayoutVars>
          <dgm:chMax val="1"/>
          <dgm:bulletEnabled val="1"/>
        </dgm:presLayoutVars>
      </dgm:prSet>
      <dgm:spPr/>
      <dgm:t>
        <a:bodyPr/>
        <a:lstStyle/>
        <a:p>
          <a:endParaRPr lang="tr-TR"/>
        </a:p>
      </dgm:t>
    </dgm:pt>
    <dgm:pt modelId="{4FE7F691-E1F6-45DC-BE62-BA96438A92F6}" type="pres">
      <dgm:prSet presAssocID="{B96C2935-166E-41C3-ABFD-AD8F830AB139}" presName="descendantText" presStyleLbl="alignAccFollowNode1" presStyleIdx="0" presStyleCnt="4">
        <dgm:presLayoutVars>
          <dgm:bulletEnabled val="1"/>
        </dgm:presLayoutVars>
      </dgm:prSet>
      <dgm:spPr/>
      <dgm:t>
        <a:bodyPr/>
        <a:lstStyle/>
        <a:p>
          <a:endParaRPr lang="tr-TR"/>
        </a:p>
      </dgm:t>
    </dgm:pt>
    <dgm:pt modelId="{4BA309D9-8A5E-4D7F-B310-73ABB36402DF}" type="pres">
      <dgm:prSet presAssocID="{3FE34F60-1825-46CB-9F22-7493BCD0B244}" presName="sp" presStyleCnt="0"/>
      <dgm:spPr/>
      <dgm:t>
        <a:bodyPr/>
        <a:lstStyle/>
        <a:p>
          <a:endParaRPr lang="tr-TR"/>
        </a:p>
      </dgm:t>
    </dgm:pt>
    <dgm:pt modelId="{1C0C8BFD-C6CD-4CEC-9F1A-AE0210FD688F}" type="pres">
      <dgm:prSet presAssocID="{468008C7-7EE5-43EE-AFF7-76FB33082FD7}" presName="linNode" presStyleCnt="0"/>
      <dgm:spPr/>
      <dgm:t>
        <a:bodyPr/>
        <a:lstStyle/>
        <a:p>
          <a:endParaRPr lang="tr-TR"/>
        </a:p>
      </dgm:t>
    </dgm:pt>
    <dgm:pt modelId="{C51AFCBE-2105-4A50-8A48-D5DAF4756CE4}" type="pres">
      <dgm:prSet presAssocID="{468008C7-7EE5-43EE-AFF7-76FB33082FD7}" presName="parentText" presStyleLbl="node1" presStyleIdx="1" presStyleCnt="4">
        <dgm:presLayoutVars>
          <dgm:chMax val="1"/>
          <dgm:bulletEnabled val="1"/>
        </dgm:presLayoutVars>
      </dgm:prSet>
      <dgm:spPr/>
      <dgm:t>
        <a:bodyPr/>
        <a:lstStyle/>
        <a:p>
          <a:endParaRPr lang="tr-TR"/>
        </a:p>
      </dgm:t>
    </dgm:pt>
    <dgm:pt modelId="{E356C051-FDEC-41C0-B6F8-1883B07A4434}" type="pres">
      <dgm:prSet presAssocID="{468008C7-7EE5-43EE-AFF7-76FB33082FD7}" presName="descendantText" presStyleLbl="alignAccFollowNode1" presStyleIdx="1" presStyleCnt="4">
        <dgm:presLayoutVars>
          <dgm:bulletEnabled val="1"/>
        </dgm:presLayoutVars>
      </dgm:prSet>
      <dgm:spPr/>
      <dgm:t>
        <a:bodyPr/>
        <a:lstStyle/>
        <a:p>
          <a:endParaRPr lang="tr-TR"/>
        </a:p>
      </dgm:t>
    </dgm:pt>
    <dgm:pt modelId="{BB7713B0-08E1-4BA7-BF4C-C4AC4F002BCA}" type="pres">
      <dgm:prSet presAssocID="{9D0BC70E-18AC-4DEF-A48E-72A20248CF8C}" presName="sp" presStyleCnt="0"/>
      <dgm:spPr/>
      <dgm:t>
        <a:bodyPr/>
        <a:lstStyle/>
        <a:p>
          <a:endParaRPr lang="tr-TR"/>
        </a:p>
      </dgm:t>
    </dgm:pt>
    <dgm:pt modelId="{A3F1BC56-5941-4019-ADC3-D43E5BB7622A}" type="pres">
      <dgm:prSet presAssocID="{48D42359-1E30-45DB-8F79-4C700EBA2785}" presName="linNode" presStyleCnt="0"/>
      <dgm:spPr/>
      <dgm:t>
        <a:bodyPr/>
        <a:lstStyle/>
        <a:p>
          <a:endParaRPr lang="tr-TR"/>
        </a:p>
      </dgm:t>
    </dgm:pt>
    <dgm:pt modelId="{095B9009-43E0-4758-AA07-35FFB164C6F5}" type="pres">
      <dgm:prSet presAssocID="{48D42359-1E30-45DB-8F79-4C700EBA2785}" presName="parentText" presStyleLbl="node1" presStyleIdx="2" presStyleCnt="4">
        <dgm:presLayoutVars>
          <dgm:chMax val="1"/>
          <dgm:bulletEnabled val="1"/>
        </dgm:presLayoutVars>
      </dgm:prSet>
      <dgm:spPr/>
      <dgm:t>
        <a:bodyPr/>
        <a:lstStyle/>
        <a:p>
          <a:endParaRPr lang="tr-TR"/>
        </a:p>
      </dgm:t>
    </dgm:pt>
    <dgm:pt modelId="{85BECC62-C9EF-4A85-8F2A-2FF552C995C4}" type="pres">
      <dgm:prSet presAssocID="{48D42359-1E30-45DB-8F79-4C700EBA2785}" presName="descendantText" presStyleLbl="alignAccFollowNode1" presStyleIdx="2" presStyleCnt="4">
        <dgm:presLayoutVars>
          <dgm:bulletEnabled val="1"/>
        </dgm:presLayoutVars>
      </dgm:prSet>
      <dgm:spPr/>
      <dgm:t>
        <a:bodyPr/>
        <a:lstStyle/>
        <a:p>
          <a:endParaRPr lang="tr-TR"/>
        </a:p>
      </dgm:t>
    </dgm:pt>
    <dgm:pt modelId="{6BA077CE-8AE8-4570-AC1B-2C9414306A46}" type="pres">
      <dgm:prSet presAssocID="{58E2D3A2-CA4B-42BB-B764-FB2A349C17A7}" presName="sp" presStyleCnt="0"/>
      <dgm:spPr/>
      <dgm:t>
        <a:bodyPr/>
        <a:lstStyle/>
        <a:p>
          <a:endParaRPr lang="tr-TR"/>
        </a:p>
      </dgm:t>
    </dgm:pt>
    <dgm:pt modelId="{DBD52CBF-FAA1-46DD-B43C-D4A07C97D614}" type="pres">
      <dgm:prSet presAssocID="{1DA8768D-4AE2-4131-8987-7E7DD75F6F78}" presName="linNode" presStyleCnt="0"/>
      <dgm:spPr/>
      <dgm:t>
        <a:bodyPr/>
        <a:lstStyle/>
        <a:p>
          <a:endParaRPr lang="tr-TR"/>
        </a:p>
      </dgm:t>
    </dgm:pt>
    <dgm:pt modelId="{94AB8E62-9541-4B72-8C85-99647E16E07D}" type="pres">
      <dgm:prSet presAssocID="{1DA8768D-4AE2-4131-8987-7E7DD75F6F78}" presName="parentText" presStyleLbl="node1" presStyleIdx="3" presStyleCnt="4">
        <dgm:presLayoutVars>
          <dgm:chMax val="1"/>
          <dgm:bulletEnabled val="1"/>
        </dgm:presLayoutVars>
      </dgm:prSet>
      <dgm:spPr/>
      <dgm:t>
        <a:bodyPr/>
        <a:lstStyle/>
        <a:p>
          <a:endParaRPr lang="tr-TR"/>
        </a:p>
      </dgm:t>
    </dgm:pt>
    <dgm:pt modelId="{BDC09A91-2716-4913-B5DF-3866C26A1901}" type="pres">
      <dgm:prSet presAssocID="{1DA8768D-4AE2-4131-8987-7E7DD75F6F78}" presName="descendantText" presStyleLbl="alignAccFollowNode1" presStyleIdx="3" presStyleCnt="4">
        <dgm:presLayoutVars>
          <dgm:bulletEnabled val="1"/>
        </dgm:presLayoutVars>
      </dgm:prSet>
      <dgm:spPr/>
      <dgm:t>
        <a:bodyPr/>
        <a:lstStyle/>
        <a:p>
          <a:endParaRPr lang="tr-TR"/>
        </a:p>
      </dgm:t>
    </dgm:pt>
  </dgm:ptLst>
  <dgm:cxnLst>
    <dgm:cxn modelId="{3CBC732E-B0FA-4679-9A78-E4428A7100FC}" srcId="{FD297747-3F60-4AB0-A81B-F979E7ED803B}" destId="{48D42359-1E30-45DB-8F79-4C700EBA2785}" srcOrd="2" destOrd="0" parTransId="{331715A7-4FE7-448F-82F6-4E1B86FCF718}" sibTransId="{58E2D3A2-CA4B-42BB-B764-FB2A349C17A7}"/>
    <dgm:cxn modelId="{CF4F2DE8-0879-48B7-8E6D-4768A42E9090}" srcId="{468008C7-7EE5-43EE-AFF7-76FB33082FD7}" destId="{276A93A9-E4C8-473D-8A62-1BDCCDDC319E}" srcOrd="0" destOrd="0" parTransId="{6151554A-700E-442D-B7CA-0A14C3DCD218}" sibTransId="{DF1832DE-AAC8-438D-BAE2-DCFACA6B6A85}"/>
    <dgm:cxn modelId="{2E115707-156C-4F8A-A3CE-8DCABC981689}" type="presOf" srcId="{B96C2935-166E-41C3-ABFD-AD8F830AB139}" destId="{0ED525FE-2370-4565-953D-2306064A96F2}" srcOrd="0" destOrd="0" presId="urn:microsoft.com/office/officeart/2005/8/layout/vList5"/>
    <dgm:cxn modelId="{48B4C27A-CB4C-4219-B875-EE00201DB885}" type="presOf" srcId="{468008C7-7EE5-43EE-AFF7-76FB33082FD7}" destId="{C51AFCBE-2105-4A50-8A48-D5DAF4756CE4}" srcOrd="0" destOrd="0" presId="urn:microsoft.com/office/officeart/2005/8/layout/vList5"/>
    <dgm:cxn modelId="{30A697CB-9CDA-4137-A361-7261CFE590D7}" type="presOf" srcId="{FB0A667E-E029-4C24-96B0-9685B5131FD6}" destId="{BDC09A91-2716-4913-B5DF-3866C26A1901}" srcOrd="0" destOrd="0" presId="urn:microsoft.com/office/officeart/2005/8/layout/vList5"/>
    <dgm:cxn modelId="{43553941-9EB1-4D9D-AB84-223C1EB5F1DE}" type="presOf" srcId="{276A93A9-E4C8-473D-8A62-1BDCCDDC319E}" destId="{E356C051-FDEC-41C0-B6F8-1883B07A4434}" srcOrd="0" destOrd="0" presId="urn:microsoft.com/office/officeart/2005/8/layout/vList5"/>
    <dgm:cxn modelId="{85505775-4727-4E87-A2CF-861529FE7F07}" type="presOf" srcId="{AF2CB34F-59A6-4303-B7A1-91D1D717F5E0}" destId="{85BECC62-C9EF-4A85-8F2A-2FF552C995C4}" srcOrd="0" destOrd="0" presId="urn:microsoft.com/office/officeart/2005/8/layout/vList5"/>
    <dgm:cxn modelId="{6DF10CD1-E141-4197-95DF-1D919C1690D9}" srcId="{FD297747-3F60-4AB0-A81B-F979E7ED803B}" destId="{B96C2935-166E-41C3-ABFD-AD8F830AB139}" srcOrd="0" destOrd="0" parTransId="{3CD88E15-9009-436B-87A4-93184CC10519}" sibTransId="{3FE34F60-1825-46CB-9F22-7493BCD0B244}"/>
    <dgm:cxn modelId="{2E74EADB-CF33-43DB-9416-EB1E1D3B886A}" type="presOf" srcId="{1DA8768D-4AE2-4131-8987-7E7DD75F6F78}" destId="{94AB8E62-9541-4B72-8C85-99647E16E07D}" srcOrd="0" destOrd="0" presId="urn:microsoft.com/office/officeart/2005/8/layout/vList5"/>
    <dgm:cxn modelId="{8E234C34-CA96-48BB-A46E-51A98538AF2B}" type="presOf" srcId="{FD297747-3F60-4AB0-A81B-F979E7ED803B}" destId="{A7A36F38-9C46-4193-99CC-5B4E8D1E724C}" srcOrd="0" destOrd="0" presId="urn:microsoft.com/office/officeart/2005/8/layout/vList5"/>
    <dgm:cxn modelId="{E14F893E-4C2A-4358-861E-06D17ADB63EE}" srcId="{FD297747-3F60-4AB0-A81B-F979E7ED803B}" destId="{468008C7-7EE5-43EE-AFF7-76FB33082FD7}" srcOrd="1" destOrd="0" parTransId="{956BBB5C-D058-4DEF-A742-FEA6BF2747F0}" sibTransId="{9D0BC70E-18AC-4DEF-A48E-72A20248CF8C}"/>
    <dgm:cxn modelId="{9AD1DCD9-454B-4E33-8276-235E9EEC4D1F}" type="presOf" srcId="{48D42359-1E30-45DB-8F79-4C700EBA2785}" destId="{095B9009-43E0-4758-AA07-35FFB164C6F5}" srcOrd="0" destOrd="0" presId="urn:microsoft.com/office/officeart/2005/8/layout/vList5"/>
    <dgm:cxn modelId="{F783392D-977E-4EA5-AE96-2470B5CE31FE}" srcId="{FD297747-3F60-4AB0-A81B-F979E7ED803B}" destId="{1DA8768D-4AE2-4131-8987-7E7DD75F6F78}" srcOrd="3" destOrd="0" parTransId="{AA5186E6-D8C2-45ED-BE68-6E83847C4728}" sibTransId="{5FCE6F93-19CA-42EC-AE87-8464F29612AC}"/>
    <dgm:cxn modelId="{C0AC3E36-1EDE-4CEB-9BF8-876156B1E13F}" srcId="{B96C2935-166E-41C3-ABFD-AD8F830AB139}" destId="{D76B93DE-4D04-4D8E-9366-47BD6163C20C}" srcOrd="0" destOrd="0" parTransId="{32E75FB8-2702-40DE-A5A8-5DCC55FDB49D}" sibTransId="{58D35A48-2F1D-43C9-97C2-0DA7AF718699}"/>
    <dgm:cxn modelId="{C8DF5B10-3501-4334-B7C7-443C5640E801}" srcId="{48D42359-1E30-45DB-8F79-4C700EBA2785}" destId="{AF2CB34F-59A6-4303-B7A1-91D1D717F5E0}" srcOrd="0" destOrd="0" parTransId="{AD470F99-03A3-4500-B4BB-134B4BB1839A}" sibTransId="{ED01D2A9-35AE-4E8D-86F0-39596FB36C58}"/>
    <dgm:cxn modelId="{091E5018-B48C-411E-A118-DEE161E9D758}" srcId="{1DA8768D-4AE2-4131-8987-7E7DD75F6F78}" destId="{FB0A667E-E029-4C24-96B0-9685B5131FD6}" srcOrd="0" destOrd="0" parTransId="{8A36EF4D-C1C0-40ED-B589-B7D879892012}" sibTransId="{10763931-C98C-4ABD-8DA3-1AEFC4C8DDBA}"/>
    <dgm:cxn modelId="{63C92C4B-67B8-4022-B25D-30EC22FD39F4}" type="presOf" srcId="{D76B93DE-4D04-4D8E-9366-47BD6163C20C}" destId="{4FE7F691-E1F6-45DC-BE62-BA96438A92F6}" srcOrd="0" destOrd="0" presId="urn:microsoft.com/office/officeart/2005/8/layout/vList5"/>
    <dgm:cxn modelId="{A317328C-E5C7-41AE-B23E-7B3251B06353}" type="presParOf" srcId="{A7A36F38-9C46-4193-99CC-5B4E8D1E724C}" destId="{A752AFB1-183E-443D-A495-D4ADF36FC1AC}" srcOrd="0" destOrd="0" presId="urn:microsoft.com/office/officeart/2005/8/layout/vList5"/>
    <dgm:cxn modelId="{A0D761A2-DEA5-4CDB-A776-7C02870AD8EE}" type="presParOf" srcId="{A752AFB1-183E-443D-A495-D4ADF36FC1AC}" destId="{0ED525FE-2370-4565-953D-2306064A96F2}" srcOrd="0" destOrd="0" presId="urn:microsoft.com/office/officeart/2005/8/layout/vList5"/>
    <dgm:cxn modelId="{3DB807AD-C7A6-4C34-A1D0-4764EC971011}" type="presParOf" srcId="{A752AFB1-183E-443D-A495-D4ADF36FC1AC}" destId="{4FE7F691-E1F6-45DC-BE62-BA96438A92F6}" srcOrd="1" destOrd="0" presId="urn:microsoft.com/office/officeart/2005/8/layout/vList5"/>
    <dgm:cxn modelId="{B014D3DD-6DBC-4EFF-9D95-D74B54E2C8BB}" type="presParOf" srcId="{A7A36F38-9C46-4193-99CC-5B4E8D1E724C}" destId="{4BA309D9-8A5E-4D7F-B310-73ABB36402DF}" srcOrd="1" destOrd="0" presId="urn:microsoft.com/office/officeart/2005/8/layout/vList5"/>
    <dgm:cxn modelId="{2601D13B-A2E1-443D-AF71-D6188E3CDFDC}" type="presParOf" srcId="{A7A36F38-9C46-4193-99CC-5B4E8D1E724C}" destId="{1C0C8BFD-C6CD-4CEC-9F1A-AE0210FD688F}" srcOrd="2" destOrd="0" presId="urn:microsoft.com/office/officeart/2005/8/layout/vList5"/>
    <dgm:cxn modelId="{5448261E-9284-457A-8CF4-D6C24DC45ABA}" type="presParOf" srcId="{1C0C8BFD-C6CD-4CEC-9F1A-AE0210FD688F}" destId="{C51AFCBE-2105-4A50-8A48-D5DAF4756CE4}" srcOrd="0" destOrd="0" presId="urn:microsoft.com/office/officeart/2005/8/layout/vList5"/>
    <dgm:cxn modelId="{00D4EB65-EED0-420A-8BF4-11BE62DA1D60}" type="presParOf" srcId="{1C0C8BFD-C6CD-4CEC-9F1A-AE0210FD688F}" destId="{E356C051-FDEC-41C0-B6F8-1883B07A4434}" srcOrd="1" destOrd="0" presId="urn:microsoft.com/office/officeart/2005/8/layout/vList5"/>
    <dgm:cxn modelId="{AA2EB3B3-6A99-42B3-972F-64B00E2063F4}" type="presParOf" srcId="{A7A36F38-9C46-4193-99CC-5B4E8D1E724C}" destId="{BB7713B0-08E1-4BA7-BF4C-C4AC4F002BCA}" srcOrd="3" destOrd="0" presId="urn:microsoft.com/office/officeart/2005/8/layout/vList5"/>
    <dgm:cxn modelId="{97E90293-23D6-4C89-A6FD-4D237D4718AC}" type="presParOf" srcId="{A7A36F38-9C46-4193-99CC-5B4E8D1E724C}" destId="{A3F1BC56-5941-4019-ADC3-D43E5BB7622A}" srcOrd="4" destOrd="0" presId="urn:microsoft.com/office/officeart/2005/8/layout/vList5"/>
    <dgm:cxn modelId="{60326B63-4B28-4FC8-B418-7008222469E7}" type="presParOf" srcId="{A3F1BC56-5941-4019-ADC3-D43E5BB7622A}" destId="{095B9009-43E0-4758-AA07-35FFB164C6F5}" srcOrd="0" destOrd="0" presId="urn:microsoft.com/office/officeart/2005/8/layout/vList5"/>
    <dgm:cxn modelId="{705EFB0E-DA28-42CE-AEE8-75910B440E7F}" type="presParOf" srcId="{A3F1BC56-5941-4019-ADC3-D43E5BB7622A}" destId="{85BECC62-C9EF-4A85-8F2A-2FF552C995C4}" srcOrd="1" destOrd="0" presId="urn:microsoft.com/office/officeart/2005/8/layout/vList5"/>
    <dgm:cxn modelId="{262AD0B9-4211-4B5D-AD49-E4C8CC0F1C9F}" type="presParOf" srcId="{A7A36F38-9C46-4193-99CC-5B4E8D1E724C}" destId="{6BA077CE-8AE8-4570-AC1B-2C9414306A46}" srcOrd="5" destOrd="0" presId="urn:microsoft.com/office/officeart/2005/8/layout/vList5"/>
    <dgm:cxn modelId="{5EFFE3D0-993E-4D1B-B905-FC5691C55200}" type="presParOf" srcId="{A7A36F38-9C46-4193-99CC-5B4E8D1E724C}" destId="{DBD52CBF-FAA1-46DD-B43C-D4A07C97D614}" srcOrd="6" destOrd="0" presId="urn:microsoft.com/office/officeart/2005/8/layout/vList5"/>
    <dgm:cxn modelId="{9A24E074-77F5-42C2-B233-93E48E25DFEF}" type="presParOf" srcId="{DBD52CBF-FAA1-46DD-B43C-D4A07C97D614}" destId="{94AB8E62-9541-4B72-8C85-99647E16E07D}" srcOrd="0" destOrd="0" presId="urn:microsoft.com/office/officeart/2005/8/layout/vList5"/>
    <dgm:cxn modelId="{756E1C15-8BAD-4ACD-AB78-194C60F814B0}" type="presParOf" srcId="{DBD52CBF-FAA1-46DD-B43C-D4A07C97D614}" destId="{BDC09A91-2716-4913-B5DF-3866C26A190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AE527B-BBD2-4D3A-B855-7DD4815DB514}"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tr-TR"/>
        </a:p>
      </dgm:t>
    </dgm:pt>
    <dgm:pt modelId="{A52BB51D-2799-4FCD-A01F-EAFDE7A89022}">
      <dgm:prSet/>
      <dgm:spPr/>
      <dgm:t>
        <a:bodyPr/>
        <a:lstStyle/>
        <a:p>
          <a:pPr rtl="0"/>
          <a:r>
            <a:rPr lang="tr-TR" smtClean="0"/>
            <a:t>Ülkemizde hemşirelik bakımında yaygın olmamakla birlikte model ve rehberler kullanılmaktadır. Ancak bunlar bireyden, kültürel veri toplamada yetersiz kalmaktadır. Ülkemizde hemşirelik bakımında bu yetersizliği gidermeye yönelik bir model ya da rehbere gereksinim duyulmaktadır. Bu amaçla araştırmacılar*, </a:t>
          </a:r>
          <a:r>
            <a:rPr lang="tr-TR" i="1" smtClean="0"/>
            <a:t>Hemşirelik Bakımında Kültürel Özellikleri Tanılama Rehberi’ni </a:t>
          </a:r>
          <a:r>
            <a:rPr lang="tr-TR" smtClean="0"/>
            <a:t>hazırladı. </a:t>
          </a:r>
          <a:endParaRPr lang="tr-TR"/>
        </a:p>
      </dgm:t>
    </dgm:pt>
    <dgm:pt modelId="{CD360824-F7DC-45A5-AE82-722C7B2D2127}" type="parTrans" cxnId="{6BC26155-49A6-4EB0-8812-1538423FBEB6}">
      <dgm:prSet/>
      <dgm:spPr/>
      <dgm:t>
        <a:bodyPr/>
        <a:lstStyle/>
        <a:p>
          <a:endParaRPr lang="tr-TR"/>
        </a:p>
      </dgm:t>
    </dgm:pt>
    <dgm:pt modelId="{5F0196B2-76DF-49AF-A22F-76DDAEA0CDC1}" type="sibTrans" cxnId="{6BC26155-49A6-4EB0-8812-1538423FBEB6}">
      <dgm:prSet/>
      <dgm:spPr/>
      <dgm:t>
        <a:bodyPr/>
        <a:lstStyle/>
        <a:p>
          <a:endParaRPr lang="tr-TR"/>
        </a:p>
      </dgm:t>
    </dgm:pt>
    <dgm:pt modelId="{0C9639A2-3757-45D1-AA55-FDB96251A279}" type="pres">
      <dgm:prSet presAssocID="{B9AE527B-BBD2-4D3A-B855-7DD4815DB514}" presName="linear" presStyleCnt="0">
        <dgm:presLayoutVars>
          <dgm:animLvl val="lvl"/>
          <dgm:resizeHandles val="exact"/>
        </dgm:presLayoutVars>
      </dgm:prSet>
      <dgm:spPr/>
      <dgm:t>
        <a:bodyPr/>
        <a:lstStyle/>
        <a:p>
          <a:endParaRPr lang="tr-TR"/>
        </a:p>
      </dgm:t>
    </dgm:pt>
    <dgm:pt modelId="{53B10482-6EFD-4BBA-BEB8-85DD09C86109}" type="pres">
      <dgm:prSet presAssocID="{A52BB51D-2799-4FCD-A01F-EAFDE7A89022}" presName="parentText" presStyleLbl="node1" presStyleIdx="0" presStyleCnt="1">
        <dgm:presLayoutVars>
          <dgm:chMax val="0"/>
          <dgm:bulletEnabled val="1"/>
        </dgm:presLayoutVars>
      </dgm:prSet>
      <dgm:spPr/>
      <dgm:t>
        <a:bodyPr/>
        <a:lstStyle/>
        <a:p>
          <a:endParaRPr lang="tr-TR"/>
        </a:p>
      </dgm:t>
    </dgm:pt>
  </dgm:ptLst>
  <dgm:cxnLst>
    <dgm:cxn modelId="{7D592663-51FD-432C-A89A-8D09E0127D33}" type="presOf" srcId="{A52BB51D-2799-4FCD-A01F-EAFDE7A89022}" destId="{53B10482-6EFD-4BBA-BEB8-85DD09C86109}" srcOrd="0" destOrd="0" presId="urn:microsoft.com/office/officeart/2005/8/layout/vList2"/>
    <dgm:cxn modelId="{6BC26155-49A6-4EB0-8812-1538423FBEB6}" srcId="{B9AE527B-BBD2-4D3A-B855-7DD4815DB514}" destId="{A52BB51D-2799-4FCD-A01F-EAFDE7A89022}" srcOrd="0" destOrd="0" parTransId="{CD360824-F7DC-45A5-AE82-722C7B2D2127}" sibTransId="{5F0196B2-76DF-49AF-A22F-76DDAEA0CDC1}"/>
    <dgm:cxn modelId="{EE26FA1C-109D-4D18-B9AC-446ADB75D77A}" type="presOf" srcId="{B9AE527B-BBD2-4D3A-B855-7DD4815DB514}" destId="{0C9639A2-3757-45D1-AA55-FDB96251A279}" srcOrd="0" destOrd="0" presId="urn:microsoft.com/office/officeart/2005/8/layout/vList2"/>
    <dgm:cxn modelId="{0ED4BFB2-6CED-4A5C-B49A-B5FB9A75C4D9}" type="presParOf" srcId="{0C9639A2-3757-45D1-AA55-FDB96251A279}" destId="{53B10482-6EFD-4BBA-BEB8-85DD09C8610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9AF0BA9-A304-4DFC-8E42-6535EF8D5C5D}" type="doc">
      <dgm:prSet loTypeId="urn:microsoft.com/office/officeart/2005/8/layout/venn3" loCatId="relationship" qsTypeId="urn:microsoft.com/office/officeart/2005/8/quickstyle/simple1" qsCatId="simple" csTypeId="urn:microsoft.com/office/officeart/2005/8/colors/colorful1" csCatId="colorful"/>
      <dgm:spPr/>
      <dgm:t>
        <a:bodyPr/>
        <a:lstStyle/>
        <a:p>
          <a:endParaRPr lang="tr-TR"/>
        </a:p>
      </dgm:t>
    </dgm:pt>
    <dgm:pt modelId="{48A4AA0D-AA2C-480A-841F-DBBA743D41C5}">
      <dgm:prSet/>
      <dgm:spPr/>
      <dgm:t>
        <a:bodyPr/>
        <a:lstStyle/>
        <a:p>
          <a:pPr rtl="0"/>
          <a:r>
            <a:rPr lang="tr-TR" b="1" dirty="0" smtClean="0"/>
            <a:t>Alan 1: Bireysel Özellikler</a:t>
          </a:r>
          <a:endParaRPr lang="tr-TR" dirty="0"/>
        </a:p>
      </dgm:t>
    </dgm:pt>
    <dgm:pt modelId="{827167B6-09CA-4559-A599-4D932DE84B29}" type="parTrans" cxnId="{D7D6BA31-E37B-498A-AF38-91C4D87FA026}">
      <dgm:prSet/>
      <dgm:spPr/>
      <dgm:t>
        <a:bodyPr/>
        <a:lstStyle/>
        <a:p>
          <a:endParaRPr lang="tr-TR"/>
        </a:p>
      </dgm:t>
    </dgm:pt>
    <dgm:pt modelId="{2C643371-BAE6-4304-99A7-29B6D313D52E}" type="sibTrans" cxnId="{D7D6BA31-E37B-498A-AF38-91C4D87FA026}">
      <dgm:prSet/>
      <dgm:spPr/>
      <dgm:t>
        <a:bodyPr/>
        <a:lstStyle/>
        <a:p>
          <a:endParaRPr lang="tr-TR"/>
        </a:p>
      </dgm:t>
    </dgm:pt>
    <dgm:pt modelId="{9153B6F7-F767-4BE3-A751-8F9E8A939FE0}">
      <dgm:prSet/>
      <dgm:spPr/>
      <dgm:t>
        <a:bodyPr/>
        <a:lstStyle/>
        <a:p>
          <a:pPr rtl="0"/>
          <a:r>
            <a:rPr lang="tr-TR" b="1" dirty="0" smtClean="0"/>
            <a:t>Alan 2: İletişim Özellikleri</a:t>
          </a:r>
          <a:endParaRPr lang="tr-TR" dirty="0"/>
        </a:p>
      </dgm:t>
    </dgm:pt>
    <dgm:pt modelId="{81E46797-B4D7-4DCA-96FB-DCFACD195427}" type="parTrans" cxnId="{F6423756-B384-4736-B90F-B65436714F32}">
      <dgm:prSet/>
      <dgm:spPr/>
      <dgm:t>
        <a:bodyPr/>
        <a:lstStyle/>
        <a:p>
          <a:endParaRPr lang="tr-TR"/>
        </a:p>
      </dgm:t>
    </dgm:pt>
    <dgm:pt modelId="{C155D23F-26F4-4250-B535-8BCC99563720}" type="sibTrans" cxnId="{F6423756-B384-4736-B90F-B65436714F32}">
      <dgm:prSet/>
      <dgm:spPr/>
      <dgm:t>
        <a:bodyPr/>
        <a:lstStyle/>
        <a:p>
          <a:endParaRPr lang="tr-TR"/>
        </a:p>
      </dgm:t>
    </dgm:pt>
    <dgm:pt modelId="{00576F51-0F49-42C8-9EE4-B4ED0AC317F6}">
      <dgm:prSet/>
      <dgm:spPr/>
      <dgm:t>
        <a:bodyPr/>
        <a:lstStyle/>
        <a:p>
          <a:pPr rtl="0"/>
          <a:r>
            <a:rPr lang="tr-TR" b="1" smtClean="0"/>
            <a:t>Alan 3: Aile içi ve toplumsal roller </a:t>
          </a:r>
          <a:endParaRPr lang="tr-TR"/>
        </a:p>
      </dgm:t>
    </dgm:pt>
    <dgm:pt modelId="{9736ED45-FEA3-49AE-9556-C8075F2846D8}" type="parTrans" cxnId="{2B49AF0A-70CE-4E5D-A436-6507AD5274BA}">
      <dgm:prSet/>
      <dgm:spPr/>
      <dgm:t>
        <a:bodyPr/>
        <a:lstStyle/>
        <a:p>
          <a:endParaRPr lang="tr-TR"/>
        </a:p>
      </dgm:t>
    </dgm:pt>
    <dgm:pt modelId="{5A40F7EA-631E-4A3E-B98C-8C02E1C4AE5D}" type="sibTrans" cxnId="{2B49AF0A-70CE-4E5D-A436-6507AD5274BA}">
      <dgm:prSet/>
      <dgm:spPr/>
      <dgm:t>
        <a:bodyPr/>
        <a:lstStyle/>
        <a:p>
          <a:endParaRPr lang="tr-TR"/>
        </a:p>
      </dgm:t>
    </dgm:pt>
    <dgm:pt modelId="{CBF0F78E-E598-423D-946D-78BFCD51F072}">
      <dgm:prSet/>
      <dgm:spPr/>
      <dgm:t>
        <a:bodyPr/>
        <a:lstStyle/>
        <a:p>
          <a:pPr rtl="0"/>
          <a:r>
            <a:rPr lang="tr-TR" b="1" smtClean="0"/>
            <a:t>Alan 4: Sağlık ve hastalık uygulamaları </a:t>
          </a:r>
          <a:endParaRPr lang="tr-TR"/>
        </a:p>
      </dgm:t>
    </dgm:pt>
    <dgm:pt modelId="{BE626BDA-603C-479C-A49C-D4A63C9D2A46}" type="parTrans" cxnId="{57D0D809-4D90-4243-B331-C15A8DC25E00}">
      <dgm:prSet/>
      <dgm:spPr/>
      <dgm:t>
        <a:bodyPr/>
        <a:lstStyle/>
        <a:p>
          <a:endParaRPr lang="tr-TR"/>
        </a:p>
      </dgm:t>
    </dgm:pt>
    <dgm:pt modelId="{FFAACFC9-E3F1-4E19-91D6-DEDA5FEB759C}" type="sibTrans" cxnId="{57D0D809-4D90-4243-B331-C15A8DC25E00}">
      <dgm:prSet/>
      <dgm:spPr/>
      <dgm:t>
        <a:bodyPr/>
        <a:lstStyle/>
        <a:p>
          <a:endParaRPr lang="tr-TR"/>
        </a:p>
      </dgm:t>
    </dgm:pt>
    <dgm:pt modelId="{9E7C62F0-194D-4F10-A72D-B8FFC2644019}" type="pres">
      <dgm:prSet presAssocID="{49AF0BA9-A304-4DFC-8E42-6535EF8D5C5D}" presName="Name0" presStyleCnt="0">
        <dgm:presLayoutVars>
          <dgm:dir/>
          <dgm:resizeHandles val="exact"/>
        </dgm:presLayoutVars>
      </dgm:prSet>
      <dgm:spPr/>
      <dgm:t>
        <a:bodyPr/>
        <a:lstStyle/>
        <a:p>
          <a:endParaRPr lang="tr-TR"/>
        </a:p>
      </dgm:t>
    </dgm:pt>
    <dgm:pt modelId="{F1752D99-78BA-4522-9C66-3D96B694A5D3}" type="pres">
      <dgm:prSet presAssocID="{48A4AA0D-AA2C-480A-841F-DBBA743D41C5}" presName="Name5" presStyleLbl="vennNode1" presStyleIdx="0" presStyleCnt="4">
        <dgm:presLayoutVars>
          <dgm:bulletEnabled val="1"/>
        </dgm:presLayoutVars>
      </dgm:prSet>
      <dgm:spPr/>
      <dgm:t>
        <a:bodyPr/>
        <a:lstStyle/>
        <a:p>
          <a:endParaRPr lang="tr-TR"/>
        </a:p>
      </dgm:t>
    </dgm:pt>
    <dgm:pt modelId="{D6E70716-D156-4E32-8CE4-8D97B8DAC99E}" type="pres">
      <dgm:prSet presAssocID="{2C643371-BAE6-4304-99A7-29B6D313D52E}" presName="space" presStyleCnt="0"/>
      <dgm:spPr/>
      <dgm:t>
        <a:bodyPr/>
        <a:lstStyle/>
        <a:p>
          <a:endParaRPr lang="tr-TR"/>
        </a:p>
      </dgm:t>
    </dgm:pt>
    <dgm:pt modelId="{B7ED753B-23AC-4403-915D-616FF5742965}" type="pres">
      <dgm:prSet presAssocID="{9153B6F7-F767-4BE3-A751-8F9E8A939FE0}" presName="Name5" presStyleLbl="vennNode1" presStyleIdx="1" presStyleCnt="4">
        <dgm:presLayoutVars>
          <dgm:bulletEnabled val="1"/>
        </dgm:presLayoutVars>
      </dgm:prSet>
      <dgm:spPr/>
      <dgm:t>
        <a:bodyPr/>
        <a:lstStyle/>
        <a:p>
          <a:endParaRPr lang="tr-TR"/>
        </a:p>
      </dgm:t>
    </dgm:pt>
    <dgm:pt modelId="{F5A30757-04B6-4C69-8FBE-0D5CD96DB9E4}" type="pres">
      <dgm:prSet presAssocID="{C155D23F-26F4-4250-B535-8BCC99563720}" presName="space" presStyleCnt="0"/>
      <dgm:spPr/>
      <dgm:t>
        <a:bodyPr/>
        <a:lstStyle/>
        <a:p>
          <a:endParaRPr lang="tr-TR"/>
        </a:p>
      </dgm:t>
    </dgm:pt>
    <dgm:pt modelId="{02DCB5D9-4C5A-494F-A928-C86921FE1AEA}" type="pres">
      <dgm:prSet presAssocID="{00576F51-0F49-42C8-9EE4-B4ED0AC317F6}" presName="Name5" presStyleLbl="vennNode1" presStyleIdx="2" presStyleCnt="4">
        <dgm:presLayoutVars>
          <dgm:bulletEnabled val="1"/>
        </dgm:presLayoutVars>
      </dgm:prSet>
      <dgm:spPr/>
      <dgm:t>
        <a:bodyPr/>
        <a:lstStyle/>
        <a:p>
          <a:endParaRPr lang="tr-TR"/>
        </a:p>
      </dgm:t>
    </dgm:pt>
    <dgm:pt modelId="{2DB661C0-BFB4-449C-A378-F79ACF12F1DC}" type="pres">
      <dgm:prSet presAssocID="{5A40F7EA-631E-4A3E-B98C-8C02E1C4AE5D}" presName="space" presStyleCnt="0"/>
      <dgm:spPr/>
      <dgm:t>
        <a:bodyPr/>
        <a:lstStyle/>
        <a:p>
          <a:endParaRPr lang="tr-TR"/>
        </a:p>
      </dgm:t>
    </dgm:pt>
    <dgm:pt modelId="{B395AD25-7306-45A8-957D-4F97117D554D}" type="pres">
      <dgm:prSet presAssocID="{CBF0F78E-E598-423D-946D-78BFCD51F072}" presName="Name5" presStyleLbl="vennNode1" presStyleIdx="3" presStyleCnt="4">
        <dgm:presLayoutVars>
          <dgm:bulletEnabled val="1"/>
        </dgm:presLayoutVars>
      </dgm:prSet>
      <dgm:spPr/>
      <dgm:t>
        <a:bodyPr/>
        <a:lstStyle/>
        <a:p>
          <a:endParaRPr lang="tr-TR"/>
        </a:p>
      </dgm:t>
    </dgm:pt>
  </dgm:ptLst>
  <dgm:cxnLst>
    <dgm:cxn modelId="{F6423756-B384-4736-B90F-B65436714F32}" srcId="{49AF0BA9-A304-4DFC-8E42-6535EF8D5C5D}" destId="{9153B6F7-F767-4BE3-A751-8F9E8A939FE0}" srcOrd="1" destOrd="0" parTransId="{81E46797-B4D7-4DCA-96FB-DCFACD195427}" sibTransId="{C155D23F-26F4-4250-B535-8BCC99563720}"/>
    <dgm:cxn modelId="{7EC2A377-9365-455D-A19F-52C6E615CB98}" type="presOf" srcId="{9153B6F7-F767-4BE3-A751-8F9E8A939FE0}" destId="{B7ED753B-23AC-4403-915D-616FF5742965}" srcOrd="0" destOrd="0" presId="urn:microsoft.com/office/officeart/2005/8/layout/venn3"/>
    <dgm:cxn modelId="{5524E3C5-0986-40D8-A185-3D498CAD8A10}" type="presOf" srcId="{49AF0BA9-A304-4DFC-8E42-6535EF8D5C5D}" destId="{9E7C62F0-194D-4F10-A72D-B8FFC2644019}" srcOrd="0" destOrd="0" presId="urn:microsoft.com/office/officeart/2005/8/layout/venn3"/>
    <dgm:cxn modelId="{0D067819-125A-4FC7-822E-AF057F6A00E3}" type="presOf" srcId="{48A4AA0D-AA2C-480A-841F-DBBA743D41C5}" destId="{F1752D99-78BA-4522-9C66-3D96B694A5D3}" srcOrd="0" destOrd="0" presId="urn:microsoft.com/office/officeart/2005/8/layout/venn3"/>
    <dgm:cxn modelId="{D7D6BA31-E37B-498A-AF38-91C4D87FA026}" srcId="{49AF0BA9-A304-4DFC-8E42-6535EF8D5C5D}" destId="{48A4AA0D-AA2C-480A-841F-DBBA743D41C5}" srcOrd="0" destOrd="0" parTransId="{827167B6-09CA-4559-A599-4D932DE84B29}" sibTransId="{2C643371-BAE6-4304-99A7-29B6D313D52E}"/>
    <dgm:cxn modelId="{57D0D809-4D90-4243-B331-C15A8DC25E00}" srcId="{49AF0BA9-A304-4DFC-8E42-6535EF8D5C5D}" destId="{CBF0F78E-E598-423D-946D-78BFCD51F072}" srcOrd="3" destOrd="0" parTransId="{BE626BDA-603C-479C-A49C-D4A63C9D2A46}" sibTransId="{FFAACFC9-E3F1-4E19-91D6-DEDA5FEB759C}"/>
    <dgm:cxn modelId="{AE270CE3-5B9C-43A3-97C6-50D17D1B0421}" type="presOf" srcId="{CBF0F78E-E598-423D-946D-78BFCD51F072}" destId="{B395AD25-7306-45A8-957D-4F97117D554D}" srcOrd="0" destOrd="0" presId="urn:microsoft.com/office/officeart/2005/8/layout/venn3"/>
    <dgm:cxn modelId="{ECB5FBCE-D9B8-4181-9E7C-74629B43529A}" type="presOf" srcId="{00576F51-0F49-42C8-9EE4-B4ED0AC317F6}" destId="{02DCB5D9-4C5A-494F-A928-C86921FE1AEA}" srcOrd="0" destOrd="0" presId="urn:microsoft.com/office/officeart/2005/8/layout/venn3"/>
    <dgm:cxn modelId="{2B49AF0A-70CE-4E5D-A436-6507AD5274BA}" srcId="{49AF0BA9-A304-4DFC-8E42-6535EF8D5C5D}" destId="{00576F51-0F49-42C8-9EE4-B4ED0AC317F6}" srcOrd="2" destOrd="0" parTransId="{9736ED45-FEA3-49AE-9556-C8075F2846D8}" sibTransId="{5A40F7EA-631E-4A3E-B98C-8C02E1C4AE5D}"/>
    <dgm:cxn modelId="{28BAD7A9-9173-496D-85D0-5D73F7A324FA}" type="presParOf" srcId="{9E7C62F0-194D-4F10-A72D-B8FFC2644019}" destId="{F1752D99-78BA-4522-9C66-3D96B694A5D3}" srcOrd="0" destOrd="0" presId="urn:microsoft.com/office/officeart/2005/8/layout/venn3"/>
    <dgm:cxn modelId="{DC61B706-21F9-4333-BC41-D733C6FA468F}" type="presParOf" srcId="{9E7C62F0-194D-4F10-A72D-B8FFC2644019}" destId="{D6E70716-D156-4E32-8CE4-8D97B8DAC99E}" srcOrd="1" destOrd="0" presId="urn:microsoft.com/office/officeart/2005/8/layout/venn3"/>
    <dgm:cxn modelId="{4B9DFA86-CA04-4E45-AC1B-F9CD7CF3616D}" type="presParOf" srcId="{9E7C62F0-194D-4F10-A72D-B8FFC2644019}" destId="{B7ED753B-23AC-4403-915D-616FF5742965}" srcOrd="2" destOrd="0" presId="urn:microsoft.com/office/officeart/2005/8/layout/venn3"/>
    <dgm:cxn modelId="{6D6BBC73-E8D1-4C00-BF00-830FA380C27E}" type="presParOf" srcId="{9E7C62F0-194D-4F10-A72D-B8FFC2644019}" destId="{F5A30757-04B6-4C69-8FBE-0D5CD96DB9E4}" srcOrd="3" destOrd="0" presId="urn:microsoft.com/office/officeart/2005/8/layout/venn3"/>
    <dgm:cxn modelId="{FC83E003-07A9-47B5-A9C0-4162CEF70669}" type="presParOf" srcId="{9E7C62F0-194D-4F10-A72D-B8FFC2644019}" destId="{02DCB5D9-4C5A-494F-A928-C86921FE1AEA}" srcOrd="4" destOrd="0" presId="urn:microsoft.com/office/officeart/2005/8/layout/venn3"/>
    <dgm:cxn modelId="{8275857E-009B-4672-9D37-CCDDD3357B27}" type="presParOf" srcId="{9E7C62F0-194D-4F10-A72D-B8FFC2644019}" destId="{2DB661C0-BFB4-449C-A378-F79ACF12F1DC}" srcOrd="5" destOrd="0" presId="urn:microsoft.com/office/officeart/2005/8/layout/venn3"/>
    <dgm:cxn modelId="{F8C3D702-D05E-4CEC-A5AB-AF94A469DFEF}" type="presParOf" srcId="{9E7C62F0-194D-4F10-A72D-B8FFC2644019}" destId="{B395AD25-7306-45A8-957D-4F97117D554D}"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BD407A8-2AA8-47A3-9D13-E63515DAAB02}"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tr-TR"/>
        </a:p>
      </dgm:t>
    </dgm:pt>
    <dgm:pt modelId="{0730A875-5AB3-4A1E-9AC4-75E8D7393CA7}">
      <dgm:prSet/>
      <dgm:spPr/>
      <dgm:t>
        <a:bodyPr/>
        <a:lstStyle/>
        <a:p>
          <a:pPr rtl="0"/>
          <a:r>
            <a:rPr lang="tr-TR" smtClean="0"/>
            <a:t>Yeterli kültürel veri toplayamayan hemşire, bakım verdiği bireyin davranışlarının altında yatan kültürel nedenleri analiz edememekte ve bireylerin sağlık hizmetini kabul etmeme, hizmetten etkili yararlanmama nedenlerini değerlendirilememektedir. </a:t>
          </a:r>
          <a:endParaRPr lang="tr-TR"/>
        </a:p>
      </dgm:t>
    </dgm:pt>
    <dgm:pt modelId="{A3418618-FD79-4B8D-9043-2BBC0434F90D}" type="parTrans" cxnId="{2D5E6306-972C-4090-9BB3-240260549A12}">
      <dgm:prSet/>
      <dgm:spPr/>
      <dgm:t>
        <a:bodyPr/>
        <a:lstStyle/>
        <a:p>
          <a:endParaRPr lang="tr-TR"/>
        </a:p>
      </dgm:t>
    </dgm:pt>
    <dgm:pt modelId="{0DBAEBD3-D94F-40E9-A00C-8EEDB00EB785}" type="sibTrans" cxnId="{2D5E6306-972C-4090-9BB3-240260549A12}">
      <dgm:prSet/>
      <dgm:spPr/>
      <dgm:t>
        <a:bodyPr/>
        <a:lstStyle/>
        <a:p>
          <a:endParaRPr lang="tr-TR"/>
        </a:p>
      </dgm:t>
    </dgm:pt>
    <dgm:pt modelId="{259D1B39-9EA2-4AF1-996F-3FFE5B56FC0C}">
      <dgm:prSet/>
      <dgm:spPr/>
      <dgm:t>
        <a:bodyPr/>
        <a:lstStyle/>
        <a:p>
          <a:pPr rtl="0"/>
          <a:r>
            <a:rPr lang="tr-TR" dirty="0" smtClean="0"/>
            <a:t>Konuyla ilgili olarak Türkiye’de yapılan çalışmalar göstermiştir ki hemşirelik ve ebelik öğrencileri özellikle iletişim, dini inanç ve yaşam biçimi kendisininkinden farklı olan bireylere bakım verirken güçlük yaşamaktadır </a:t>
          </a:r>
          <a:endParaRPr lang="tr-TR" dirty="0"/>
        </a:p>
      </dgm:t>
    </dgm:pt>
    <dgm:pt modelId="{E0BA3A37-178B-4D50-89BE-0C428124A57F}" type="parTrans" cxnId="{E2CC1BBD-5FF4-4107-816A-B0CEF76CBF94}">
      <dgm:prSet/>
      <dgm:spPr/>
      <dgm:t>
        <a:bodyPr/>
        <a:lstStyle/>
        <a:p>
          <a:endParaRPr lang="tr-TR"/>
        </a:p>
      </dgm:t>
    </dgm:pt>
    <dgm:pt modelId="{FFA8593F-28FA-4F06-A150-C191EA4755C3}" type="sibTrans" cxnId="{E2CC1BBD-5FF4-4107-816A-B0CEF76CBF94}">
      <dgm:prSet/>
      <dgm:spPr/>
      <dgm:t>
        <a:bodyPr/>
        <a:lstStyle/>
        <a:p>
          <a:endParaRPr lang="tr-TR"/>
        </a:p>
      </dgm:t>
    </dgm:pt>
    <dgm:pt modelId="{F18E0988-9516-4591-B523-E1F1F303EE49}" type="pres">
      <dgm:prSet presAssocID="{5BD407A8-2AA8-47A3-9D13-E63515DAAB02}" presName="Name0" presStyleCnt="0">
        <dgm:presLayoutVars>
          <dgm:dir/>
          <dgm:animLvl val="lvl"/>
          <dgm:resizeHandles val="exact"/>
        </dgm:presLayoutVars>
      </dgm:prSet>
      <dgm:spPr/>
      <dgm:t>
        <a:bodyPr/>
        <a:lstStyle/>
        <a:p>
          <a:endParaRPr lang="tr-TR"/>
        </a:p>
      </dgm:t>
    </dgm:pt>
    <dgm:pt modelId="{1B0D3CE5-8EB1-4C8D-BD8D-0E12584B482C}" type="pres">
      <dgm:prSet presAssocID="{0730A875-5AB3-4A1E-9AC4-75E8D7393CA7}" presName="linNode" presStyleCnt="0"/>
      <dgm:spPr/>
      <dgm:t>
        <a:bodyPr/>
        <a:lstStyle/>
        <a:p>
          <a:endParaRPr lang="tr-TR"/>
        </a:p>
      </dgm:t>
    </dgm:pt>
    <dgm:pt modelId="{172842F3-D477-465C-AE47-70F8DF9C522C}" type="pres">
      <dgm:prSet presAssocID="{0730A875-5AB3-4A1E-9AC4-75E8D7393CA7}" presName="parentText" presStyleLbl="node1" presStyleIdx="0" presStyleCnt="1">
        <dgm:presLayoutVars>
          <dgm:chMax val="1"/>
          <dgm:bulletEnabled val="1"/>
        </dgm:presLayoutVars>
      </dgm:prSet>
      <dgm:spPr/>
      <dgm:t>
        <a:bodyPr/>
        <a:lstStyle/>
        <a:p>
          <a:endParaRPr lang="tr-TR"/>
        </a:p>
      </dgm:t>
    </dgm:pt>
    <dgm:pt modelId="{2008CE4C-0D19-4A14-9BC7-ADCEE9A2ED76}" type="pres">
      <dgm:prSet presAssocID="{0730A875-5AB3-4A1E-9AC4-75E8D7393CA7}" presName="descendantText" presStyleLbl="alignAccFollowNode1" presStyleIdx="0" presStyleCnt="1">
        <dgm:presLayoutVars>
          <dgm:bulletEnabled val="1"/>
        </dgm:presLayoutVars>
      </dgm:prSet>
      <dgm:spPr/>
      <dgm:t>
        <a:bodyPr/>
        <a:lstStyle/>
        <a:p>
          <a:endParaRPr lang="tr-TR"/>
        </a:p>
      </dgm:t>
    </dgm:pt>
  </dgm:ptLst>
  <dgm:cxnLst>
    <dgm:cxn modelId="{E2CC1BBD-5FF4-4107-816A-B0CEF76CBF94}" srcId="{0730A875-5AB3-4A1E-9AC4-75E8D7393CA7}" destId="{259D1B39-9EA2-4AF1-996F-3FFE5B56FC0C}" srcOrd="0" destOrd="0" parTransId="{E0BA3A37-178B-4D50-89BE-0C428124A57F}" sibTransId="{FFA8593F-28FA-4F06-A150-C191EA4755C3}"/>
    <dgm:cxn modelId="{2D5E6306-972C-4090-9BB3-240260549A12}" srcId="{5BD407A8-2AA8-47A3-9D13-E63515DAAB02}" destId="{0730A875-5AB3-4A1E-9AC4-75E8D7393CA7}" srcOrd="0" destOrd="0" parTransId="{A3418618-FD79-4B8D-9043-2BBC0434F90D}" sibTransId="{0DBAEBD3-D94F-40E9-A00C-8EEDB00EB785}"/>
    <dgm:cxn modelId="{3B073ACC-EFE6-401B-8FB6-06113F2D0B63}" type="presOf" srcId="{0730A875-5AB3-4A1E-9AC4-75E8D7393CA7}" destId="{172842F3-D477-465C-AE47-70F8DF9C522C}" srcOrd="0" destOrd="0" presId="urn:microsoft.com/office/officeart/2005/8/layout/vList5"/>
    <dgm:cxn modelId="{59DA890B-646F-44FF-BAAF-2AC4DF3FC6EA}" type="presOf" srcId="{5BD407A8-2AA8-47A3-9D13-E63515DAAB02}" destId="{F18E0988-9516-4591-B523-E1F1F303EE49}" srcOrd="0" destOrd="0" presId="urn:microsoft.com/office/officeart/2005/8/layout/vList5"/>
    <dgm:cxn modelId="{2D997F0F-F383-4F2F-AAA7-44AFFF4C8D4A}" type="presOf" srcId="{259D1B39-9EA2-4AF1-996F-3FFE5B56FC0C}" destId="{2008CE4C-0D19-4A14-9BC7-ADCEE9A2ED76}" srcOrd="0" destOrd="0" presId="urn:microsoft.com/office/officeart/2005/8/layout/vList5"/>
    <dgm:cxn modelId="{CD541888-4E5D-4D44-8C9E-CBE967AA751A}" type="presParOf" srcId="{F18E0988-9516-4591-B523-E1F1F303EE49}" destId="{1B0D3CE5-8EB1-4C8D-BD8D-0E12584B482C}" srcOrd="0" destOrd="0" presId="urn:microsoft.com/office/officeart/2005/8/layout/vList5"/>
    <dgm:cxn modelId="{50090D11-FAB1-4121-BF10-3356D76489B1}" type="presParOf" srcId="{1B0D3CE5-8EB1-4C8D-BD8D-0E12584B482C}" destId="{172842F3-D477-465C-AE47-70F8DF9C522C}" srcOrd="0" destOrd="0" presId="urn:microsoft.com/office/officeart/2005/8/layout/vList5"/>
    <dgm:cxn modelId="{5C4E214C-3EFF-47AE-9471-3BC6BFBBB776}" type="presParOf" srcId="{1B0D3CE5-8EB1-4C8D-BD8D-0E12584B482C}" destId="{2008CE4C-0D19-4A14-9BC7-ADCEE9A2ED7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911BFA5-69DA-428B-8594-B48620AFF4E3}"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tr-TR"/>
        </a:p>
      </dgm:t>
    </dgm:pt>
    <dgm:pt modelId="{66AEE864-FC3A-49B7-B60E-F3D0E67D1475}">
      <dgm:prSet/>
      <dgm:spPr/>
      <dgm:t>
        <a:bodyPr/>
        <a:lstStyle/>
        <a:p>
          <a:pPr rtl="0"/>
          <a:r>
            <a:rPr lang="tr-TR" smtClean="0"/>
            <a:t>Bu rehber hazırlanırken; sağlık üzerinde etkili olan kültürel özellikler belirlendi. </a:t>
          </a:r>
          <a:endParaRPr lang="tr-TR"/>
        </a:p>
      </dgm:t>
    </dgm:pt>
    <dgm:pt modelId="{5B2B88FB-5B11-435B-99B1-26DA7DFCA6AF}" type="parTrans" cxnId="{197B0625-1482-4D60-9AD3-6ED00059EABD}">
      <dgm:prSet/>
      <dgm:spPr/>
      <dgm:t>
        <a:bodyPr/>
        <a:lstStyle/>
        <a:p>
          <a:endParaRPr lang="tr-TR"/>
        </a:p>
      </dgm:t>
    </dgm:pt>
    <dgm:pt modelId="{54299144-9496-4526-A439-89CF62A2B3CD}" type="sibTrans" cxnId="{197B0625-1482-4D60-9AD3-6ED00059EABD}">
      <dgm:prSet/>
      <dgm:spPr/>
      <dgm:t>
        <a:bodyPr/>
        <a:lstStyle/>
        <a:p>
          <a:endParaRPr lang="tr-TR"/>
        </a:p>
      </dgm:t>
    </dgm:pt>
    <dgm:pt modelId="{822BF728-C34E-45C8-84F3-33AC96DFDD26}">
      <dgm:prSet/>
      <dgm:spPr/>
      <dgm:t>
        <a:bodyPr/>
        <a:lstStyle/>
        <a:p>
          <a:pPr rtl="0"/>
          <a:r>
            <a:rPr lang="tr-TR" dirty="0" smtClean="0"/>
            <a:t>Bireyin göç durumu, dini, etnik yapısı, iletişim özellikleri, toplum içindeki rol ve görevleri, sağlığı ve hastalığı nasıl algıladığı, sağlığı koruma ve geliştirme davranışları, hastalıklarla baş etme uygulamaları, ekonomik durum, aile yapısı, cinsiyet rolleri, evlilik örüntüleri, cinsel davranış, önleyici örüntüler, nüfus politikası, hamilelik ve doğum pratikleri, vücut imajındaki değişiklikler, beslenme, giyinme, kişisel hijyen, konut düzenlemeleri, genel sağlık düzenlemeleri, meslekler, alışkanlıklar, kültüre bağlı stres, madde kullanımı, boş zaman alışkanlıkları ve kendi kendine tedavi stratejileri ve terapilerin sağlığı etkileyen kültürel özellikler arasında olduğu görüldü.</a:t>
          </a:r>
          <a:endParaRPr lang="tr-TR" dirty="0"/>
        </a:p>
      </dgm:t>
    </dgm:pt>
    <dgm:pt modelId="{E6706D4B-028F-4DEE-9197-7E7A34428217}" type="parTrans" cxnId="{B7D7865F-43A7-4DA8-BDC1-F080052E19E5}">
      <dgm:prSet/>
      <dgm:spPr/>
      <dgm:t>
        <a:bodyPr/>
        <a:lstStyle/>
        <a:p>
          <a:endParaRPr lang="tr-TR"/>
        </a:p>
      </dgm:t>
    </dgm:pt>
    <dgm:pt modelId="{D0AC18E3-CEFA-46FA-A6BA-BBE8552BF289}" type="sibTrans" cxnId="{B7D7865F-43A7-4DA8-BDC1-F080052E19E5}">
      <dgm:prSet/>
      <dgm:spPr/>
      <dgm:t>
        <a:bodyPr/>
        <a:lstStyle/>
        <a:p>
          <a:endParaRPr lang="tr-TR"/>
        </a:p>
      </dgm:t>
    </dgm:pt>
    <dgm:pt modelId="{7EF757E3-E7F5-49B6-A300-E9E77F521899}" type="pres">
      <dgm:prSet presAssocID="{3911BFA5-69DA-428B-8594-B48620AFF4E3}" presName="linear" presStyleCnt="0">
        <dgm:presLayoutVars>
          <dgm:animLvl val="lvl"/>
          <dgm:resizeHandles val="exact"/>
        </dgm:presLayoutVars>
      </dgm:prSet>
      <dgm:spPr/>
      <dgm:t>
        <a:bodyPr/>
        <a:lstStyle/>
        <a:p>
          <a:endParaRPr lang="tr-TR"/>
        </a:p>
      </dgm:t>
    </dgm:pt>
    <dgm:pt modelId="{16D3478B-C4D0-4325-95C6-F0E0FE57DF6C}" type="pres">
      <dgm:prSet presAssocID="{66AEE864-FC3A-49B7-B60E-F3D0E67D1475}" presName="parentText" presStyleLbl="node1" presStyleIdx="0" presStyleCnt="1">
        <dgm:presLayoutVars>
          <dgm:chMax val="0"/>
          <dgm:bulletEnabled val="1"/>
        </dgm:presLayoutVars>
      </dgm:prSet>
      <dgm:spPr/>
      <dgm:t>
        <a:bodyPr/>
        <a:lstStyle/>
        <a:p>
          <a:endParaRPr lang="tr-TR"/>
        </a:p>
      </dgm:t>
    </dgm:pt>
    <dgm:pt modelId="{9B45D25E-6286-4A09-A310-A19A27EF2468}" type="pres">
      <dgm:prSet presAssocID="{66AEE864-FC3A-49B7-B60E-F3D0E67D1475}" presName="childText" presStyleLbl="revTx" presStyleIdx="0" presStyleCnt="1">
        <dgm:presLayoutVars>
          <dgm:bulletEnabled val="1"/>
        </dgm:presLayoutVars>
      </dgm:prSet>
      <dgm:spPr/>
      <dgm:t>
        <a:bodyPr/>
        <a:lstStyle/>
        <a:p>
          <a:endParaRPr lang="tr-TR"/>
        </a:p>
      </dgm:t>
    </dgm:pt>
  </dgm:ptLst>
  <dgm:cxnLst>
    <dgm:cxn modelId="{197B0625-1482-4D60-9AD3-6ED00059EABD}" srcId="{3911BFA5-69DA-428B-8594-B48620AFF4E3}" destId="{66AEE864-FC3A-49B7-B60E-F3D0E67D1475}" srcOrd="0" destOrd="0" parTransId="{5B2B88FB-5B11-435B-99B1-26DA7DFCA6AF}" sibTransId="{54299144-9496-4526-A439-89CF62A2B3CD}"/>
    <dgm:cxn modelId="{B7D7865F-43A7-4DA8-BDC1-F080052E19E5}" srcId="{66AEE864-FC3A-49B7-B60E-F3D0E67D1475}" destId="{822BF728-C34E-45C8-84F3-33AC96DFDD26}" srcOrd="0" destOrd="0" parTransId="{E6706D4B-028F-4DEE-9197-7E7A34428217}" sibTransId="{D0AC18E3-CEFA-46FA-A6BA-BBE8552BF289}"/>
    <dgm:cxn modelId="{68900DF7-E156-4BCD-AC73-F913C116B69A}" type="presOf" srcId="{822BF728-C34E-45C8-84F3-33AC96DFDD26}" destId="{9B45D25E-6286-4A09-A310-A19A27EF2468}" srcOrd="0" destOrd="0" presId="urn:microsoft.com/office/officeart/2005/8/layout/vList2"/>
    <dgm:cxn modelId="{0AAB0359-0607-4A23-8D1D-97DD11F3DF29}" type="presOf" srcId="{3911BFA5-69DA-428B-8594-B48620AFF4E3}" destId="{7EF757E3-E7F5-49B6-A300-E9E77F521899}" srcOrd="0" destOrd="0" presId="urn:microsoft.com/office/officeart/2005/8/layout/vList2"/>
    <dgm:cxn modelId="{CCAC3C71-2C54-447F-BD29-3832D1349DC6}" type="presOf" srcId="{66AEE864-FC3A-49B7-B60E-F3D0E67D1475}" destId="{16D3478B-C4D0-4325-95C6-F0E0FE57DF6C}" srcOrd="0" destOrd="0" presId="urn:microsoft.com/office/officeart/2005/8/layout/vList2"/>
    <dgm:cxn modelId="{2E1712CD-74DF-4665-B278-D3AD257AD479}" type="presParOf" srcId="{7EF757E3-E7F5-49B6-A300-E9E77F521899}" destId="{16D3478B-C4D0-4325-95C6-F0E0FE57DF6C}" srcOrd="0" destOrd="0" presId="urn:microsoft.com/office/officeart/2005/8/layout/vList2"/>
    <dgm:cxn modelId="{A9286359-0825-4925-8381-AEFD384EFC09}" type="presParOf" srcId="{7EF757E3-E7F5-49B6-A300-E9E77F521899}" destId="{9B45D25E-6286-4A09-A310-A19A27EF246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51B3788-F6EF-47CA-9718-2378CA4AF9F5}" type="doc">
      <dgm:prSet loTypeId="urn:microsoft.com/office/officeart/2008/layout/LinedList" loCatId="list" qsTypeId="urn:microsoft.com/office/officeart/2005/8/quickstyle/simple5" qsCatId="simple" csTypeId="urn:microsoft.com/office/officeart/2005/8/colors/colorful4" csCatId="colorful"/>
      <dgm:spPr/>
      <dgm:t>
        <a:bodyPr/>
        <a:lstStyle/>
        <a:p>
          <a:endParaRPr lang="tr-TR"/>
        </a:p>
      </dgm:t>
    </dgm:pt>
    <dgm:pt modelId="{BA63DBF4-9BBC-40B0-9BCA-FAC6B33F0B67}">
      <dgm:prSet/>
      <dgm:spPr/>
      <dgm:t>
        <a:bodyPr/>
        <a:lstStyle/>
        <a:p>
          <a:pPr rtl="0"/>
          <a:r>
            <a:rPr lang="tr-TR" smtClean="0"/>
            <a:t>Hemşirelerin birey, aile ve topluma istendik düzeyde bakım verebilmeleri için sağlık ve hastalık davranışların arkasında yatan kültürel özellikleri tanımaları önemlidir. Türkiye’de bütün hemşireler tarafından ortak olarak kullanılan kültürel özellikleri tanılamak için spesifik bir model ya da rehber mevcut değildir. Alanda ve kliniklerde kullanılan rehber ve modeller kültürel veri toplamada yetersiz kalmaktadır. Hemşirelerin daha kısa zamanda, daha fazla kültürel veri toplayarak bakımda ortak bir dil oluşturup kültürel değerlendirme yapmasına katkı sağlayacak bir rehbere gereksinim duyulmaktadır. </a:t>
          </a:r>
          <a:endParaRPr lang="tr-TR"/>
        </a:p>
      </dgm:t>
    </dgm:pt>
    <dgm:pt modelId="{90C1DFC7-43C0-4737-833F-E4765BAB62D3}" type="parTrans" cxnId="{7D6A8A4D-8CAA-4955-B895-F56B78EE9DBB}">
      <dgm:prSet/>
      <dgm:spPr/>
      <dgm:t>
        <a:bodyPr/>
        <a:lstStyle/>
        <a:p>
          <a:endParaRPr lang="tr-TR"/>
        </a:p>
      </dgm:t>
    </dgm:pt>
    <dgm:pt modelId="{4F79B08E-3ACB-4E29-93C2-E56EA157363C}" type="sibTrans" cxnId="{7D6A8A4D-8CAA-4955-B895-F56B78EE9DBB}">
      <dgm:prSet/>
      <dgm:spPr/>
      <dgm:t>
        <a:bodyPr/>
        <a:lstStyle/>
        <a:p>
          <a:endParaRPr lang="tr-TR"/>
        </a:p>
      </dgm:t>
    </dgm:pt>
    <dgm:pt modelId="{8B4570E5-72CA-4C16-9326-C9366779F90D}">
      <dgm:prSet/>
      <dgm:spPr/>
      <dgm:t>
        <a:bodyPr/>
        <a:lstStyle/>
        <a:p>
          <a:pPr rtl="0"/>
          <a:r>
            <a:rPr lang="tr-TR" smtClean="0"/>
            <a:t>Bu amaçla araştırmacılar Hemşirelik </a:t>
          </a:r>
          <a:r>
            <a:rPr lang="tr-TR" i="1" smtClean="0"/>
            <a:t>Bakımında Kültürel Özellikleri Tanılama Rehberi’ni </a:t>
          </a:r>
          <a:r>
            <a:rPr lang="tr-TR" smtClean="0"/>
            <a:t>oluşturdular. Rehberin amacı kültürel özellikleri tanılamak ve hemşirelik bakımının kalitesine katkı sağlamaktır. </a:t>
          </a:r>
          <a:endParaRPr lang="tr-TR"/>
        </a:p>
      </dgm:t>
    </dgm:pt>
    <dgm:pt modelId="{536F6015-D75D-48AB-852D-485B3D6810CF}" type="parTrans" cxnId="{5CE3EC14-BB5D-4289-AEE3-DAEC898E9EE5}">
      <dgm:prSet/>
      <dgm:spPr/>
      <dgm:t>
        <a:bodyPr/>
        <a:lstStyle/>
        <a:p>
          <a:endParaRPr lang="tr-TR"/>
        </a:p>
      </dgm:t>
    </dgm:pt>
    <dgm:pt modelId="{747D3BA0-200E-44DA-9BB7-A67BDCCD2D6B}" type="sibTrans" cxnId="{5CE3EC14-BB5D-4289-AEE3-DAEC898E9EE5}">
      <dgm:prSet/>
      <dgm:spPr/>
      <dgm:t>
        <a:bodyPr/>
        <a:lstStyle/>
        <a:p>
          <a:endParaRPr lang="tr-TR"/>
        </a:p>
      </dgm:t>
    </dgm:pt>
    <dgm:pt modelId="{B69BC247-E62A-4B26-9C09-D5B4909090C8}" type="pres">
      <dgm:prSet presAssocID="{451B3788-F6EF-47CA-9718-2378CA4AF9F5}" presName="vert0" presStyleCnt="0">
        <dgm:presLayoutVars>
          <dgm:dir/>
          <dgm:animOne val="branch"/>
          <dgm:animLvl val="lvl"/>
        </dgm:presLayoutVars>
      </dgm:prSet>
      <dgm:spPr/>
      <dgm:t>
        <a:bodyPr/>
        <a:lstStyle/>
        <a:p>
          <a:endParaRPr lang="tr-TR"/>
        </a:p>
      </dgm:t>
    </dgm:pt>
    <dgm:pt modelId="{C1CA9124-1187-4EE1-ACDE-21CFE48F1B5E}" type="pres">
      <dgm:prSet presAssocID="{BA63DBF4-9BBC-40B0-9BCA-FAC6B33F0B67}" presName="thickLine" presStyleLbl="alignNode1" presStyleIdx="0" presStyleCnt="2"/>
      <dgm:spPr/>
      <dgm:t>
        <a:bodyPr/>
        <a:lstStyle/>
        <a:p>
          <a:endParaRPr lang="tr-TR"/>
        </a:p>
      </dgm:t>
    </dgm:pt>
    <dgm:pt modelId="{2F4FA7AD-D761-419F-B99E-479EFE5AE624}" type="pres">
      <dgm:prSet presAssocID="{BA63DBF4-9BBC-40B0-9BCA-FAC6B33F0B67}" presName="horz1" presStyleCnt="0"/>
      <dgm:spPr/>
      <dgm:t>
        <a:bodyPr/>
        <a:lstStyle/>
        <a:p>
          <a:endParaRPr lang="tr-TR"/>
        </a:p>
      </dgm:t>
    </dgm:pt>
    <dgm:pt modelId="{1B29CBB3-C49D-4ECD-A436-CE99F2A3CDC9}" type="pres">
      <dgm:prSet presAssocID="{BA63DBF4-9BBC-40B0-9BCA-FAC6B33F0B67}" presName="tx1" presStyleLbl="revTx" presStyleIdx="0" presStyleCnt="2"/>
      <dgm:spPr/>
      <dgm:t>
        <a:bodyPr/>
        <a:lstStyle/>
        <a:p>
          <a:endParaRPr lang="tr-TR"/>
        </a:p>
      </dgm:t>
    </dgm:pt>
    <dgm:pt modelId="{274AD1B7-BCD7-48D7-A393-67D5F4DBF80A}" type="pres">
      <dgm:prSet presAssocID="{BA63DBF4-9BBC-40B0-9BCA-FAC6B33F0B67}" presName="vert1" presStyleCnt="0"/>
      <dgm:spPr/>
      <dgm:t>
        <a:bodyPr/>
        <a:lstStyle/>
        <a:p>
          <a:endParaRPr lang="tr-TR"/>
        </a:p>
      </dgm:t>
    </dgm:pt>
    <dgm:pt modelId="{E21DDB57-2E9A-457F-A39F-9FC28363FE80}" type="pres">
      <dgm:prSet presAssocID="{8B4570E5-72CA-4C16-9326-C9366779F90D}" presName="thickLine" presStyleLbl="alignNode1" presStyleIdx="1" presStyleCnt="2"/>
      <dgm:spPr/>
      <dgm:t>
        <a:bodyPr/>
        <a:lstStyle/>
        <a:p>
          <a:endParaRPr lang="tr-TR"/>
        </a:p>
      </dgm:t>
    </dgm:pt>
    <dgm:pt modelId="{AB5D7625-667B-4719-A6DB-207F4ABB69C9}" type="pres">
      <dgm:prSet presAssocID="{8B4570E5-72CA-4C16-9326-C9366779F90D}" presName="horz1" presStyleCnt="0"/>
      <dgm:spPr/>
      <dgm:t>
        <a:bodyPr/>
        <a:lstStyle/>
        <a:p>
          <a:endParaRPr lang="tr-TR"/>
        </a:p>
      </dgm:t>
    </dgm:pt>
    <dgm:pt modelId="{93CD7366-8482-4D6D-B296-3C7A33385C6C}" type="pres">
      <dgm:prSet presAssocID="{8B4570E5-72CA-4C16-9326-C9366779F90D}" presName="tx1" presStyleLbl="revTx" presStyleIdx="1" presStyleCnt="2"/>
      <dgm:spPr/>
      <dgm:t>
        <a:bodyPr/>
        <a:lstStyle/>
        <a:p>
          <a:endParaRPr lang="tr-TR"/>
        </a:p>
      </dgm:t>
    </dgm:pt>
    <dgm:pt modelId="{29C5E8AE-2E67-4EDC-8D5B-5202AA68A2E4}" type="pres">
      <dgm:prSet presAssocID="{8B4570E5-72CA-4C16-9326-C9366779F90D}" presName="vert1" presStyleCnt="0"/>
      <dgm:spPr/>
      <dgm:t>
        <a:bodyPr/>
        <a:lstStyle/>
        <a:p>
          <a:endParaRPr lang="tr-TR"/>
        </a:p>
      </dgm:t>
    </dgm:pt>
  </dgm:ptLst>
  <dgm:cxnLst>
    <dgm:cxn modelId="{5CE3EC14-BB5D-4289-AEE3-DAEC898E9EE5}" srcId="{451B3788-F6EF-47CA-9718-2378CA4AF9F5}" destId="{8B4570E5-72CA-4C16-9326-C9366779F90D}" srcOrd="1" destOrd="0" parTransId="{536F6015-D75D-48AB-852D-485B3D6810CF}" sibTransId="{747D3BA0-200E-44DA-9BB7-A67BDCCD2D6B}"/>
    <dgm:cxn modelId="{CBB01785-FD62-45FC-97D3-56C1674EE39A}" type="presOf" srcId="{451B3788-F6EF-47CA-9718-2378CA4AF9F5}" destId="{B69BC247-E62A-4B26-9C09-D5B4909090C8}" srcOrd="0" destOrd="0" presId="urn:microsoft.com/office/officeart/2008/layout/LinedList"/>
    <dgm:cxn modelId="{7D6A8A4D-8CAA-4955-B895-F56B78EE9DBB}" srcId="{451B3788-F6EF-47CA-9718-2378CA4AF9F5}" destId="{BA63DBF4-9BBC-40B0-9BCA-FAC6B33F0B67}" srcOrd="0" destOrd="0" parTransId="{90C1DFC7-43C0-4737-833F-E4765BAB62D3}" sibTransId="{4F79B08E-3ACB-4E29-93C2-E56EA157363C}"/>
    <dgm:cxn modelId="{13211B84-AFA9-4771-AE2A-7B72ECA31F90}" type="presOf" srcId="{8B4570E5-72CA-4C16-9326-C9366779F90D}" destId="{93CD7366-8482-4D6D-B296-3C7A33385C6C}" srcOrd="0" destOrd="0" presId="urn:microsoft.com/office/officeart/2008/layout/LinedList"/>
    <dgm:cxn modelId="{BE312517-18AD-43C6-9AE9-9464A8FCA93F}" type="presOf" srcId="{BA63DBF4-9BBC-40B0-9BCA-FAC6B33F0B67}" destId="{1B29CBB3-C49D-4ECD-A436-CE99F2A3CDC9}" srcOrd="0" destOrd="0" presId="urn:microsoft.com/office/officeart/2008/layout/LinedList"/>
    <dgm:cxn modelId="{7F549F73-94CE-49B7-AE95-3180757D6D06}" type="presParOf" srcId="{B69BC247-E62A-4B26-9C09-D5B4909090C8}" destId="{C1CA9124-1187-4EE1-ACDE-21CFE48F1B5E}" srcOrd="0" destOrd="0" presId="urn:microsoft.com/office/officeart/2008/layout/LinedList"/>
    <dgm:cxn modelId="{AF3EDEC3-673E-4C9E-BDE7-BAC32EB31802}" type="presParOf" srcId="{B69BC247-E62A-4B26-9C09-D5B4909090C8}" destId="{2F4FA7AD-D761-419F-B99E-479EFE5AE624}" srcOrd="1" destOrd="0" presId="urn:microsoft.com/office/officeart/2008/layout/LinedList"/>
    <dgm:cxn modelId="{D7FD1933-35FB-4371-BBBD-B4264B1E2E79}" type="presParOf" srcId="{2F4FA7AD-D761-419F-B99E-479EFE5AE624}" destId="{1B29CBB3-C49D-4ECD-A436-CE99F2A3CDC9}" srcOrd="0" destOrd="0" presId="urn:microsoft.com/office/officeart/2008/layout/LinedList"/>
    <dgm:cxn modelId="{3DC887B0-E67E-4C54-8C33-4407DE508DDF}" type="presParOf" srcId="{2F4FA7AD-D761-419F-B99E-479EFE5AE624}" destId="{274AD1B7-BCD7-48D7-A393-67D5F4DBF80A}" srcOrd="1" destOrd="0" presId="urn:microsoft.com/office/officeart/2008/layout/LinedList"/>
    <dgm:cxn modelId="{635C7968-F9A7-4165-ABAF-C9BD8E12913E}" type="presParOf" srcId="{B69BC247-E62A-4B26-9C09-D5B4909090C8}" destId="{E21DDB57-2E9A-457F-A39F-9FC28363FE80}" srcOrd="2" destOrd="0" presId="urn:microsoft.com/office/officeart/2008/layout/LinedList"/>
    <dgm:cxn modelId="{FF2E22FC-2EA5-4AD6-B4C9-4AF940A97CB5}" type="presParOf" srcId="{B69BC247-E62A-4B26-9C09-D5B4909090C8}" destId="{AB5D7625-667B-4719-A6DB-207F4ABB69C9}" srcOrd="3" destOrd="0" presId="urn:microsoft.com/office/officeart/2008/layout/LinedList"/>
    <dgm:cxn modelId="{E5B57C76-1728-4B94-96ED-0EA304F3D54E}" type="presParOf" srcId="{AB5D7625-667B-4719-A6DB-207F4ABB69C9}" destId="{93CD7366-8482-4D6D-B296-3C7A33385C6C}" srcOrd="0" destOrd="0" presId="urn:microsoft.com/office/officeart/2008/layout/LinedList"/>
    <dgm:cxn modelId="{24031F71-9A83-4023-AAD9-9A1D31B6C377}" type="presParOf" srcId="{AB5D7625-667B-4719-A6DB-207F4ABB69C9}" destId="{29C5E8AE-2E67-4EDC-8D5B-5202AA68A2E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14E83A2-A14D-4CF8-A959-8C8E2F7986D5}" type="doc">
      <dgm:prSet loTypeId="urn:microsoft.com/office/officeart/2008/layout/LinedList" loCatId="list" qsTypeId="urn:microsoft.com/office/officeart/2005/8/quickstyle/simple5" qsCatId="simple" csTypeId="urn:microsoft.com/office/officeart/2005/8/colors/colorful1" csCatId="colorful"/>
      <dgm:spPr/>
      <dgm:t>
        <a:bodyPr/>
        <a:lstStyle/>
        <a:p>
          <a:endParaRPr lang="tr-TR"/>
        </a:p>
      </dgm:t>
    </dgm:pt>
    <dgm:pt modelId="{D06CC3EA-F8CC-4C5B-9C82-3023847DD4C3}">
      <dgm:prSet/>
      <dgm:spPr/>
      <dgm:t>
        <a:bodyPr/>
        <a:lstStyle/>
        <a:p>
          <a:pPr rtl="0"/>
          <a:r>
            <a:rPr lang="tr-TR" smtClean="0"/>
            <a:t>Rehber sahada aile izlemlerinde derinlemesine bir kültürel değerlendirme yapmak amacıyla halk sağlığı hemşireleri, aile hekimleri, aile sağlığı elemanları ve ebeler tarafından kullanılacağı gibi doğum, çocuk, onkoloji klinikleri başta olmak üzere diğer bütün kliniklerde kültürel veri toplamak amacıyla kullanılabilir.</a:t>
          </a:r>
          <a:endParaRPr lang="tr-TR"/>
        </a:p>
      </dgm:t>
    </dgm:pt>
    <dgm:pt modelId="{DBBF4A5E-CB5C-4635-9AFC-EBF14A3011CF}" type="parTrans" cxnId="{22B52ED4-34C1-4231-BD0E-7907D76935B9}">
      <dgm:prSet/>
      <dgm:spPr/>
      <dgm:t>
        <a:bodyPr/>
        <a:lstStyle/>
        <a:p>
          <a:endParaRPr lang="tr-TR"/>
        </a:p>
      </dgm:t>
    </dgm:pt>
    <dgm:pt modelId="{BB84B8AE-A96E-4329-9F9E-A8988B8C80DB}" type="sibTrans" cxnId="{22B52ED4-34C1-4231-BD0E-7907D76935B9}">
      <dgm:prSet/>
      <dgm:spPr/>
      <dgm:t>
        <a:bodyPr/>
        <a:lstStyle/>
        <a:p>
          <a:endParaRPr lang="tr-TR"/>
        </a:p>
      </dgm:t>
    </dgm:pt>
    <dgm:pt modelId="{B213E587-562F-45A8-8F19-40A05B0EAE32}">
      <dgm:prSet/>
      <dgm:spPr/>
      <dgm:t>
        <a:bodyPr/>
        <a:lstStyle/>
        <a:p>
          <a:pPr rtl="0"/>
          <a:r>
            <a:rPr lang="tr-TR" smtClean="0"/>
            <a:t>Rehberin tamamı derinlemesine yapılacak bir kültürel değerlendirmede kullanılacağı gibi bir bölümü kullanılarak kısmı bir kültürel değerlendirme de yapılabilir. </a:t>
          </a:r>
          <a:endParaRPr lang="tr-TR"/>
        </a:p>
      </dgm:t>
    </dgm:pt>
    <dgm:pt modelId="{254BFF3D-6BEA-4BEF-A4E7-CE5CE1FA0483}" type="parTrans" cxnId="{B6723ECC-FC75-4725-A097-D2005299B85F}">
      <dgm:prSet/>
      <dgm:spPr/>
      <dgm:t>
        <a:bodyPr/>
        <a:lstStyle/>
        <a:p>
          <a:endParaRPr lang="tr-TR"/>
        </a:p>
      </dgm:t>
    </dgm:pt>
    <dgm:pt modelId="{79B5ABC8-2504-4A37-8DDE-21C11966829E}" type="sibTrans" cxnId="{B6723ECC-FC75-4725-A097-D2005299B85F}">
      <dgm:prSet/>
      <dgm:spPr/>
      <dgm:t>
        <a:bodyPr/>
        <a:lstStyle/>
        <a:p>
          <a:endParaRPr lang="tr-TR"/>
        </a:p>
      </dgm:t>
    </dgm:pt>
    <dgm:pt modelId="{E3264306-AFF3-409E-87B0-A2FEA19BC1B6}">
      <dgm:prSet/>
      <dgm:spPr/>
      <dgm:t>
        <a:bodyPr/>
        <a:lstStyle/>
        <a:p>
          <a:pPr rtl="0"/>
          <a:r>
            <a:rPr lang="tr-TR" smtClean="0"/>
            <a:t>Bu rehber hizmet verilecek birey, aile ve toplumun kültürel özelliklerini değerlendirmek amacıyla diğer tüm sağlık çalışanları tarafından da kullanılabilir. </a:t>
          </a:r>
          <a:endParaRPr lang="tr-TR"/>
        </a:p>
      </dgm:t>
    </dgm:pt>
    <dgm:pt modelId="{BF328B3E-1510-4EF9-9E9D-EC43DADA4047}" type="parTrans" cxnId="{AF4EF686-EADA-4B5F-8901-D821AD729454}">
      <dgm:prSet/>
      <dgm:spPr/>
      <dgm:t>
        <a:bodyPr/>
        <a:lstStyle/>
        <a:p>
          <a:endParaRPr lang="tr-TR"/>
        </a:p>
      </dgm:t>
    </dgm:pt>
    <dgm:pt modelId="{F9615114-210E-4B62-8BE7-B61F86E7511B}" type="sibTrans" cxnId="{AF4EF686-EADA-4B5F-8901-D821AD729454}">
      <dgm:prSet/>
      <dgm:spPr/>
      <dgm:t>
        <a:bodyPr/>
        <a:lstStyle/>
        <a:p>
          <a:endParaRPr lang="tr-TR"/>
        </a:p>
      </dgm:t>
    </dgm:pt>
    <dgm:pt modelId="{C5D6255F-C106-4B3F-9959-8D5D2AE68417}" type="pres">
      <dgm:prSet presAssocID="{614E83A2-A14D-4CF8-A959-8C8E2F7986D5}" presName="vert0" presStyleCnt="0">
        <dgm:presLayoutVars>
          <dgm:dir/>
          <dgm:animOne val="branch"/>
          <dgm:animLvl val="lvl"/>
        </dgm:presLayoutVars>
      </dgm:prSet>
      <dgm:spPr/>
      <dgm:t>
        <a:bodyPr/>
        <a:lstStyle/>
        <a:p>
          <a:endParaRPr lang="tr-TR"/>
        </a:p>
      </dgm:t>
    </dgm:pt>
    <dgm:pt modelId="{647D1015-21AB-42F8-845A-EE75A63D6F9C}" type="pres">
      <dgm:prSet presAssocID="{D06CC3EA-F8CC-4C5B-9C82-3023847DD4C3}" presName="thickLine" presStyleLbl="alignNode1" presStyleIdx="0" presStyleCnt="3"/>
      <dgm:spPr/>
      <dgm:t>
        <a:bodyPr/>
        <a:lstStyle/>
        <a:p>
          <a:endParaRPr lang="tr-TR"/>
        </a:p>
      </dgm:t>
    </dgm:pt>
    <dgm:pt modelId="{626015AA-7B63-4E41-8A18-08FBD2D975AD}" type="pres">
      <dgm:prSet presAssocID="{D06CC3EA-F8CC-4C5B-9C82-3023847DD4C3}" presName="horz1" presStyleCnt="0"/>
      <dgm:spPr/>
      <dgm:t>
        <a:bodyPr/>
        <a:lstStyle/>
        <a:p>
          <a:endParaRPr lang="tr-TR"/>
        </a:p>
      </dgm:t>
    </dgm:pt>
    <dgm:pt modelId="{7A3C3B28-C914-40BE-875A-BE76D500C67E}" type="pres">
      <dgm:prSet presAssocID="{D06CC3EA-F8CC-4C5B-9C82-3023847DD4C3}" presName="tx1" presStyleLbl="revTx" presStyleIdx="0" presStyleCnt="3"/>
      <dgm:spPr/>
      <dgm:t>
        <a:bodyPr/>
        <a:lstStyle/>
        <a:p>
          <a:endParaRPr lang="tr-TR"/>
        </a:p>
      </dgm:t>
    </dgm:pt>
    <dgm:pt modelId="{BAE3FC3C-4262-486E-A715-3F540E0932A5}" type="pres">
      <dgm:prSet presAssocID="{D06CC3EA-F8CC-4C5B-9C82-3023847DD4C3}" presName="vert1" presStyleCnt="0"/>
      <dgm:spPr/>
      <dgm:t>
        <a:bodyPr/>
        <a:lstStyle/>
        <a:p>
          <a:endParaRPr lang="tr-TR"/>
        </a:p>
      </dgm:t>
    </dgm:pt>
    <dgm:pt modelId="{6A8E300C-E60F-44F1-8CEE-2A948172907B}" type="pres">
      <dgm:prSet presAssocID="{B213E587-562F-45A8-8F19-40A05B0EAE32}" presName="thickLine" presStyleLbl="alignNode1" presStyleIdx="1" presStyleCnt="3"/>
      <dgm:spPr/>
      <dgm:t>
        <a:bodyPr/>
        <a:lstStyle/>
        <a:p>
          <a:endParaRPr lang="tr-TR"/>
        </a:p>
      </dgm:t>
    </dgm:pt>
    <dgm:pt modelId="{66DD8809-2024-4B70-8B35-DE85E1C8DA7F}" type="pres">
      <dgm:prSet presAssocID="{B213E587-562F-45A8-8F19-40A05B0EAE32}" presName="horz1" presStyleCnt="0"/>
      <dgm:spPr/>
      <dgm:t>
        <a:bodyPr/>
        <a:lstStyle/>
        <a:p>
          <a:endParaRPr lang="tr-TR"/>
        </a:p>
      </dgm:t>
    </dgm:pt>
    <dgm:pt modelId="{8507D764-D4BD-465B-9022-139276A613D0}" type="pres">
      <dgm:prSet presAssocID="{B213E587-562F-45A8-8F19-40A05B0EAE32}" presName="tx1" presStyleLbl="revTx" presStyleIdx="1" presStyleCnt="3"/>
      <dgm:spPr/>
      <dgm:t>
        <a:bodyPr/>
        <a:lstStyle/>
        <a:p>
          <a:endParaRPr lang="tr-TR"/>
        </a:p>
      </dgm:t>
    </dgm:pt>
    <dgm:pt modelId="{7D09A002-0F23-412D-9EFD-D0A21779A92E}" type="pres">
      <dgm:prSet presAssocID="{B213E587-562F-45A8-8F19-40A05B0EAE32}" presName="vert1" presStyleCnt="0"/>
      <dgm:spPr/>
      <dgm:t>
        <a:bodyPr/>
        <a:lstStyle/>
        <a:p>
          <a:endParaRPr lang="tr-TR"/>
        </a:p>
      </dgm:t>
    </dgm:pt>
    <dgm:pt modelId="{467C11C9-5916-4E09-A285-ECF5B08C85A3}" type="pres">
      <dgm:prSet presAssocID="{E3264306-AFF3-409E-87B0-A2FEA19BC1B6}" presName="thickLine" presStyleLbl="alignNode1" presStyleIdx="2" presStyleCnt="3"/>
      <dgm:spPr/>
      <dgm:t>
        <a:bodyPr/>
        <a:lstStyle/>
        <a:p>
          <a:endParaRPr lang="tr-TR"/>
        </a:p>
      </dgm:t>
    </dgm:pt>
    <dgm:pt modelId="{37755974-7F4A-44A4-A718-3FD97014EFED}" type="pres">
      <dgm:prSet presAssocID="{E3264306-AFF3-409E-87B0-A2FEA19BC1B6}" presName="horz1" presStyleCnt="0"/>
      <dgm:spPr/>
      <dgm:t>
        <a:bodyPr/>
        <a:lstStyle/>
        <a:p>
          <a:endParaRPr lang="tr-TR"/>
        </a:p>
      </dgm:t>
    </dgm:pt>
    <dgm:pt modelId="{EB5CB62D-AF12-40D1-BCB8-40E2ED2899B3}" type="pres">
      <dgm:prSet presAssocID="{E3264306-AFF3-409E-87B0-A2FEA19BC1B6}" presName="tx1" presStyleLbl="revTx" presStyleIdx="2" presStyleCnt="3"/>
      <dgm:spPr/>
      <dgm:t>
        <a:bodyPr/>
        <a:lstStyle/>
        <a:p>
          <a:endParaRPr lang="tr-TR"/>
        </a:p>
      </dgm:t>
    </dgm:pt>
    <dgm:pt modelId="{CD0153FE-DF10-4FD0-9DA6-71D5DB834901}" type="pres">
      <dgm:prSet presAssocID="{E3264306-AFF3-409E-87B0-A2FEA19BC1B6}" presName="vert1" presStyleCnt="0"/>
      <dgm:spPr/>
      <dgm:t>
        <a:bodyPr/>
        <a:lstStyle/>
        <a:p>
          <a:endParaRPr lang="tr-TR"/>
        </a:p>
      </dgm:t>
    </dgm:pt>
  </dgm:ptLst>
  <dgm:cxnLst>
    <dgm:cxn modelId="{7CBB0F41-4B8E-44DC-9A2D-30C54A49A56B}" type="presOf" srcId="{614E83A2-A14D-4CF8-A959-8C8E2F7986D5}" destId="{C5D6255F-C106-4B3F-9959-8D5D2AE68417}" srcOrd="0" destOrd="0" presId="urn:microsoft.com/office/officeart/2008/layout/LinedList"/>
    <dgm:cxn modelId="{F2634BEE-361A-4E8B-96ED-1AEB784A3718}" type="presOf" srcId="{D06CC3EA-F8CC-4C5B-9C82-3023847DD4C3}" destId="{7A3C3B28-C914-40BE-875A-BE76D500C67E}" srcOrd="0" destOrd="0" presId="urn:microsoft.com/office/officeart/2008/layout/LinedList"/>
    <dgm:cxn modelId="{22B52ED4-34C1-4231-BD0E-7907D76935B9}" srcId="{614E83A2-A14D-4CF8-A959-8C8E2F7986D5}" destId="{D06CC3EA-F8CC-4C5B-9C82-3023847DD4C3}" srcOrd="0" destOrd="0" parTransId="{DBBF4A5E-CB5C-4635-9AFC-EBF14A3011CF}" sibTransId="{BB84B8AE-A96E-4329-9F9E-A8988B8C80DB}"/>
    <dgm:cxn modelId="{AF4EF686-EADA-4B5F-8901-D821AD729454}" srcId="{614E83A2-A14D-4CF8-A959-8C8E2F7986D5}" destId="{E3264306-AFF3-409E-87B0-A2FEA19BC1B6}" srcOrd="2" destOrd="0" parTransId="{BF328B3E-1510-4EF9-9E9D-EC43DADA4047}" sibTransId="{F9615114-210E-4B62-8BE7-B61F86E7511B}"/>
    <dgm:cxn modelId="{B6723ECC-FC75-4725-A097-D2005299B85F}" srcId="{614E83A2-A14D-4CF8-A959-8C8E2F7986D5}" destId="{B213E587-562F-45A8-8F19-40A05B0EAE32}" srcOrd="1" destOrd="0" parTransId="{254BFF3D-6BEA-4BEF-A4E7-CE5CE1FA0483}" sibTransId="{79B5ABC8-2504-4A37-8DDE-21C11966829E}"/>
    <dgm:cxn modelId="{41EDFD72-FC98-4054-AA2B-2C79C7558D71}" type="presOf" srcId="{E3264306-AFF3-409E-87B0-A2FEA19BC1B6}" destId="{EB5CB62D-AF12-40D1-BCB8-40E2ED2899B3}" srcOrd="0" destOrd="0" presId="urn:microsoft.com/office/officeart/2008/layout/LinedList"/>
    <dgm:cxn modelId="{2AF24A47-4781-4B5C-A488-50E9063E8CC7}" type="presOf" srcId="{B213E587-562F-45A8-8F19-40A05B0EAE32}" destId="{8507D764-D4BD-465B-9022-139276A613D0}" srcOrd="0" destOrd="0" presId="urn:microsoft.com/office/officeart/2008/layout/LinedList"/>
    <dgm:cxn modelId="{C7B381FA-4235-4B76-966F-05EB36245DA1}" type="presParOf" srcId="{C5D6255F-C106-4B3F-9959-8D5D2AE68417}" destId="{647D1015-21AB-42F8-845A-EE75A63D6F9C}" srcOrd="0" destOrd="0" presId="urn:microsoft.com/office/officeart/2008/layout/LinedList"/>
    <dgm:cxn modelId="{38E2E173-4B2E-40E1-AAEB-B19E19F2FB32}" type="presParOf" srcId="{C5D6255F-C106-4B3F-9959-8D5D2AE68417}" destId="{626015AA-7B63-4E41-8A18-08FBD2D975AD}" srcOrd="1" destOrd="0" presId="urn:microsoft.com/office/officeart/2008/layout/LinedList"/>
    <dgm:cxn modelId="{D631AA3A-D2B1-4341-B785-2FAAD5A86C8A}" type="presParOf" srcId="{626015AA-7B63-4E41-8A18-08FBD2D975AD}" destId="{7A3C3B28-C914-40BE-875A-BE76D500C67E}" srcOrd="0" destOrd="0" presId="urn:microsoft.com/office/officeart/2008/layout/LinedList"/>
    <dgm:cxn modelId="{2757E749-0EC7-4143-A414-FC8EA819EBFC}" type="presParOf" srcId="{626015AA-7B63-4E41-8A18-08FBD2D975AD}" destId="{BAE3FC3C-4262-486E-A715-3F540E0932A5}" srcOrd="1" destOrd="0" presId="urn:microsoft.com/office/officeart/2008/layout/LinedList"/>
    <dgm:cxn modelId="{B74A5AF6-B3A0-47C8-ABDA-A931DA75F070}" type="presParOf" srcId="{C5D6255F-C106-4B3F-9959-8D5D2AE68417}" destId="{6A8E300C-E60F-44F1-8CEE-2A948172907B}" srcOrd="2" destOrd="0" presId="urn:microsoft.com/office/officeart/2008/layout/LinedList"/>
    <dgm:cxn modelId="{9A037AD8-5BD5-4860-85A4-AA3E8B06A4FE}" type="presParOf" srcId="{C5D6255F-C106-4B3F-9959-8D5D2AE68417}" destId="{66DD8809-2024-4B70-8B35-DE85E1C8DA7F}" srcOrd="3" destOrd="0" presId="urn:microsoft.com/office/officeart/2008/layout/LinedList"/>
    <dgm:cxn modelId="{E648076F-16F6-4AF3-9BA1-838C0D3D0D31}" type="presParOf" srcId="{66DD8809-2024-4B70-8B35-DE85E1C8DA7F}" destId="{8507D764-D4BD-465B-9022-139276A613D0}" srcOrd="0" destOrd="0" presId="urn:microsoft.com/office/officeart/2008/layout/LinedList"/>
    <dgm:cxn modelId="{837B5E3A-EF37-468D-9414-CA139A680322}" type="presParOf" srcId="{66DD8809-2024-4B70-8B35-DE85E1C8DA7F}" destId="{7D09A002-0F23-412D-9EFD-D0A21779A92E}" srcOrd="1" destOrd="0" presId="urn:microsoft.com/office/officeart/2008/layout/LinedList"/>
    <dgm:cxn modelId="{55CBE19F-3447-483A-A35A-5CFA00D117B6}" type="presParOf" srcId="{C5D6255F-C106-4B3F-9959-8D5D2AE68417}" destId="{467C11C9-5916-4E09-A285-ECF5B08C85A3}" srcOrd="4" destOrd="0" presId="urn:microsoft.com/office/officeart/2008/layout/LinedList"/>
    <dgm:cxn modelId="{0EB4BC89-C139-48A3-BFA9-732FC13D38BA}" type="presParOf" srcId="{C5D6255F-C106-4B3F-9959-8D5D2AE68417}" destId="{37755974-7F4A-44A4-A718-3FD97014EFED}" srcOrd="5" destOrd="0" presId="urn:microsoft.com/office/officeart/2008/layout/LinedList"/>
    <dgm:cxn modelId="{35D6C575-1BCB-4F83-8EFC-B23666E7AC04}" type="presParOf" srcId="{37755974-7F4A-44A4-A718-3FD97014EFED}" destId="{EB5CB62D-AF12-40D1-BCB8-40E2ED2899B3}" srcOrd="0" destOrd="0" presId="urn:microsoft.com/office/officeart/2008/layout/LinedList"/>
    <dgm:cxn modelId="{77892A0F-68F2-41CB-9512-CBDE429379B9}" type="presParOf" srcId="{37755974-7F4A-44A4-A718-3FD97014EFED}" destId="{CD0153FE-DF10-4FD0-9DA6-71D5DB83490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E7F691-E1F6-45DC-BE62-BA96438A92F6}">
      <dsp:nvSpPr>
        <dsp:cNvPr id="0" name=""/>
        <dsp:cNvSpPr/>
      </dsp:nvSpPr>
      <dsp:spPr>
        <a:xfrm rot="5400000">
          <a:off x="7250828" y="-2979126"/>
          <a:ext cx="1103805" cy="7343747"/>
        </a:xfrm>
        <a:prstGeom prst="round2Same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rtl="0">
            <a:lnSpc>
              <a:spcPct val="90000"/>
            </a:lnSpc>
            <a:spcBef>
              <a:spcPct val="0"/>
            </a:spcBef>
            <a:spcAft>
              <a:spcPct val="15000"/>
            </a:spcAft>
            <a:buChar char="••"/>
          </a:pPr>
          <a:r>
            <a:rPr lang="tr-TR" sz="2200" kern="1200" smtClean="0"/>
            <a:t>Kültürel özellikleri tanılamak </a:t>
          </a:r>
          <a:endParaRPr lang="tr-TR" sz="2200" kern="1200"/>
        </a:p>
      </dsp:txBody>
      <dsp:txXfrm rot="-5400000">
        <a:off x="4130858" y="194727"/>
        <a:ext cx="7289864" cy="996039"/>
      </dsp:txXfrm>
    </dsp:sp>
    <dsp:sp modelId="{0ED525FE-2370-4565-953D-2306064A96F2}">
      <dsp:nvSpPr>
        <dsp:cNvPr id="0" name=""/>
        <dsp:cNvSpPr/>
      </dsp:nvSpPr>
      <dsp:spPr>
        <a:xfrm>
          <a:off x="0" y="2868"/>
          <a:ext cx="4130857" cy="137975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tr-TR" sz="3800" b="1" kern="1200" smtClean="0"/>
            <a:t>Amaç: </a:t>
          </a:r>
          <a:endParaRPr lang="tr-TR" sz="3800" kern="1200"/>
        </a:p>
      </dsp:txBody>
      <dsp:txXfrm>
        <a:off x="67354" y="70222"/>
        <a:ext cx="3996149" cy="1245048"/>
      </dsp:txXfrm>
    </dsp:sp>
    <dsp:sp modelId="{E356C051-FDEC-41C0-B6F8-1883B07A4434}">
      <dsp:nvSpPr>
        <dsp:cNvPr id="0" name=""/>
        <dsp:cNvSpPr/>
      </dsp:nvSpPr>
      <dsp:spPr>
        <a:xfrm rot="5400000">
          <a:off x="7250828" y="-1530382"/>
          <a:ext cx="1103805" cy="7343747"/>
        </a:xfrm>
        <a:prstGeom prst="round2SameRect">
          <a:avLst/>
        </a:prstGeom>
        <a:solidFill>
          <a:schemeClr val="accent4">
            <a:tint val="40000"/>
            <a:alpha val="90000"/>
            <a:hueOff val="3837973"/>
            <a:satOff val="-20420"/>
            <a:lumOff val="-1163"/>
            <a:alphaOff val="0"/>
          </a:schemeClr>
        </a:solidFill>
        <a:ln w="12700" cap="flat" cmpd="sng" algn="ctr">
          <a:solidFill>
            <a:schemeClr val="accent4">
              <a:tint val="40000"/>
              <a:alpha val="90000"/>
              <a:hueOff val="3837973"/>
              <a:satOff val="-20420"/>
              <a:lumOff val="-116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rtl="0">
            <a:lnSpc>
              <a:spcPct val="90000"/>
            </a:lnSpc>
            <a:spcBef>
              <a:spcPct val="0"/>
            </a:spcBef>
            <a:spcAft>
              <a:spcPct val="15000"/>
            </a:spcAft>
            <a:buChar char="••"/>
          </a:pPr>
          <a:r>
            <a:rPr lang="tr-TR" sz="2200" kern="1200" smtClean="0"/>
            <a:t>Öncelikle evde bakım, halk sağlığı uygulamaları başta olmak üzere hemşirelik bakımının olduğu her alanda kullanılabilir. </a:t>
          </a:r>
          <a:endParaRPr lang="tr-TR" sz="2200" kern="1200"/>
        </a:p>
      </dsp:txBody>
      <dsp:txXfrm rot="-5400000">
        <a:off x="4130858" y="1643471"/>
        <a:ext cx="7289864" cy="996039"/>
      </dsp:txXfrm>
    </dsp:sp>
    <dsp:sp modelId="{C51AFCBE-2105-4A50-8A48-D5DAF4756CE4}">
      <dsp:nvSpPr>
        <dsp:cNvPr id="0" name=""/>
        <dsp:cNvSpPr/>
      </dsp:nvSpPr>
      <dsp:spPr>
        <a:xfrm>
          <a:off x="0" y="1451613"/>
          <a:ext cx="4130857" cy="1379756"/>
        </a:xfrm>
        <a:prstGeom prst="roundRect">
          <a:avLst/>
        </a:prstGeom>
        <a:solidFill>
          <a:schemeClr val="accent4">
            <a:hueOff val="3465231"/>
            <a:satOff val="-15989"/>
            <a:lumOff val="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tr-TR" sz="3800" b="1" kern="1200" smtClean="0"/>
            <a:t>Kullanma alanları: </a:t>
          </a:r>
          <a:endParaRPr lang="tr-TR" sz="3800" kern="1200"/>
        </a:p>
      </dsp:txBody>
      <dsp:txXfrm>
        <a:off x="67354" y="1518967"/>
        <a:ext cx="3996149" cy="1245048"/>
      </dsp:txXfrm>
    </dsp:sp>
    <dsp:sp modelId="{85BECC62-C9EF-4A85-8F2A-2FF552C995C4}">
      <dsp:nvSpPr>
        <dsp:cNvPr id="0" name=""/>
        <dsp:cNvSpPr/>
      </dsp:nvSpPr>
      <dsp:spPr>
        <a:xfrm rot="5400000">
          <a:off x="7250828" y="-81637"/>
          <a:ext cx="1103805" cy="7343747"/>
        </a:xfrm>
        <a:prstGeom prst="round2SameRect">
          <a:avLst/>
        </a:prstGeom>
        <a:solidFill>
          <a:schemeClr val="accent4">
            <a:tint val="40000"/>
            <a:alpha val="90000"/>
            <a:hueOff val="7675946"/>
            <a:satOff val="-40841"/>
            <a:lumOff val="-2327"/>
            <a:alphaOff val="0"/>
          </a:schemeClr>
        </a:solidFill>
        <a:ln w="12700" cap="flat" cmpd="sng" algn="ctr">
          <a:solidFill>
            <a:schemeClr val="accent4">
              <a:tint val="40000"/>
              <a:alpha val="90000"/>
              <a:hueOff val="7675946"/>
              <a:satOff val="-40841"/>
              <a:lumOff val="-232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rtl="0">
            <a:lnSpc>
              <a:spcPct val="90000"/>
            </a:lnSpc>
            <a:spcBef>
              <a:spcPct val="0"/>
            </a:spcBef>
            <a:spcAft>
              <a:spcPct val="15000"/>
            </a:spcAft>
            <a:buChar char="••"/>
          </a:pPr>
          <a:r>
            <a:rPr lang="tr-TR" sz="2200" kern="1200" smtClean="0"/>
            <a:t>Rehberin kullanımı zaman almasından dolayı daha çok alanda ve uzun süreli bakım verilen bireyler için uygundur. </a:t>
          </a:r>
          <a:endParaRPr lang="tr-TR" sz="2200" kern="1200"/>
        </a:p>
      </dsp:txBody>
      <dsp:txXfrm rot="-5400000">
        <a:off x="4130858" y="3092216"/>
        <a:ext cx="7289864" cy="996039"/>
      </dsp:txXfrm>
    </dsp:sp>
    <dsp:sp modelId="{095B9009-43E0-4758-AA07-35FFB164C6F5}">
      <dsp:nvSpPr>
        <dsp:cNvPr id="0" name=""/>
        <dsp:cNvSpPr/>
      </dsp:nvSpPr>
      <dsp:spPr>
        <a:xfrm>
          <a:off x="0" y="2900357"/>
          <a:ext cx="4130857" cy="1379756"/>
        </a:xfrm>
        <a:prstGeom prst="roundRect">
          <a:avLst/>
        </a:prstGeom>
        <a:solidFill>
          <a:schemeClr val="accent4">
            <a:hueOff val="6930461"/>
            <a:satOff val="-31979"/>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tr-TR" sz="3800" b="1" kern="1200" smtClean="0"/>
            <a:t>Kullanma sınırlılıkları: </a:t>
          </a:r>
          <a:endParaRPr lang="tr-TR" sz="3800" kern="1200"/>
        </a:p>
      </dsp:txBody>
      <dsp:txXfrm>
        <a:off x="67354" y="2967711"/>
        <a:ext cx="3996149" cy="1245048"/>
      </dsp:txXfrm>
    </dsp:sp>
    <dsp:sp modelId="{BDC09A91-2716-4913-B5DF-3866C26A1901}">
      <dsp:nvSpPr>
        <dsp:cNvPr id="0" name=""/>
        <dsp:cNvSpPr/>
      </dsp:nvSpPr>
      <dsp:spPr>
        <a:xfrm rot="5400000">
          <a:off x="7250828" y="1367106"/>
          <a:ext cx="1103805" cy="7343747"/>
        </a:xfrm>
        <a:prstGeom prst="round2SameRect">
          <a:avLst/>
        </a:prstGeom>
        <a:solidFill>
          <a:schemeClr val="accent4">
            <a:tint val="40000"/>
            <a:alpha val="90000"/>
            <a:hueOff val="11513918"/>
            <a:satOff val="-61261"/>
            <a:lumOff val="-3490"/>
            <a:alphaOff val="0"/>
          </a:schemeClr>
        </a:solidFill>
        <a:ln w="12700" cap="flat" cmpd="sng" algn="ctr">
          <a:solidFill>
            <a:schemeClr val="accent4">
              <a:tint val="40000"/>
              <a:alpha val="90000"/>
              <a:hueOff val="11513918"/>
              <a:satOff val="-61261"/>
              <a:lumOff val="-349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rtl="0">
            <a:lnSpc>
              <a:spcPct val="90000"/>
            </a:lnSpc>
            <a:spcBef>
              <a:spcPct val="0"/>
            </a:spcBef>
            <a:spcAft>
              <a:spcPct val="15000"/>
            </a:spcAft>
            <a:buChar char="••"/>
          </a:pPr>
          <a:r>
            <a:rPr lang="tr-TR" sz="2200" kern="1200" smtClean="0"/>
            <a:t>Kültürel özellikler 4 ana alanda tanımlandı. </a:t>
          </a:r>
          <a:endParaRPr lang="tr-TR" sz="2200" kern="1200"/>
        </a:p>
      </dsp:txBody>
      <dsp:txXfrm rot="-5400000">
        <a:off x="4130858" y="4540960"/>
        <a:ext cx="7289864" cy="996039"/>
      </dsp:txXfrm>
    </dsp:sp>
    <dsp:sp modelId="{94AB8E62-9541-4B72-8C85-99647E16E07D}">
      <dsp:nvSpPr>
        <dsp:cNvPr id="0" name=""/>
        <dsp:cNvSpPr/>
      </dsp:nvSpPr>
      <dsp:spPr>
        <a:xfrm>
          <a:off x="0" y="4349101"/>
          <a:ext cx="4130857" cy="1379756"/>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tr-TR" sz="3800" b="1" kern="1200" smtClean="0"/>
            <a:t>Kültürel Özellikleri Tanılama Alanları </a:t>
          </a:r>
          <a:endParaRPr lang="tr-TR" sz="3800" kern="1200"/>
        </a:p>
      </dsp:txBody>
      <dsp:txXfrm>
        <a:off x="67354" y="4416455"/>
        <a:ext cx="3996149" cy="12450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B10482-6EFD-4BBA-BEB8-85DD09C86109}">
      <dsp:nvSpPr>
        <dsp:cNvPr id="0" name=""/>
        <dsp:cNvSpPr/>
      </dsp:nvSpPr>
      <dsp:spPr>
        <a:xfrm>
          <a:off x="0" y="303669"/>
          <a:ext cx="10515600" cy="37440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tr-TR" sz="3200" kern="1200" smtClean="0"/>
            <a:t>Ülkemizde hemşirelik bakımında yaygın olmamakla birlikte model ve rehberler kullanılmaktadır. Ancak bunlar bireyden, kültürel veri toplamada yetersiz kalmaktadır. Ülkemizde hemşirelik bakımında bu yetersizliği gidermeye yönelik bir model ya da rehbere gereksinim duyulmaktadır. Bu amaçla araştırmacılar*, </a:t>
          </a:r>
          <a:r>
            <a:rPr lang="tr-TR" sz="3200" i="1" kern="1200" smtClean="0"/>
            <a:t>Hemşirelik Bakımında Kültürel Özellikleri Tanılama Rehberi’ni </a:t>
          </a:r>
          <a:r>
            <a:rPr lang="tr-TR" sz="3200" kern="1200" smtClean="0"/>
            <a:t>hazırladı. </a:t>
          </a:r>
          <a:endParaRPr lang="tr-TR" sz="3200" kern="1200"/>
        </a:p>
      </dsp:txBody>
      <dsp:txXfrm>
        <a:off x="182767" y="486436"/>
        <a:ext cx="10150066" cy="33784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752D99-78BA-4522-9C66-3D96B694A5D3}">
      <dsp:nvSpPr>
        <dsp:cNvPr id="0" name=""/>
        <dsp:cNvSpPr/>
      </dsp:nvSpPr>
      <dsp:spPr>
        <a:xfrm>
          <a:off x="3400" y="1070533"/>
          <a:ext cx="3412240" cy="3412240"/>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87787" tIns="36830" rIns="187787" bIns="36830" numCol="1" spcCol="1270" anchor="ctr" anchorCtr="0">
          <a:noAutofit/>
        </a:bodyPr>
        <a:lstStyle/>
        <a:p>
          <a:pPr lvl="0" algn="ctr" defTabSz="1289050" rtl="0">
            <a:lnSpc>
              <a:spcPct val="90000"/>
            </a:lnSpc>
            <a:spcBef>
              <a:spcPct val="0"/>
            </a:spcBef>
            <a:spcAft>
              <a:spcPct val="35000"/>
            </a:spcAft>
          </a:pPr>
          <a:r>
            <a:rPr lang="tr-TR" sz="2900" b="1" kern="1200" dirty="0" smtClean="0"/>
            <a:t>Alan 1: Bireysel Özellikler</a:t>
          </a:r>
          <a:endParaRPr lang="tr-TR" sz="2900" kern="1200" dirty="0"/>
        </a:p>
      </dsp:txBody>
      <dsp:txXfrm>
        <a:off x="503111" y="1570244"/>
        <a:ext cx="2412818" cy="2412818"/>
      </dsp:txXfrm>
    </dsp:sp>
    <dsp:sp modelId="{B7ED753B-23AC-4403-915D-616FF5742965}">
      <dsp:nvSpPr>
        <dsp:cNvPr id="0" name=""/>
        <dsp:cNvSpPr/>
      </dsp:nvSpPr>
      <dsp:spPr>
        <a:xfrm>
          <a:off x="2733193" y="1070533"/>
          <a:ext cx="3412240" cy="3412240"/>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87787" tIns="36830" rIns="187787" bIns="36830" numCol="1" spcCol="1270" anchor="ctr" anchorCtr="0">
          <a:noAutofit/>
        </a:bodyPr>
        <a:lstStyle/>
        <a:p>
          <a:pPr lvl="0" algn="ctr" defTabSz="1289050" rtl="0">
            <a:lnSpc>
              <a:spcPct val="90000"/>
            </a:lnSpc>
            <a:spcBef>
              <a:spcPct val="0"/>
            </a:spcBef>
            <a:spcAft>
              <a:spcPct val="35000"/>
            </a:spcAft>
          </a:pPr>
          <a:r>
            <a:rPr lang="tr-TR" sz="2900" b="1" kern="1200" dirty="0" smtClean="0"/>
            <a:t>Alan 2: İletişim Özellikleri</a:t>
          </a:r>
          <a:endParaRPr lang="tr-TR" sz="2900" kern="1200" dirty="0"/>
        </a:p>
      </dsp:txBody>
      <dsp:txXfrm>
        <a:off x="3232904" y="1570244"/>
        <a:ext cx="2412818" cy="2412818"/>
      </dsp:txXfrm>
    </dsp:sp>
    <dsp:sp modelId="{02DCB5D9-4C5A-494F-A928-C86921FE1AEA}">
      <dsp:nvSpPr>
        <dsp:cNvPr id="0" name=""/>
        <dsp:cNvSpPr/>
      </dsp:nvSpPr>
      <dsp:spPr>
        <a:xfrm>
          <a:off x="5462985" y="1070533"/>
          <a:ext cx="3412240" cy="3412240"/>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87787" tIns="36830" rIns="187787" bIns="36830" numCol="1" spcCol="1270" anchor="ctr" anchorCtr="0">
          <a:noAutofit/>
        </a:bodyPr>
        <a:lstStyle/>
        <a:p>
          <a:pPr lvl="0" algn="ctr" defTabSz="1289050" rtl="0">
            <a:lnSpc>
              <a:spcPct val="90000"/>
            </a:lnSpc>
            <a:spcBef>
              <a:spcPct val="0"/>
            </a:spcBef>
            <a:spcAft>
              <a:spcPct val="35000"/>
            </a:spcAft>
          </a:pPr>
          <a:r>
            <a:rPr lang="tr-TR" sz="2900" b="1" kern="1200" smtClean="0"/>
            <a:t>Alan 3: Aile içi ve toplumsal roller </a:t>
          </a:r>
          <a:endParaRPr lang="tr-TR" sz="2900" kern="1200"/>
        </a:p>
      </dsp:txBody>
      <dsp:txXfrm>
        <a:off x="5962696" y="1570244"/>
        <a:ext cx="2412818" cy="2412818"/>
      </dsp:txXfrm>
    </dsp:sp>
    <dsp:sp modelId="{B395AD25-7306-45A8-957D-4F97117D554D}">
      <dsp:nvSpPr>
        <dsp:cNvPr id="0" name=""/>
        <dsp:cNvSpPr/>
      </dsp:nvSpPr>
      <dsp:spPr>
        <a:xfrm>
          <a:off x="8192778" y="1070533"/>
          <a:ext cx="3412240" cy="3412240"/>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87787" tIns="36830" rIns="187787" bIns="36830" numCol="1" spcCol="1270" anchor="ctr" anchorCtr="0">
          <a:noAutofit/>
        </a:bodyPr>
        <a:lstStyle/>
        <a:p>
          <a:pPr lvl="0" algn="ctr" defTabSz="1289050" rtl="0">
            <a:lnSpc>
              <a:spcPct val="90000"/>
            </a:lnSpc>
            <a:spcBef>
              <a:spcPct val="0"/>
            </a:spcBef>
            <a:spcAft>
              <a:spcPct val="35000"/>
            </a:spcAft>
          </a:pPr>
          <a:r>
            <a:rPr lang="tr-TR" sz="2900" b="1" kern="1200" smtClean="0"/>
            <a:t>Alan 4: Sağlık ve hastalık uygulamaları </a:t>
          </a:r>
          <a:endParaRPr lang="tr-TR" sz="2900" kern="1200"/>
        </a:p>
      </dsp:txBody>
      <dsp:txXfrm>
        <a:off x="8692489" y="1570244"/>
        <a:ext cx="2412818" cy="24128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08CE4C-0D19-4A14-9BC7-ADCEE9A2ED76}">
      <dsp:nvSpPr>
        <dsp:cNvPr id="0" name=""/>
        <dsp:cNvSpPr/>
      </dsp:nvSpPr>
      <dsp:spPr>
        <a:xfrm rot="5400000">
          <a:off x="5556429" y="-911277"/>
          <a:ext cx="4371277" cy="7286652"/>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780" tIns="72390" rIns="144780" bIns="72390" numCol="1" spcCol="1270" anchor="ctr" anchorCtr="0">
          <a:noAutofit/>
        </a:bodyPr>
        <a:lstStyle/>
        <a:p>
          <a:pPr marL="285750" lvl="1" indent="-285750" algn="l" defTabSz="1689100" rtl="0">
            <a:lnSpc>
              <a:spcPct val="90000"/>
            </a:lnSpc>
            <a:spcBef>
              <a:spcPct val="0"/>
            </a:spcBef>
            <a:spcAft>
              <a:spcPct val="15000"/>
            </a:spcAft>
            <a:buChar char="••"/>
          </a:pPr>
          <a:r>
            <a:rPr lang="tr-TR" sz="3800" kern="1200" dirty="0" smtClean="0"/>
            <a:t>Konuyla ilgili olarak Türkiye’de yapılan çalışmalar göstermiştir ki hemşirelik ve ebelik öğrencileri özellikle iletişim, dini inanç ve yaşam biçimi kendisininkinden farklı olan bireylere bakım verirken güçlük yaşamaktadır </a:t>
          </a:r>
          <a:endParaRPr lang="tr-TR" sz="3800" kern="1200" dirty="0"/>
        </a:p>
      </dsp:txBody>
      <dsp:txXfrm rot="-5400000">
        <a:off x="4098742" y="759798"/>
        <a:ext cx="7073264" cy="3944501"/>
      </dsp:txXfrm>
    </dsp:sp>
    <dsp:sp modelId="{172842F3-D477-465C-AE47-70F8DF9C522C}">
      <dsp:nvSpPr>
        <dsp:cNvPr id="0" name=""/>
        <dsp:cNvSpPr/>
      </dsp:nvSpPr>
      <dsp:spPr>
        <a:xfrm>
          <a:off x="0" y="0"/>
          <a:ext cx="4098742" cy="5464097"/>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tr-TR" sz="2500" kern="1200" smtClean="0"/>
            <a:t>Yeterli kültürel veri toplayamayan hemşire, bakım verdiği bireyin davranışlarının altında yatan kültürel nedenleri analiz edememekte ve bireylerin sağlık hizmetini kabul etmeme, hizmetten etkili yararlanmama nedenlerini değerlendirilememektedir. </a:t>
          </a:r>
          <a:endParaRPr lang="tr-TR" sz="2500" kern="1200"/>
        </a:p>
      </dsp:txBody>
      <dsp:txXfrm>
        <a:off x="200084" y="200084"/>
        <a:ext cx="3698574" cy="50639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D3478B-C4D0-4325-95C6-F0E0FE57DF6C}">
      <dsp:nvSpPr>
        <dsp:cNvPr id="0" name=""/>
        <dsp:cNvSpPr/>
      </dsp:nvSpPr>
      <dsp:spPr>
        <a:xfrm>
          <a:off x="0" y="140673"/>
          <a:ext cx="10773936" cy="139229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tr-TR" sz="3500" kern="1200" smtClean="0"/>
            <a:t>Bu rehber hazırlanırken; sağlık üzerinde etkili olan kültürel özellikler belirlendi. </a:t>
          </a:r>
          <a:endParaRPr lang="tr-TR" sz="3500" kern="1200"/>
        </a:p>
      </dsp:txBody>
      <dsp:txXfrm>
        <a:off x="67966" y="208639"/>
        <a:ext cx="10638004" cy="1256367"/>
      </dsp:txXfrm>
    </dsp:sp>
    <dsp:sp modelId="{9B45D25E-6286-4A09-A310-A19A27EF2468}">
      <dsp:nvSpPr>
        <dsp:cNvPr id="0" name=""/>
        <dsp:cNvSpPr/>
      </dsp:nvSpPr>
      <dsp:spPr>
        <a:xfrm>
          <a:off x="0" y="1532973"/>
          <a:ext cx="10773936" cy="39123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072"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tr-TR" sz="2700" kern="1200" dirty="0" smtClean="0"/>
            <a:t>Bireyin göç durumu, dini, etnik yapısı, iletişim özellikleri, toplum içindeki rol ve görevleri, sağlığı ve hastalığı nasıl algıladığı, sağlığı koruma ve geliştirme davranışları, hastalıklarla baş etme uygulamaları, ekonomik durum, aile yapısı, cinsiyet rolleri, evlilik örüntüleri, cinsel davranış, önleyici örüntüler, nüfus politikası, hamilelik ve doğum pratikleri, vücut imajındaki değişiklikler, beslenme, giyinme, kişisel hijyen, konut düzenlemeleri, genel sağlık düzenlemeleri, meslekler, alışkanlıklar, kültüre bağlı stres, madde kullanımı, boş zaman alışkanlıkları ve kendi kendine tedavi stratejileri ve terapilerin sağlığı etkileyen kültürel özellikler arasında olduğu görüldü.</a:t>
          </a:r>
          <a:endParaRPr lang="tr-TR" sz="2700" kern="1200" dirty="0"/>
        </a:p>
      </dsp:txBody>
      <dsp:txXfrm>
        <a:off x="0" y="1532973"/>
        <a:ext cx="10773936" cy="39123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CA9124-1187-4EE1-ACDE-21CFE48F1B5E}">
      <dsp:nvSpPr>
        <dsp:cNvPr id="0" name=""/>
        <dsp:cNvSpPr/>
      </dsp:nvSpPr>
      <dsp:spPr>
        <a:xfrm>
          <a:off x="0" y="0"/>
          <a:ext cx="10740483" cy="0"/>
        </a:xfrm>
        <a:prstGeom prst="lin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B29CBB3-C49D-4ECD-A436-CE99F2A3CDC9}">
      <dsp:nvSpPr>
        <dsp:cNvPr id="0" name=""/>
        <dsp:cNvSpPr/>
      </dsp:nvSpPr>
      <dsp:spPr>
        <a:xfrm>
          <a:off x="0" y="0"/>
          <a:ext cx="10740483" cy="2726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tr-TR" sz="2300" kern="1200" smtClean="0"/>
            <a:t>Hemşirelerin birey, aile ve topluma istendik düzeyde bakım verebilmeleri için sağlık ve hastalık davranışların arkasında yatan kültürel özellikleri tanımaları önemlidir. Türkiye’de bütün hemşireler tarafından ortak olarak kullanılan kültürel özellikleri tanılamak için spesifik bir model ya da rehber mevcut değildir. Alanda ve kliniklerde kullanılan rehber ve modeller kültürel veri toplamada yetersiz kalmaktadır. Hemşirelerin daha kısa zamanda, daha fazla kültürel veri toplayarak bakımda ortak bir dil oluşturup kültürel değerlendirme yapmasına katkı sağlayacak bir rehbere gereksinim duyulmaktadır. </a:t>
          </a:r>
          <a:endParaRPr lang="tr-TR" sz="2300" kern="1200"/>
        </a:p>
      </dsp:txBody>
      <dsp:txXfrm>
        <a:off x="0" y="0"/>
        <a:ext cx="10740483" cy="2726067"/>
      </dsp:txXfrm>
    </dsp:sp>
    <dsp:sp modelId="{E21DDB57-2E9A-457F-A39F-9FC28363FE80}">
      <dsp:nvSpPr>
        <dsp:cNvPr id="0" name=""/>
        <dsp:cNvSpPr/>
      </dsp:nvSpPr>
      <dsp:spPr>
        <a:xfrm>
          <a:off x="0" y="2726067"/>
          <a:ext cx="10740483" cy="0"/>
        </a:xfrm>
        <a:prstGeom prst="line">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w="6350" cap="flat" cmpd="sng" algn="ctr">
          <a:solidFill>
            <a:schemeClr val="accent4">
              <a:hueOff val="10395692"/>
              <a:satOff val="-47968"/>
              <a:lumOff val="1765"/>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93CD7366-8482-4D6D-B296-3C7A33385C6C}">
      <dsp:nvSpPr>
        <dsp:cNvPr id="0" name=""/>
        <dsp:cNvSpPr/>
      </dsp:nvSpPr>
      <dsp:spPr>
        <a:xfrm>
          <a:off x="0" y="2726067"/>
          <a:ext cx="10740483" cy="2726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tr-TR" sz="2300" kern="1200" smtClean="0"/>
            <a:t>Bu amaçla araştırmacılar Hemşirelik </a:t>
          </a:r>
          <a:r>
            <a:rPr lang="tr-TR" sz="2300" i="1" kern="1200" smtClean="0"/>
            <a:t>Bakımında Kültürel Özellikleri Tanılama Rehberi’ni </a:t>
          </a:r>
          <a:r>
            <a:rPr lang="tr-TR" sz="2300" kern="1200" smtClean="0"/>
            <a:t>oluşturdular. Rehberin amacı kültürel özellikleri tanılamak ve hemşirelik bakımının kalitesine katkı sağlamaktır. </a:t>
          </a:r>
          <a:endParaRPr lang="tr-TR" sz="2300" kern="1200"/>
        </a:p>
      </dsp:txBody>
      <dsp:txXfrm>
        <a:off x="0" y="2726067"/>
        <a:ext cx="10740483" cy="272606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7D1015-21AB-42F8-845A-EE75A63D6F9C}">
      <dsp:nvSpPr>
        <dsp:cNvPr id="0" name=""/>
        <dsp:cNvSpPr/>
      </dsp:nvSpPr>
      <dsp:spPr>
        <a:xfrm>
          <a:off x="0" y="2515"/>
          <a:ext cx="10796239" cy="0"/>
        </a:xfrm>
        <a:prstGeom prst="lin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A3C3B28-C914-40BE-875A-BE76D500C67E}">
      <dsp:nvSpPr>
        <dsp:cNvPr id="0" name=""/>
        <dsp:cNvSpPr/>
      </dsp:nvSpPr>
      <dsp:spPr>
        <a:xfrm>
          <a:off x="0" y="2515"/>
          <a:ext cx="10796239" cy="1715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kern="1200" smtClean="0"/>
            <a:t>Rehber sahada aile izlemlerinde derinlemesine bir kültürel değerlendirme yapmak amacıyla halk sağlığı hemşireleri, aile hekimleri, aile sağlığı elemanları ve ebeler tarafından kullanılacağı gibi doğum, çocuk, onkoloji klinikleri başta olmak üzere diğer bütün kliniklerde kültürel veri toplamak amacıyla kullanılabilir.</a:t>
          </a:r>
          <a:endParaRPr lang="tr-TR" sz="2500" kern="1200"/>
        </a:p>
      </dsp:txBody>
      <dsp:txXfrm>
        <a:off x="0" y="2515"/>
        <a:ext cx="10796239" cy="1715340"/>
      </dsp:txXfrm>
    </dsp:sp>
    <dsp:sp modelId="{6A8E300C-E60F-44F1-8CEE-2A948172907B}">
      <dsp:nvSpPr>
        <dsp:cNvPr id="0" name=""/>
        <dsp:cNvSpPr/>
      </dsp:nvSpPr>
      <dsp:spPr>
        <a:xfrm>
          <a:off x="0" y="1717855"/>
          <a:ext cx="10796239"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8507D764-D4BD-465B-9022-139276A613D0}">
      <dsp:nvSpPr>
        <dsp:cNvPr id="0" name=""/>
        <dsp:cNvSpPr/>
      </dsp:nvSpPr>
      <dsp:spPr>
        <a:xfrm>
          <a:off x="0" y="1717855"/>
          <a:ext cx="10796239" cy="1715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kern="1200" smtClean="0"/>
            <a:t>Rehberin tamamı derinlemesine yapılacak bir kültürel değerlendirmede kullanılacağı gibi bir bölümü kullanılarak kısmı bir kültürel değerlendirme de yapılabilir. </a:t>
          </a:r>
          <a:endParaRPr lang="tr-TR" sz="2500" kern="1200"/>
        </a:p>
      </dsp:txBody>
      <dsp:txXfrm>
        <a:off x="0" y="1717855"/>
        <a:ext cx="10796239" cy="1715340"/>
      </dsp:txXfrm>
    </dsp:sp>
    <dsp:sp modelId="{467C11C9-5916-4E09-A285-ECF5B08C85A3}">
      <dsp:nvSpPr>
        <dsp:cNvPr id="0" name=""/>
        <dsp:cNvSpPr/>
      </dsp:nvSpPr>
      <dsp:spPr>
        <a:xfrm>
          <a:off x="0" y="3433195"/>
          <a:ext cx="10796239" cy="0"/>
        </a:xfrm>
        <a:prstGeom prst="lin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EB5CB62D-AF12-40D1-BCB8-40E2ED2899B3}">
      <dsp:nvSpPr>
        <dsp:cNvPr id="0" name=""/>
        <dsp:cNvSpPr/>
      </dsp:nvSpPr>
      <dsp:spPr>
        <a:xfrm>
          <a:off x="0" y="3433195"/>
          <a:ext cx="10796239" cy="1715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kern="1200" smtClean="0"/>
            <a:t>Bu rehber hizmet verilecek birey, aile ve toplumun kültürel özelliklerini değerlendirmek amacıyla diğer tüm sağlık çalışanları tarafından da kullanılabilir. </a:t>
          </a:r>
          <a:endParaRPr lang="tr-TR" sz="2500" kern="1200"/>
        </a:p>
      </dsp:txBody>
      <dsp:txXfrm>
        <a:off x="0" y="3433195"/>
        <a:ext cx="10796239" cy="171534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1122363"/>
            <a:ext cx="9144000" cy="2387600"/>
          </a:xfrm>
        </p:spPr>
        <p:txBody>
          <a:bodyPr anchor="b"/>
          <a:lstStyle>
            <a:lvl1pPr algn="ctr">
              <a:defRPr sz="6000"/>
            </a:lvl1pPr>
          </a:lstStyle>
          <a:p>
            <a:r>
              <a:rPr lang="tr-TR" smtClean="0"/>
              <a:t>Asıl başlık stili için tıklatın</a:t>
            </a:r>
            <a:endParaRPr lang="tr-TR"/>
          </a:p>
        </p:txBody>
      </p:sp>
      <p:sp>
        <p:nvSpPr>
          <p:cNvPr id="3" name="Alt Başlı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tr-TR"/>
          </a:p>
        </p:txBody>
      </p:sp>
      <p:sp>
        <p:nvSpPr>
          <p:cNvPr id="4" name="Veri Yer Tutucusu 3"/>
          <p:cNvSpPr>
            <a:spLocks noGrp="1"/>
          </p:cNvSpPr>
          <p:nvPr>
            <p:ph type="dt" sz="half" idx="10"/>
          </p:nvPr>
        </p:nvSpPr>
        <p:spPr/>
        <p:txBody>
          <a:bodyPr/>
          <a:lstStyle/>
          <a:p>
            <a:fld id="{4B5F3B92-1360-4909-A4D1-299328CFFE1E}" type="datetimeFigureOut">
              <a:rPr lang="tr-TR" smtClean="0"/>
              <a:t>13.03.2025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72EB5FC-042A-403E-9596-B5A3FF0809E2}" type="slidenum">
              <a:rPr lang="tr-TR" smtClean="0"/>
              <a:t>‹#›</a:t>
            </a:fld>
            <a:endParaRPr lang="tr-TR"/>
          </a:p>
        </p:txBody>
      </p:sp>
    </p:spTree>
    <p:extLst>
      <p:ext uri="{BB962C8B-B14F-4D97-AF65-F5344CB8AC3E}">
        <p14:creationId xmlns:p14="http://schemas.microsoft.com/office/powerpoint/2010/main" val="2194308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4B5F3B92-1360-4909-A4D1-299328CFFE1E}" type="datetimeFigureOut">
              <a:rPr lang="tr-TR" smtClean="0"/>
              <a:t>13.03.2025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72EB5FC-042A-403E-9596-B5A3FF0809E2}" type="slidenum">
              <a:rPr lang="tr-TR" smtClean="0"/>
              <a:t>‹#›</a:t>
            </a:fld>
            <a:endParaRPr lang="tr-TR"/>
          </a:p>
        </p:txBody>
      </p:sp>
    </p:spTree>
    <p:extLst>
      <p:ext uri="{BB962C8B-B14F-4D97-AF65-F5344CB8AC3E}">
        <p14:creationId xmlns:p14="http://schemas.microsoft.com/office/powerpoint/2010/main" val="4198837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4B5F3B92-1360-4909-A4D1-299328CFFE1E}" type="datetimeFigureOut">
              <a:rPr lang="tr-TR" smtClean="0"/>
              <a:t>13.03.2025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72EB5FC-042A-403E-9596-B5A3FF0809E2}" type="slidenum">
              <a:rPr lang="tr-TR" smtClean="0"/>
              <a:t>‹#›</a:t>
            </a:fld>
            <a:endParaRPr lang="tr-TR"/>
          </a:p>
        </p:txBody>
      </p:sp>
    </p:spTree>
    <p:extLst>
      <p:ext uri="{BB962C8B-B14F-4D97-AF65-F5344CB8AC3E}">
        <p14:creationId xmlns:p14="http://schemas.microsoft.com/office/powerpoint/2010/main" val="872354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4B5F3B92-1360-4909-A4D1-299328CFFE1E}" type="datetimeFigureOut">
              <a:rPr lang="tr-TR" smtClean="0"/>
              <a:t>13.03.2025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72EB5FC-042A-403E-9596-B5A3FF0809E2}" type="slidenum">
              <a:rPr lang="tr-TR" smtClean="0"/>
              <a:t>‹#›</a:t>
            </a:fld>
            <a:endParaRPr lang="tr-TR"/>
          </a:p>
        </p:txBody>
      </p:sp>
    </p:spTree>
    <p:extLst>
      <p:ext uri="{BB962C8B-B14F-4D97-AF65-F5344CB8AC3E}">
        <p14:creationId xmlns:p14="http://schemas.microsoft.com/office/powerpoint/2010/main" val="3347226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smtClean="0"/>
              <a:t>Asıl başlık stili için tıklatın</a:t>
            </a:r>
            <a:endParaRPr lang="tr-T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Veri Yer Tutucusu 3"/>
          <p:cNvSpPr>
            <a:spLocks noGrp="1"/>
          </p:cNvSpPr>
          <p:nvPr>
            <p:ph type="dt" sz="half" idx="10"/>
          </p:nvPr>
        </p:nvSpPr>
        <p:spPr/>
        <p:txBody>
          <a:bodyPr/>
          <a:lstStyle/>
          <a:p>
            <a:fld id="{4B5F3B92-1360-4909-A4D1-299328CFFE1E}" type="datetimeFigureOut">
              <a:rPr lang="tr-TR" smtClean="0"/>
              <a:t>13.03.2025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72EB5FC-042A-403E-9596-B5A3FF0809E2}" type="slidenum">
              <a:rPr lang="tr-TR" smtClean="0"/>
              <a:t>‹#›</a:t>
            </a:fld>
            <a:endParaRPr lang="tr-TR"/>
          </a:p>
        </p:txBody>
      </p:sp>
    </p:spTree>
    <p:extLst>
      <p:ext uri="{BB962C8B-B14F-4D97-AF65-F5344CB8AC3E}">
        <p14:creationId xmlns:p14="http://schemas.microsoft.com/office/powerpoint/2010/main" val="234496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838200" y="1825625"/>
            <a:ext cx="5181600" cy="435133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6172200" y="1825625"/>
            <a:ext cx="5181600" cy="435133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4B5F3B92-1360-4909-A4D1-299328CFFE1E}" type="datetimeFigureOut">
              <a:rPr lang="tr-TR" smtClean="0"/>
              <a:t>13.03.2025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72EB5FC-042A-403E-9596-B5A3FF0809E2}" type="slidenum">
              <a:rPr lang="tr-TR" smtClean="0"/>
              <a:t>‹#›</a:t>
            </a:fld>
            <a:endParaRPr lang="tr-TR"/>
          </a:p>
        </p:txBody>
      </p:sp>
    </p:spTree>
    <p:extLst>
      <p:ext uri="{BB962C8B-B14F-4D97-AF65-F5344CB8AC3E}">
        <p14:creationId xmlns:p14="http://schemas.microsoft.com/office/powerpoint/2010/main" val="2259355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smtClean="0"/>
              <a:t>Asıl başlık stili için tıklatın</a:t>
            </a:r>
            <a:endParaRPr lang="tr-T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İçerik Yer Tutucusu 3"/>
          <p:cNvSpPr>
            <a:spLocks noGrp="1"/>
          </p:cNvSpPr>
          <p:nvPr>
            <p:ph sz="half" idx="2"/>
          </p:nvPr>
        </p:nvSpPr>
        <p:spPr>
          <a:xfrm>
            <a:off x="839788" y="2505075"/>
            <a:ext cx="5157787" cy="368458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İçerik Yer Tutucusu 5"/>
          <p:cNvSpPr>
            <a:spLocks noGrp="1"/>
          </p:cNvSpPr>
          <p:nvPr>
            <p:ph sz="quarter" idx="4"/>
          </p:nvPr>
        </p:nvSpPr>
        <p:spPr>
          <a:xfrm>
            <a:off x="6172200" y="2505075"/>
            <a:ext cx="5183188" cy="368458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4B5F3B92-1360-4909-A4D1-299328CFFE1E}" type="datetimeFigureOut">
              <a:rPr lang="tr-TR" smtClean="0"/>
              <a:t>13.03.2025</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F72EB5FC-042A-403E-9596-B5A3FF0809E2}" type="slidenum">
              <a:rPr lang="tr-TR" smtClean="0"/>
              <a:t>‹#›</a:t>
            </a:fld>
            <a:endParaRPr lang="tr-TR"/>
          </a:p>
        </p:txBody>
      </p:sp>
    </p:spTree>
    <p:extLst>
      <p:ext uri="{BB962C8B-B14F-4D97-AF65-F5344CB8AC3E}">
        <p14:creationId xmlns:p14="http://schemas.microsoft.com/office/powerpoint/2010/main" val="202250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4B5F3B92-1360-4909-A4D1-299328CFFE1E}" type="datetimeFigureOut">
              <a:rPr lang="tr-TR" smtClean="0"/>
              <a:t>13.03.2025</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F72EB5FC-042A-403E-9596-B5A3FF0809E2}" type="slidenum">
              <a:rPr lang="tr-TR" smtClean="0"/>
              <a:t>‹#›</a:t>
            </a:fld>
            <a:endParaRPr lang="tr-TR"/>
          </a:p>
        </p:txBody>
      </p:sp>
    </p:spTree>
    <p:extLst>
      <p:ext uri="{BB962C8B-B14F-4D97-AF65-F5344CB8AC3E}">
        <p14:creationId xmlns:p14="http://schemas.microsoft.com/office/powerpoint/2010/main" val="1738452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4B5F3B92-1360-4909-A4D1-299328CFFE1E}" type="datetimeFigureOut">
              <a:rPr lang="tr-TR" smtClean="0"/>
              <a:t>13.03.2025</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F72EB5FC-042A-403E-9596-B5A3FF0809E2}" type="slidenum">
              <a:rPr lang="tr-TR" smtClean="0"/>
              <a:t>‹#›</a:t>
            </a:fld>
            <a:endParaRPr lang="tr-TR"/>
          </a:p>
        </p:txBody>
      </p:sp>
    </p:spTree>
    <p:extLst>
      <p:ext uri="{BB962C8B-B14F-4D97-AF65-F5344CB8AC3E}">
        <p14:creationId xmlns:p14="http://schemas.microsoft.com/office/powerpoint/2010/main" val="136784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Veri Yer Tutucusu 4"/>
          <p:cNvSpPr>
            <a:spLocks noGrp="1"/>
          </p:cNvSpPr>
          <p:nvPr>
            <p:ph type="dt" sz="half" idx="10"/>
          </p:nvPr>
        </p:nvSpPr>
        <p:spPr/>
        <p:txBody>
          <a:bodyPr/>
          <a:lstStyle/>
          <a:p>
            <a:fld id="{4B5F3B92-1360-4909-A4D1-299328CFFE1E}" type="datetimeFigureOut">
              <a:rPr lang="tr-TR" smtClean="0"/>
              <a:t>13.03.2025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72EB5FC-042A-403E-9596-B5A3FF0809E2}" type="slidenum">
              <a:rPr lang="tr-TR" smtClean="0"/>
              <a:t>‹#›</a:t>
            </a:fld>
            <a:endParaRPr lang="tr-TR"/>
          </a:p>
        </p:txBody>
      </p:sp>
    </p:spTree>
    <p:extLst>
      <p:ext uri="{BB962C8B-B14F-4D97-AF65-F5344CB8AC3E}">
        <p14:creationId xmlns:p14="http://schemas.microsoft.com/office/powerpoint/2010/main" val="4088367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Veri Yer Tutucusu 4"/>
          <p:cNvSpPr>
            <a:spLocks noGrp="1"/>
          </p:cNvSpPr>
          <p:nvPr>
            <p:ph type="dt" sz="half" idx="10"/>
          </p:nvPr>
        </p:nvSpPr>
        <p:spPr/>
        <p:txBody>
          <a:bodyPr/>
          <a:lstStyle/>
          <a:p>
            <a:fld id="{4B5F3B92-1360-4909-A4D1-299328CFFE1E}" type="datetimeFigureOut">
              <a:rPr lang="tr-TR" smtClean="0"/>
              <a:t>13.03.2025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72EB5FC-042A-403E-9596-B5A3FF0809E2}" type="slidenum">
              <a:rPr lang="tr-TR" smtClean="0"/>
              <a:t>‹#›</a:t>
            </a:fld>
            <a:endParaRPr lang="tr-TR"/>
          </a:p>
        </p:txBody>
      </p:sp>
    </p:spTree>
    <p:extLst>
      <p:ext uri="{BB962C8B-B14F-4D97-AF65-F5344CB8AC3E}">
        <p14:creationId xmlns:p14="http://schemas.microsoft.com/office/powerpoint/2010/main" val="377747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F3B92-1360-4909-A4D1-299328CFFE1E}" type="datetimeFigureOut">
              <a:rPr lang="tr-TR" smtClean="0"/>
              <a:t>13.03.2025</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2EB5FC-042A-403E-9596-B5A3FF0809E2}" type="slidenum">
              <a:rPr lang="tr-TR" smtClean="0"/>
              <a:t>‹#›</a:t>
            </a:fld>
            <a:endParaRPr lang="tr-TR"/>
          </a:p>
        </p:txBody>
      </p:sp>
    </p:spTree>
    <p:extLst>
      <p:ext uri="{BB962C8B-B14F-4D97-AF65-F5344CB8AC3E}">
        <p14:creationId xmlns:p14="http://schemas.microsoft.com/office/powerpoint/2010/main" val="2365334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2" Type="http://schemas.openxmlformats.org/officeDocument/2006/relationships/hyperlink" Target="Tanrverdivd.-2009-Hemirelikbakmndakltrelzellikleritanlama.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normAutofit fontScale="90000"/>
          </a:bodyPr>
          <a:lstStyle/>
          <a:p>
            <a:r>
              <a:rPr lang="tr-TR" b="1" dirty="0" smtClean="0"/>
              <a:t>Hemşirelik Bakımında Kültürel Özellikleri Tanılama Rehberi</a:t>
            </a:r>
            <a:endParaRPr lang="tr-TR" b="1" dirty="0"/>
          </a:p>
        </p:txBody>
      </p:sp>
      <p:sp>
        <p:nvSpPr>
          <p:cNvPr id="3" name="Alt Başlık 2"/>
          <p:cNvSpPr>
            <a:spLocks noGrp="1"/>
          </p:cNvSpPr>
          <p:nvPr>
            <p:ph type="subTitle" idx="1"/>
          </p:nvPr>
        </p:nvSpPr>
        <p:spPr/>
        <p:txBody>
          <a:bodyPr/>
          <a:lstStyle/>
          <a:p>
            <a:r>
              <a:rPr lang="tr-TR" dirty="0" smtClean="0"/>
              <a:t>Öğr. Gör. </a:t>
            </a:r>
            <a:r>
              <a:rPr lang="tr-TR" dirty="0" smtClean="0"/>
              <a:t>Dr. Kübra </a:t>
            </a:r>
            <a:r>
              <a:rPr lang="tr-TR" dirty="0" smtClean="0"/>
              <a:t>BERBER </a:t>
            </a:r>
            <a:endParaRPr lang="tr-TR" dirty="0"/>
          </a:p>
        </p:txBody>
      </p:sp>
    </p:spTree>
    <p:extLst>
      <p:ext uri="{BB962C8B-B14F-4D97-AF65-F5344CB8AC3E}">
        <p14:creationId xmlns:p14="http://schemas.microsoft.com/office/powerpoint/2010/main" val="15270141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3"/>
          <p:cNvSpPr>
            <a:spLocks noGrp="1"/>
          </p:cNvSpPr>
          <p:nvPr>
            <p:ph type="ctrTitle"/>
          </p:nvPr>
        </p:nvSpPr>
        <p:spPr/>
        <p:txBody>
          <a:bodyPr/>
          <a:lstStyle/>
          <a:p>
            <a:r>
              <a:rPr lang="tr-TR" dirty="0" smtClean="0"/>
              <a:t>Teşekkürler </a:t>
            </a:r>
            <a:r>
              <a:rPr lang="tr-TR" dirty="0" smtClean="0">
                <a:sym typeface="Wingdings" panose="05000000000000000000" pitchFamily="2" charset="2"/>
              </a:rPr>
              <a:t></a:t>
            </a:r>
            <a:endParaRPr lang="tr-TR" dirty="0"/>
          </a:p>
        </p:txBody>
      </p:sp>
      <p:sp>
        <p:nvSpPr>
          <p:cNvPr id="5" name="Alt Başlık 4"/>
          <p:cNvSpPr>
            <a:spLocks noGrp="1"/>
          </p:cNvSpPr>
          <p:nvPr>
            <p:ph type="subTitle" idx="1"/>
          </p:nvPr>
        </p:nvSpPr>
        <p:spPr/>
        <p:txBody>
          <a:bodyPr/>
          <a:lstStyle/>
          <a:p>
            <a:r>
              <a:rPr lang="tr-TR" dirty="0" smtClean="0"/>
              <a:t>BİTTİ !!</a:t>
            </a:r>
            <a:endParaRPr lang="tr-TR" dirty="0"/>
          </a:p>
        </p:txBody>
      </p:sp>
    </p:spTree>
    <p:extLst>
      <p:ext uri="{BB962C8B-B14F-4D97-AF65-F5344CB8AC3E}">
        <p14:creationId xmlns:p14="http://schemas.microsoft.com/office/powerpoint/2010/main" val="3379885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460723710"/>
              </p:ext>
            </p:extLst>
          </p:nvPr>
        </p:nvGraphicFramePr>
        <p:xfrm>
          <a:off x="345688" y="691376"/>
          <a:ext cx="11474605" cy="57317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9713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p:cNvGraphicFramePr>
            <a:graphicFrameLocks noGrp="1"/>
          </p:cNvGraphicFramePr>
          <p:nvPr>
            <p:ph idx="1"/>
            <p:extLst>
              <p:ext uri="{D42A27DB-BD31-4B8C-83A1-F6EECF244321}">
                <p14:modId xmlns:p14="http://schemas.microsoft.com/office/powerpoint/2010/main" val="2794197887"/>
              </p:ext>
            </p:extLst>
          </p:nvPr>
        </p:nvGraphicFramePr>
        <p:xfrm>
          <a:off x="938561" y="1078494"/>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ikdörtgen 3"/>
          <p:cNvSpPr/>
          <p:nvPr/>
        </p:nvSpPr>
        <p:spPr>
          <a:xfrm>
            <a:off x="89210" y="5720576"/>
            <a:ext cx="12009863" cy="814039"/>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tr-TR" b="1" dirty="0" smtClean="0"/>
              <a:t>*</a:t>
            </a:r>
            <a:r>
              <a:rPr lang="tr-TR" b="1" dirty="0" err="1" smtClean="0"/>
              <a:t>Gülbu</a:t>
            </a:r>
            <a:r>
              <a:rPr lang="tr-TR" b="1" dirty="0" smtClean="0"/>
              <a:t> Tanrıverdi, Ümit </a:t>
            </a:r>
            <a:r>
              <a:rPr lang="tr-TR" b="1" dirty="0" err="1" smtClean="0"/>
              <a:t>Seviğ</a:t>
            </a:r>
            <a:r>
              <a:rPr lang="tr-TR" b="1" dirty="0" smtClean="0"/>
              <a:t>, Meral Bayat ve  M</a:t>
            </a:r>
            <a:r>
              <a:rPr lang="tr-TR" b="1" dirty="0"/>
              <a:t>. Cüneyt </a:t>
            </a:r>
            <a:r>
              <a:rPr lang="tr-TR" b="1" dirty="0" err="1"/>
              <a:t>Birkök</a:t>
            </a:r>
            <a:r>
              <a:rPr lang="tr-TR" b="1" dirty="0"/>
              <a:t> </a:t>
            </a:r>
            <a:endParaRPr lang="tr-TR" dirty="0"/>
          </a:p>
        </p:txBody>
      </p:sp>
    </p:spTree>
    <p:extLst>
      <p:ext uri="{BB962C8B-B14F-4D97-AF65-F5344CB8AC3E}">
        <p14:creationId xmlns:p14="http://schemas.microsoft.com/office/powerpoint/2010/main" val="1440571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036253374"/>
              </p:ext>
            </p:extLst>
          </p:nvPr>
        </p:nvGraphicFramePr>
        <p:xfrm>
          <a:off x="312234" y="869794"/>
          <a:ext cx="11608420" cy="5553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16122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404628636"/>
              </p:ext>
            </p:extLst>
          </p:nvPr>
        </p:nvGraphicFramePr>
        <p:xfrm>
          <a:off x="423745" y="947854"/>
          <a:ext cx="11385395" cy="5464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52922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533981042"/>
              </p:ext>
            </p:extLst>
          </p:nvPr>
        </p:nvGraphicFramePr>
        <p:xfrm>
          <a:off x="747132" y="579863"/>
          <a:ext cx="10773937" cy="55859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0167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4135803154"/>
              </p:ext>
            </p:extLst>
          </p:nvPr>
        </p:nvGraphicFramePr>
        <p:xfrm>
          <a:off x="791737" y="1226634"/>
          <a:ext cx="10740483" cy="54521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7556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474735320"/>
              </p:ext>
            </p:extLst>
          </p:nvPr>
        </p:nvGraphicFramePr>
        <p:xfrm>
          <a:off x="758283" y="1193181"/>
          <a:ext cx="10796239" cy="51510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27216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lstStyle/>
          <a:p>
            <a:r>
              <a:rPr lang="tr-TR" dirty="0">
                <a:hlinkClick r:id="rId2" action="ppaction://hlinkfile"/>
              </a:rPr>
              <a:t>Tanrıverdi, G., </a:t>
            </a:r>
            <a:r>
              <a:rPr lang="tr-TR" dirty="0" err="1">
                <a:hlinkClick r:id="rId2" action="ppaction://hlinkfile"/>
              </a:rPr>
              <a:t>Seviğ</a:t>
            </a:r>
            <a:r>
              <a:rPr lang="tr-TR" dirty="0">
                <a:hlinkClick r:id="rId2" action="ppaction://hlinkfile"/>
              </a:rPr>
              <a:t>, Ü., Bayat, M., </a:t>
            </a:r>
            <a:r>
              <a:rPr lang="tr-TR" dirty="0" err="1">
                <a:hlinkClick r:id="rId2" action="ppaction://hlinkfile"/>
              </a:rPr>
              <a:t>Birkök</a:t>
            </a:r>
            <a:r>
              <a:rPr lang="tr-TR" dirty="0">
                <a:hlinkClick r:id="rId2" action="ppaction://hlinkfile"/>
              </a:rPr>
              <a:t>, M. C. (2009). Hemşirelik bakımında kültürel özellikleri tanılama rehberi. </a:t>
            </a:r>
            <a:r>
              <a:rPr lang="tr-TR" i="1" dirty="0">
                <a:hlinkClick r:id="rId2" action="ppaction://hlinkfile"/>
              </a:rPr>
              <a:t>Uluslararası İnsan Bilimleri Dergisi </a:t>
            </a:r>
            <a:endParaRPr lang="tr-TR" dirty="0"/>
          </a:p>
        </p:txBody>
      </p:sp>
    </p:spTree>
    <p:extLst>
      <p:ext uri="{BB962C8B-B14F-4D97-AF65-F5344CB8AC3E}">
        <p14:creationId xmlns:p14="http://schemas.microsoft.com/office/powerpoint/2010/main" val="27009460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125</TotalTime>
  <Words>556</Words>
  <Application>Microsoft Office PowerPoint</Application>
  <PresentationFormat>Geniş ekran</PresentationFormat>
  <Paragraphs>28</Paragraphs>
  <Slides>10</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10</vt:i4>
      </vt:variant>
    </vt:vector>
  </HeadingPairs>
  <TitlesOfParts>
    <vt:vector size="15" baseType="lpstr">
      <vt:lpstr>Arial</vt:lpstr>
      <vt:lpstr>Calibri</vt:lpstr>
      <vt:lpstr>Calibri Light</vt:lpstr>
      <vt:lpstr>Wingdings</vt:lpstr>
      <vt:lpstr>Office Teması</vt:lpstr>
      <vt:lpstr>Hemşirelik Bakımında Kültürel Özellikleri Tanılama Rehberi</vt:lpstr>
      <vt:lpstr>PowerPoint Sunusu</vt:lpstr>
      <vt:lpstr>PowerPoint Sunusu</vt:lpstr>
      <vt:lpstr>PowerPoint Sunusu</vt:lpstr>
      <vt:lpstr>PowerPoint Sunusu</vt:lpstr>
      <vt:lpstr>PowerPoint Sunusu</vt:lpstr>
      <vt:lpstr>PowerPoint Sunusu</vt:lpstr>
      <vt:lpstr>PowerPoint Sunusu</vt:lpstr>
      <vt:lpstr>PowerPoint Sunusu</vt:lpstr>
      <vt:lpstr>Teşekkürler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Hemşirelik Bakımında Kültürel Özellikleri Tanılama Rehberi</dc:title>
  <dc:creator>Kübra</dc:creator>
  <cp:lastModifiedBy>Kübra BERBER</cp:lastModifiedBy>
  <cp:revision>13</cp:revision>
  <dcterms:created xsi:type="dcterms:W3CDTF">2021-12-31T08:53:11Z</dcterms:created>
  <dcterms:modified xsi:type="dcterms:W3CDTF">2025-03-13T10:50:23Z</dcterms:modified>
</cp:coreProperties>
</file>