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6" r:id="rId1"/>
  </p:sldMasterIdLst>
  <p:notesMasterIdLst>
    <p:notesMasterId r:id="rId21"/>
  </p:notesMasterIdLst>
  <p:sldIdLst>
    <p:sldId id="256" r:id="rId2"/>
    <p:sldId id="275" r:id="rId3"/>
    <p:sldId id="297" r:id="rId4"/>
    <p:sldId id="259" r:id="rId5"/>
    <p:sldId id="278" r:id="rId6"/>
    <p:sldId id="298" r:id="rId7"/>
    <p:sldId id="299" r:id="rId8"/>
    <p:sldId id="300" r:id="rId9"/>
    <p:sldId id="301" r:id="rId10"/>
    <p:sldId id="302" r:id="rId11"/>
    <p:sldId id="303" r:id="rId12"/>
    <p:sldId id="304" r:id="rId13"/>
    <p:sldId id="305" r:id="rId14"/>
    <p:sldId id="306" r:id="rId15"/>
    <p:sldId id="307" r:id="rId16"/>
    <p:sldId id="308" r:id="rId17"/>
    <p:sldId id="309" r:id="rId18"/>
    <p:sldId id="310" r:id="rId19"/>
    <p:sldId id="311"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ECE7"/>
    <a:srgbClr val="006600"/>
    <a:srgbClr val="E1F4FD"/>
    <a:srgbClr val="000000"/>
    <a:srgbClr val="AAE1F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5E40006-D065-44E9-8F3B-923D5916811A}" v="16" dt="2025-06-30T11:16:30.02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6" d="100"/>
          <a:sy n="106" d="100"/>
        </p:scale>
        <p:origin x="75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nan Eraslan" userId="421a04b2fa6dfc60" providerId="LiveId" clId="{75E40006-D065-44E9-8F3B-923D5916811A}"/>
    <pc:docChg chg="undo custSel delSld modSld">
      <pc:chgData name="Sinan Eraslan" userId="421a04b2fa6dfc60" providerId="LiveId" clId="{75E40006-D065-44E9-8F3B-923D5916811A}" dt="2025-06-30T11:16:33.622" v="495" actId="6549"/>
      <pc:docMkLst>
        <pc:docMk/>
      </pc:docMkLst>
      <pc:sldChg chg="modSp mod">
        <pc:chgData name="Sinan Eraslan" userId="421a04b2fa6dfc60" providerId="LiveId" clId="{75E40006-D065-44E9-8F3B-923D5916811A}" dt="2025-06-30T10:12:59.990" v="479" actId="20577"/>
        <pc:sldMkLst>
          <pc:docMk/>
          <pc:sldMk cId="1872400943" sldId="256"/>
        </pc:sldMkLst>
        <pc:spChg chg="mod">
          <ac:chgData name="Sinan Eraslan" userId="421a04b2fa6dfc60" providerId="LiveId" clId="{75E40006-D065-44E9-8F3B-923D5916811A}" dt="2025-06-30T10:12:59.990" v="479" actId="20577"/>
          <ac:spMkLst>
            <pc:docMk/>
            <pc:sldMk cId="1872400943" sldId="256"/>
            <ac:spMk id="2" creationId="{C5EC4466-02A8-F8C9-82D6-247EC1ED4060}"/>
          </ac:spMkLst>
        </pc:spChg>
      </pc:sldChg>
      <pc:sldChg chg="addSp modSp mod">
        <pc:chgData name="Sinan Eraslan" userId="421a04b2fa6dfc60" providerId="LiveId" clId="{75E40006-D065-44E9-8F3B-923D5916811A}" dt="2025-06-27T12:15:56.120" v="331" actId="20577"/>
        <pc:sldMkLst>
          <pc:docMk/>
          <pc:sldMk cId="2608212751" sldId="259"/>
        </pc:sldMkLst>
        <pc:spChg chg="add mod">
          <ac:chgData name="Sinan Eraslan" userId="421a04b2fa6dfc60" providerId="LiveId" clId="{75E40006-D065-44E9-8F3B-923D5916811A}" dt="2025-06-27T12:15:56.120" v="331" actId="20577"/>
          <ac:spMkLst>
            <pc:docMk/>
            <pc:sldMk cId="2608212751" sldId="259"/>
            <ac:spMk id="5" creationId="{957C0A3E-8B83-7EF5-EC87-D417A2F9EFAC}"/>
          </ac:spMkLst>
        </pc:spChg>
        <pc:spChg chg="mod">
          <ac:chgData name="Sinan Eraslan" userId="421a04b2fa6dfc60" providerId="LiveId" clId="{75E40006-D065-44E9-8F3B-923D5916811A}" dt="2025-06-27T12:10:52.654" v="248" actId="1076"/>
          <ac:spMkLst>
            <pc:docMk/>
            <pc:sldMk cId="2608212751" sldId="259"/>
            <ac:spMk id="20" creationId="{48BF5FF1-76C6-A2E8-0866-7692111D8F40}"/>
          </ac:spMkLst>
        </pc:spChg>
      </pc:sldChg>
      <pc:sldChg chg="addSp modSp mod">
        <pc:chgData name="Sinan Eraslan" userId="421a04b2fa6dfc60" providerId="LiveId" clId="{75E40006-D065-44E9-8F3B-923D5916811A}" dt="2025-06-30T11:16:33.622" v="495" actId="6549"/>
        <pc:sldMkLst>
          <pc:docMk/>
          <pc:sldMk cId="511142194" sldId="275"/>
        </pc:sldMkLst>
        <pc:spChg chg="add mod">
          <ac:chgData name="Sinan Eraslan" userId="421a04b2fa6dfc60" providerId="LiveId" clId="{75E40006-D065-44E9-8F3B-923D5916811A}" dt="2025-06-30T11:14:05.553" v="492" actId="20577"/>
          <ac:spMkLst>
            <pc:docMk/>
            <pc:sldMk cId="511142194" sldId="275"/>
            <ac:spMk id="5" creationId="{09F85A8D-0D55-DABC-103D-68875FE09DFC}"/>
          </ac:spMkLst>
        </pc:spChg>
        <pc:spChg chg="mod">
          <ac:chgData name="Sinan Eraslan" userId="421a04b2fa6dfc60" providerId="LiveId" clId="{75E40006-D065-44E9-8F3B-923D5916811A}" dt="2025-06-30T11:16:33.622" v="495" actId="6549"/>
          <ac:spMkLst>
            <pc:docMk/>
            <pc:sldMk cId="511142194" sldId="275"/>
            <ac:spMk id="14" creationId="{F5928182-F369-0717-45A5-78DF0760E832}"/>
          </ac:spMkLst>
        </pc:spChg>
      </pc:sldChg>
      <pc:sldChg chg="modSp mod">
        <pc:chgData name="Sinan Eraslan" userId="421a04b2fa6dfc60" providerId="LiveId" clId="{75E40006-D065-44E9-8F3B-923D5916811A}" dt="2025-06-27T12:11:40.919" v="251" actId="6549"/>
        <pc:sldMkLst>
          <pc:docMk/>
          <pc:sldMk cId="2695518408" sldId="278"/>
        </pc:sldMkLst>
        <pc:spChg chg="mod">
          <ac:chgData name="Sinan Eraslan" userId="421a04b2fa6dfc60" providerId="LiveId" clId="{75E40006-D065-44E9-8F3B-923D5916811A}" dt="2025-06-27T12:11:40.919" v="251" actId="6549"/>
          <ac:spMkLst>
            <pc:docMk/>
            <pc:sldMk cId="2695518408" sldId="278"/>
            <ac:spMk id="7" creationId="{C4E03589-DFDF-B1F2-B2AF-0550131DEA8F}"/>
          </ac:spMkLst>
        </pc:spChg>
      </pc:sldChg>
      <pc:sldChg chg="modSp mod">
        <pc:chgData name="Sinan Eraslan" userId="421a04b2fa6dfc60" providerId="LiveId" clId="{75E40006-D065-44E9-8F3B-923D5916811A}" dt="2025-06-27T12:18:27.375" v="344" actId="1076"/>
        <pc:sldMkLst>
          <pc:docMk/>
          <pc:sldMk cId="3952272207" sldId="298"/>
        </pc:sldMkLst>
        <pc:spChg chg="mod">
          <ac:chgData name="Sinan Eraslan" userId="421a04b2fa6dfc60" providerId="LiveId" clId="{75E40006-D065-44E9-8F3B-923D5916811A}" dt="2025-06-27T12:18:14.871" v="343" actId="20577"/>
          <ac:spMkLst>
            <pc:docMk/>
            <pc:sldMk cId="3952272207" sldId="298"/>
            <ac:spMk id="3" creationId="{98AA5977-D9DC-75E7-144C-8FB5001226FF}"/>
          </ac:spMkLst>
        </pc:spChg>
        <pc:grpChg chg="mod">
          <ac:chgData name="Sinan Eraslan" userId="421a04b2fa6dfc60" providerId="LiveId" clId="{75E40006-D065-44E9-8F3B-923D5916811A}" dt="2025-06-27T12:18:27.375" v="344" actId="1076"/>
          <ac:grpSpMkLst>
            <pc:docMk/>
            <pc:sldMk cId="3952272207" sldId="298"/>
            <ac:grpSpMk id="2" creationId="{5B582048-04B5-B746-9E6D-657E3607AC44}"/>
          </ac:grpSpMkLst>
        </pc:grpChg>
      </pc:sldChg>
      <pc:sldChg chg="modSp mod">
        <pc:chgData name="Sinan Eraslan" userId="421a04b2fa6dfc60" providerId="LiveId" clId="{75E40006-D065-44E9-8F3B-923D5916811A}" dt="2025-06-27T12:21:06.284" v="385" actId="20577"/>
        <pc:sldMkLst>
          <pc:docMk/>
          <pc:sldMk cId="2723070793" sldId="299"/>
        </pc:sldMkLst>
        <pc:spChg chg="mod">
          <ac:chgData name="Sinan Eraslan" userId="421a04b2fa6dfc60" providerId="LiveId" clId="{75E40006-D065-44E9-8F3B-923D5916811A}" dt="2025-06-27T12:20:46.001" v="372" actId="6549"/>
          <ac:spMkLst>
            <pc:docMk/>
            <pc:sldMk cId="2723070793" sldId="299"/>
            <ac:spMk id="3" creationId="{98AA5977-D9DC-75E7-144C-8FB5001226FF}"/>
          </ac:spMkLst>
        </pc:spChg>
        <pc:spChg chg="mod">
          <ac:chgData name="Sinan Eraslan" userId="421a04b2fa6dfc60" providerId="LiveId" clId="{75E40006-D065-44E9-8F3B-923D5916811A}" dt="2025-06-27T12:21:06.284" v="385" actId="20577"/>
          <ac:spMkLst>
            <pc:docMk/>
            <pc:sldMk cId="2723070793" sldId="299"/>
            <ac:spMk id="7" creationId="{587C3396-3649-F509-8F11-EA9AE696C0AF}"/>
          </ac:spMkLst>
        </pc:spChg>
        <pc:grpChg chg="mod">
          <ac:chgData name="Sinan Eraslan" userId="421a04b2fa6dfc60" providerId="LiveId" clId="{75E40006-D065-44E9-8F3B-923D5916811A}" dt="2025-06-27T12:20:49.636" v="373" actId="1076"/>
          <ac:grpSpMkLst>
            <pc:docMk/>
            <pc:sldMk cId="2723070793" sldId="299"/>
            <ac:grpSpMk id="18" creationId="{AF49A806-4C0D-2BD1-78C6-1437DF92DDB3}"/>
          </ac:grpSpMkLst>
        </pc:grpChg>
      </pc:sldChg>
      <pc:sldChg chg="addSp delSp modSp mod">
        <pc:chgData name="Sinan Eraslan" userId="421a04b2fa6dfc60" providerId="LiveId" clId="{75E40006-D065-44E9-8F3B-923D5916811A}" dt="2025-06-27T12:26:19.903" v="392" actId="1076"/>
        <pc:sldMkLst>
          <pc:docMk/>
          <pc:sldMk cId="3045506400" sldId="300"/>
        </pc:sldMkLst>
        <pc:spChg chg="add mod">
          <ac:chgData name="Sinan Eraslan" userId="421a04b2fa6dfc60" providerId="LiveId" clId="{75E40006-D065-44E9-8F3B-923D5916811A}" dt="2025-06-27T12:26:19.903" v="392" actId="1076"/>
          <ac:spMkLst>
            <pc:docMk/>
            <pc:sldMk cId="3045506400" sldId="300"/>
            <ac:spMk id="12" creationId="{B459437B-A9F5-425D-B407-CBA1755C7C94}"/>
          </ac:spMkLst>
        </pc:spChg>
        <pc:grpChg chg="mod">
          <ac:chgData name="Sinan Eraslan" userId="421a04b2fa6dfc60" providerId="LiveId" clId="{75E40006-D065-44E9-8F3B-923D5916811A}" dt="2025-06-27T12:26:07.078" v="387" actId="1076"/>
          <ac:grpSpMkLst>
            <pc:docMk/>
            <pc:sldMk cId="3045506400" sldId="300"/>
            <ac:grpSpMk id="2" creationId="{966C2155-753A-601E-81E4-CBE0F56972D6}"/>
          </ac:grpSpMkLst>
        </pc:grpChg>
        <pc:picChg chg="mod">
          <ac:chgData name="Sinan Eraslan" userId="421a04b2fa6dfc60" providerId="LiveId" clId="{75E40006-D065-44E9-8F3B-923D5916811A}" dt="2025-06-27T12:26:08.466" v="388" actId="1076"/>
          <ac:picMkLst>
            <pc:docMk/>
            <pc:sldMk cId="3045506400" sldId="300"/>
            <ac:picMk id="16" creationId="{C2BDED20-A876-256A-5332-5833BE2CB355}"/>
          </ac:picMkLst>
        </pc:picChg>
      </pc:sldChg>
      <pc:sldChg chg="addSp delSp modSp mod">
        <pc:chgData name="Sinan Eraslan" userId="421a04b2fa6dfc60" providerId="LiveId" clId="{75E40006-D065-44E9-8F3B-923D5916811A}" dt="2025-06-27T12:26:33.332" v="398" actId="1076"/>
        <pc:sldMkLst>
          <pc:docMk/>
          <pc:sldMk cId="1232685664" sldId="301"/>
        </pc:sldMkLst>
        <pc:spChg chg="mod">
          <ac:chgData name="Sinan Eraslan" userId="421a04b2fa6dfc60" providerId="LiveId" clId="{75E40006-D065-44E9-8F3B-923D5916811A}" dt="2025-06-27T12:23:40.757" v="386" actId="6549"/>
          <ac:spMkLst>
            <pc:docMk/>
            <pc:sldMk cId="1232685664" sldId="301"/>
            <ac:spMk id="7" creationId="{587C3396-3649-F509-8F11-EA9AE696C0AF}"/>
          </ac:spMkLst>
        </pc:spChg>
        <pc:spChg chg="add mod">
          <ac:chgData name="Sinan Eraslan" userId="421a04b2fa6dfc60" providerId="LiveId" clId="{75E40006-D065-44E9-8F3B-923D5916811A}" dt="2025-06-27T12:26:33.332" v="398" actId="1076"/>
          <ac:spMkLst>
            <pc:docMk/>
            <pc:sldMk cId="1232685664" sldId="301"/>
            <ac:spMk id="8" creationId="{3B4ADDD6-5F8C-0D4D-B01B-00CA264BCBE1}"/>
          </ac:spMkLst>
        </pc:spChg>
        <pc:spChg chg="mod">
          <ac:chgData name="Sinan Eraslan" userId="421a04b2fa6dfc60" providerId="LiveId" clId="{75E40006-D065-44E9-8F3B-923D5916811A}" dt="2025-06-27T12:26:27.071" v="396"/>
          <ac:spMkLst>
            <pc:docMk/>
            <pc:sldMk cId="1232685664" sldId="301"/>
            <ac:spMk id="21" creationId="{511A0DB9-E2AD-E786-A549-324996F59787}"/>
          </ac:spMkLst>
        </pc:spChg>
      </pc:sldChg>
      <pc:sldChg chg="addSp delSp modSp mod">
        <pc:chgData name="Sinan Eraslan" userId="421a04b2fa6dfc60" providerId="LiveId" clId="{75E40006-D065-44E9-8F3B-923D5916811A}" dt="2025-06-27T12:27:04.799" v="402" actId="1076"/>
        <pc:sldMkLst>
          <pc:docMk/>
          <pc:sldMk cId="2392769099" sldId="302"/>
        </pc:sldMkLst>
        <pc:spChg chg="add mod">
          <ac:chgData name="Sinan Eraslan" userId="421a04b2fa6dfc60" providerId="LiveId" clId="{75E40006-D065-44E9-8F3B-923D5916811A}" dt="2025-06-27T12:27:04.799" v="402" actId="1076"/>
          <ac:spMkLst>
            <pc:docMk/>
            <pc:sldMk cId="2392769099" sldId="302"/>
            <ac:spMk id="9" creationId="{51A22969-FFC9-FE7F-15BC-36FEB20D97EC}"/>
          </ac:spMkLst>
        </pc:spChg>
      </pc:sldChg>
      <pc:sldChg chg="modSp mod">
        <pc:chgData name="Sinan Eraslan" userId="421a04b2fa6dfc60" providerId="LiveId" clId="{75E40006-D065-44E9-8F3B-923D5916811A}" dt="2025-06-27T12:27:56.757" v="406"/>
        <pc:sldMkLst>
          <pc:docMk/>
          <pc:sldMk cId="2715703691" sldId="303"/>
        </pc:sldMkLst>
        <pc:spChg chg="mod">
          <ac:chgData name="Sinan Eraslan" userId="421a04b2fa6dfc60" providerId="LiveId" clId="{75E40006-D065-44E9-8F3B-923D5916811A}" dt="2025-06-27T12:27:56.757" v="406"/>
          <ac:spMkLst>
            <pc:docMk/>
            <pc:sldMk cId="2715703691" sldId="303"/>
            <ac:spMk id="13" creationId="{359A71AC-ACA8-ABA7-5C12-1510D5AF9404}"/>
          </ac:spMkLst>
        </pc:spChg>
      </pc:sldChg>
      <pc:sldChg chg="modSp mod">
        <pc:chgData name="Sinan Eraslan" userId="421a04b2fa6dfc60" providerId="LiveId" clId="{75E40006-D065-44E9-8F3B-923D5916811A}" dt="2025-06-27T12:28:46.554" v="416" actId="20577"/>
        <pc:sldMkLst>
          <pc:docMk/>
          <pc:sldMk cId="3790299495" sldId="304"/>
        </pc:sldMkLst>
        <pc:spChg chg="mod">
          <ac:chgData name="Sinan Eraslan" userId="421a04b2fa6dfc60" providerId="LiveId" clId="{75E40006-D065-44E9-8F3B-923D5916811A}" dt="2025-06-27T12:28:36.203" v="407" actId="1076"/>
          <ac:spMkLst>
            <pc:docMk/>
            <pc:sldMk cId="3790299495" sldId="304"/>
            <ac:spMk id="7" creationId="{587C3396-3649-F509-8F11-EA9AE696C0AF}"/>
          </ac:spMkLst>
        </pc:spChg>
        <pc:spChg chg="mod">
          <ac:chgData name="Sinan Eraslan" userId="421a04b2fa6dfc60" providerId="LiveId" clId="{75E40006-D065-44E9-8F3B-923D5916811A}" dt="2025-06-27T12:28:46.554" v="416" actId="20577"/>
          <ac:spMkLst>
            <pc:docMk/>
            <pc:sldMk cId="3790299495" sldId="304"/>
            <ac:spMk id="36" creationId="{C6B2F5BB-ACBC-8E2A-CC40-506EDECE695B}"/>
          </ac:spMkLst>
        </pc:spChg>
      </pc:sldChg>
      <pc:sldChg chg="modSp mod">
        <pc:chgData name="Sinan Eraslan" userId="421a04b2fa6dfc60" providerId="LiveId" clId="{75E40006-D065-44E9-8F3B-923D5916811A}" dt="2025-06-27T12:29:04.029" v="423" actId="20577"/>
        <pc:sldMkLst>
          <pc:docMk/>
          <pc:sldMk cId="137911040" sldId="305"/>
        </pc:sldMkLst>
        <pc:spChg chg="mod">
          <ac:chgData name="Sinan Eraslan" userId="421a04b2fa6dfc60" providerId="LiveId" clId="{75E40006-D065-44E9-8F3B-923D5916811A}" dt="2025-06-27T12:29:04.029" v="423" actId="20577"/>
          <ac:spMkLst>
            <pc:docMk/>
            <pc:sldMk cId="137911040" sldId="305"/>
            <ac:spMk id="4" creationId="{21923C62-F8DE-B582-31AC-CFCE528624AF}"/>
          </ac:spMkLst>
        </pc:spChg>
      </pc:sldChg>
      <pc:sldChg chg="del">
        <pc:chgData name="Sinan Eraslan" userId="421a04b2fa6dfc60" providerId="LiveId" clId="{75E40006-D065-44E9-8F3B-923D5916811A}" dt="2025-06-27T12:29:55.567" v="424" actId="47"/>
        <pc:sldMkLst>
          <pc:docMk/>
          <pc:sldMk cId="1981554717" sldId="312"/>
        </pc:sldMkLst>
      </pc:sldChg>
      <pc:sldChg chg="del">
        <pc:chgData name="Sinan Eraslan" userId="421a04b2fa6dfc60" providerId="LiveId" clId="{75E40006-D065-44E9-8F3B-923D5916811A}" dt="2025-06-27T12:29:56.485" v="425" actId="47"/>
        <pc:sldMkLst>
          <pc:docMk/>
          <pc:sldMk cId="919856061" sldId="313"/>
        </pc:sldMkLst>
      </pc:sldChg>
      <pc:sldChg chg="del">
        <pc:chgData name="Sinan Eraslan" userId="421a04b2fa6dfc60" providerId="LiveId" clId="{75E40006-D065-44E9-8F3B-923D5916811A}" dt="2025-06-27T12:29:57.153" v="426" actId="47"/>
        <pc:sldMkLst>
          <pc:docMk/>
          <pc:sldMk cId="3138688270" sldId="314"/>
        </pc:sldMkLst>
      </pc:sldChg>
      <pc:sldChg chg="del">
        <pc:chgData name="Sinan Eraslan" userId="421a04b2fa6dfc60" providerId="LiveId" clId="{75E40006-D065-44E9-8F3B-923D5916811A}" dt="2025-06-27T12:29:57.828" v="427" actId="47"/>
        <pc:sldMkLst>
          <pc:docMk/>
          <pc:sldMk cId="3391027436" sldId="315"/>
        </pc:sldMkLst>
      </pc:sldChg>
      <pc:sldChg chg="del">
        <pc:chgData name="Sinan Eraslan" userId="421a04b2fa6dfc60" providerId="LiveId" clId="{75E40006-D065-44E9-8F3B-923D5916811A}" dt="2025-06-27T12:29:58.071" v="428" actId="47"/>
        <pc:sldMkLst>
          <pc:docMk/>
          <pc:sldMk cId="1699670945" sldId="316"/>
        </pc:sldMkLst>
      </pc:sldChg>
      <pc:sldChg chg="del">
        <pc:chgData name="Sinan Eraslan" userId="421a04b2fa6dfc60" providerId="LiveId" clId="{75E40006-D065-44E9-8F3B-923D5916811A}" dt="2025-06-27T12:29:58.629" v="429" actId="47"/>
        <pc:sldMkLst>
          <pc:docMk/>
          <pc:sldMk cId="1588588269" sldId="317"/>
        </pc:sldMkLst>
      </pc:sldChg>
      <pc:sldChg chg="del">
        <pc:chgData name="Sinan Eraslan" userId="421a04b2fa6dfc60" providerId="LiveId" clId="{75E40006-D065-44E9-8F3B-923D5916811A}" dt="2025-06-27T12:29:58.970" v="430" actId="47"/>
        <pc:sldMkLst>
          <pc:docMk/>
          <pc:sldMk cId="3557262301" sldId="318"/>
        </pc:sldMkLst>
      </pc:sldChg>
      <pc:sldChg chg="del">
        <pc:chgData name="Sinan Eraslan" userId="421a04b2fa6dfc60" providerId="LiveId" clId="{75E40006-D065-44E9-8F3B-923D5916811A}" dt="2025-06-27T12:29:59.030" v="431" actId="47"/>
        <pc:sldMkLst>
          <pc:docMk/>
          <pc:sldMk cId="3599690156" sldId="319"/>
        </pc:sldMkLst>
      </pc:sldChg>
      <pc:sldChg chg="del">
        <pc:chgData name="Sinan Eraslan" userId="421a04b2fa6dfc60" providerId="LiveId" clId="{75E40006-D065-44E9-8F3B-923D5916811A}" dt="2025-06-27T12:29:59.246" v="432" actId="47"/>
        <pc:sldMkLst>
          <pc:docMk/>
          <pc:sldMk cId="752770940" sldId="320"/>
        </pc:sldMkLst>
      </pc:sldChg>
      <pc:sldChg chg="del">
        <pc:chgData name="Sinan Eraslan" userId="421a04b2fa6dfc60" providerId="LiveId" clId="{75E40006-D065-44E9-8F3B-923D5916811A}" dt="2025-06-27T12:30:00.015" v="433" actId="47"/>
        <pc:sldMkLst>
          <pc:docMk/>
          <pc:sldMk cId="3917164854" sldId="321"/>
        </pc:sldMkLst>
      </pc:sldChg>
      <pc:sldChg chg="del">
        <pc:chgData name="Sinan Eraslan" userId="421a04b2fa6dfc60" providerId="LiveId" clId="{75E40006-D065-44E9-8F3B-923D5916811A}" dt="2025-06-27T12:30:00.072" v="435" actId="47"/>
        <pc:sldMkLst>
          <pc:docMk/>
          <pc:sldMk cId="388203524" sldId="322"/>
        </pc:sldMkLst>
      </pc:sldChg>
      <pc:sldChg chg="del">
        <pc:chgData name="Sinan Eraslan" userId="421a04b2fa6dfc60" providerId="LiveId" clId="{75E40006-D065-44E9-8F3B-923D5916811A}" dt="2025-06-27T12:30:00.030" v="434" actId="47"/>
        <pc:sldMkLst>
          <pc:docMk/>
          <pc:sldMk cId="2220098101" sldId="323"/>
        </pc:sldMkLst>
      </pc:sldChg>
      <pc:sldChg chg="del">
        <pc:chgData name="Sinan Eraslan" userId="421a04b2fa6dfc60" providerId="LiveId" clId="{75E40006-D065-44E9-8F3B-923D5916811A}" dt="2025-06-27T12:30:00.357" v="436" actId="47"/>
        <pc:sldMkLst>
          <pc:docMk/>
          <pc:sldMk cId="1663493089" sldId="324"/>
        </pc:sldMkLst>
      </pc:sldChg>
      <pc:sldChg chg="del">
        <pc:chgData name="Sinan Eraslan" userId="421a04b2fa6dfc60" providerId="LiveId" clId="{75E40006-D065-44E9-8F3B-923D5916811A}" dt="2025-06-27T12:30:00.657" v="437" actId="47"/>
        <pc:sldMkLst>
          <pc:docMk/>
          <pc:sldMk cId="2788579603" sldId="325"/>
        </pc:sldMkLst>
      </pc:sldChg>
      <pc:sldChg chg="del">
        <pc:chgData name="Sinan Eraslan" userId="421a04b2fa6dfc60" providerId="LiveId" clId="{75E40006-D065-44E9-8F3B-923D5916811A}" dt="2025-06-27T12:30:00.855" v="438" actId="47"/>
        <pc:sldMkLst>
          <pc:docMk/>
          <pc:sldMk cId="3295961773" sldId="326"/>
        </pc:sldMkLst>
      </pc:sldChg>
      <pc:sldChg chg="del">
        <pc:chgData name="Sinan Eraslan" userId="421a04b2fa6dfc60" providerId="LiveId" clId="{75E40006-D065-44E9-8F3B-923D5916811A}" dt="2025-06-27T12:30:01.058" v="439" actId="47"/>
        <pc:sldMkLst>
          <pc:docMk/>
          <pc:sldMk cId="4057587676" sldId="327"/>
        </pc:sldMkLst>
      </pc:sldChg>
      <pc:sldChg chg="del">
        <pc:chgData name="Sinan Eraslan" userId="421a04b2fa6dfc60" providerId="LiveId" clId="{75E40006-D065-44E9-8F3B-923D5916811A}" dt="2025-06-27T12:30:01.256" v="440" actId="47"/>
        <pc:sldMkLst>
          <pc:docMk/>
          <pc:sldMk cId="3613890437" sldId="328"/>
        </pc:sldMkLst>
      </pc:sldChg>
      <pc:sldChg chg="del">
        <pc:chgData name="Sinan Eraslan" userId="421a04b2fa6dfc60" providerId="LiveId" clId="{75E40006-D065-44E9-8F3B-923D5916811A}" dt="2025-06-27T12:30:01.714" v="441" actId="47"/>
        <pc:sldMkLst>
          <pc:docMk/>
          <pc:sldMk cId="908672170" sldId="329"/>
        </pc:sldMkLst>
      </pc:sldChg>
      <pc:sldChg chg="del">
        <pc:chgData name="Sinan Eraslan" userId="421a04b2fa6dfc60" providerId="LiveId" clId="{75E40006-D065-44E9-8F3B-923D5916811A}" dt="2025-06-27T12:30:01.812" v="442" actId="47"/>
        <pc:sldMkLst>
          <pc:docMk/>
          <pc:sldMk cId="300477164" sldId="330"/>
        </pc:sldMkLst>
      </pc:sldChg>
      <pc:sldChg chg="del">
        <pc:chgData name="Sinan Eraslan" userId="421a04b2fa6dfc60" providerId="LiveId" clId="{75E40006-D065-44E9-8F3B-923D5916811A}" dt="2025-06-27T12:30:02.144" v="443" actId="47"/>
        <pc:sldMkLst>
          <pc:docMk/>
          <pc:sldMk cId="2469886026" sldId="331"/>
        </pc:sldMkLst>
      </pc:sldChg>
      <pc:sldChg chg="del">
        <pc:chgData name="Sinan Eraslan" userId="421a04b2fa6dfc60" providerId="LiveId" clId="{75E40006-D065-44E9-8F3B-923D5916811A}" dt="2025-06-27T12:30:02.270" v="444" actId="47"/>
        <pc:sldMkLst>
          <pc:docMk/>
          <pc:sldMk cId="3171485464" sldId="332"/>
        </pc:sldMkLst>
      </pc:sldChg>
      <pc:sldChg chg="del">
        <pc:chgData name="Sinan Eraslan" userId="421a04b2fa6dfc60" providerId="LiveId" clId="{75E40006-D065-44E9-8F3B-923D5916811A}" dt="2025-06-27T12:30:02.413" v="445" actId="47"/>
        <pc:sldMkLst>
          <pc:docMk/>
          <pc:sldMk cId="3913044719" sldId="333"/>
        </pc:sldMkLst>
      </pc:sldChg>
      <pc:sldChg chg="del">
        <pc:chgData name="Sinan Eraslan" userId="421a04b2fa6dfc60" providerId="LiveId" clId="{75E40006-D065-44E9-8F3B-923D5916811A}" dt="2025-06-27T12:30:02.729" v="446" actId="47"/>
        <pc:sldMkLst>
          <pc:docMk/>
          <pc:sldMk cId="1550617967" sldId="334"/>
        </pc:sldMkLst>
      </pc:sldChg>
      <pc:sldChg chg="del">
        <pc:chgData name="Sinan Eraslan" userId="421a04b2fa6dfc60" providerId="LiveId" clId="{75E40006-D065-44E9-8F3B-923D5916811A}" dt="2025-06-27T12:30:02.914" v="447" actId="47"/>
        <pc:sldMkLst>
          <pc:docMk/>
          <pc:sldMk cId="2107459186" sldId="335"/>
        </pc:sldMkLst>
      </pc:sldChg>
      <pc:sldChg chg="del">
        <pc:chgData name="Sinan Eraslan" userId="421a04b2fa6dfc60" providerId="LiveId" clId="{75E40006-D065-44E9-8F3B-923D5916811A}" dt="2025-06-27T12:30:03.356" v="451" actId="47"/>
        <pc:sldMkLst>
          <pc:docMk/>
          <pc:sldMk cId="960289541" sldId="336"/>
        </pc:sldMkLst>
      </pc:sldChg>
      <pc:sldChg chg="del">
        <pc:chgData name="Sinan Eraslan" userId="421a04b2fa6dfc60" providerId="LiveId" clId="{75E40006-D065-44E9-8F3B-923D5916811A}" dt="2025-06-27T12:30:03.155" v="448" actId="47"/>
        <pc:sldMkLst>
          <pc:docMk/>
          <pc:sldMk cId="1408745843" sldId="337"/>
        </pc:sldMkLst>
      </pc:sldChg>
      <pc:sldChg chg="del">
        <pc:chgData name="Sinan Eraslan" userId="421a04b2fa6dfc60" providerId="LiveId" clId="{75E40006-D065-44E9-8F3B-923D5916811A}" dt="2025-06-27T12:30:03.315" v="449" actId="47"/>
        <pc:sldMkLst>
          <pc:docMk/>
          <pc:sldMk cId="649615627" sldId="338"/>
        </pc:sldMkLst>
      </pc:sldChg>
      <pc:sldChg chg="del">
        <pc:chgData name="Sinan Eraslan" userId="421a04b2fa6dfc60" providerId="LiveId" clId="{75E40006-D065-44E9-8F3B-923D5916811A}" dt="2025-06-27T12:30:03.356" v="450" actId="47"/>
        <pc:sldMkLst>
          <pc:docMk/>
          <pc:sldMk cId="1474928345" sldId="339"/>
        </pc:sldMkLst>
      </pc:sldChg>
      <pc:sldChg chg="del">
        <pc:chgData name="Sinan Eraslan" userId="421a04b2fa6dfc60" providerId="LiveId" clId="{75E40006-D065-44E9-8F3B-923D5916811A}" dt="2025-06-27T12:30:03.530" v="452" actId="47"/>
        <pc:sldMkLst>
          <pc:docMk/>
          <pc:sldMk cId="3083166579" sldId="340"/>
        </pc:sldMkLst>
      </pc:sldChg>
      <pc:sldChg chg="del">
        <pc:chgData name="Sinan Eraslan" userId="421a04b2fa6dfc60" providerId="LiveId" clId="{75E40006-D065-44E9-8F3B-923D5916811A}" dt="2025-06-27T12:30:03.715" v="453" actId="47"/>
        <pc:sldMkLst>
          <pc:docMk/>
          <pc:sldMk cId="3613093196" sldId="341"/>
        </pc:sldMkLst>
      </pc:sldChg>
      <pc:sldChg chg="del">
        <pc:chgData name="Sinan Eraslan" userId="421a04b2fa6dfc60" providerId="LiveId" clId="{75E40006-D065-44E9-8F3B-923D5916811A}" dt="2025-06-27T12:30:03.846" v="454" actId="47"/>
        <pc:sldMkLst>
          <pc:docMk/>
          <pc:sldMk cId="2366717156" sldId="342"/>
        </pc:sldMkLst>
      </pc:sldChg>
      <pc:sldChg chg="del">
        <pc:chgData name="Sinan Eraslan" userId="421a04b2fa6dfc60" providerId="LiveId" clId="{75E40006-D065-44E9-8F3B-923D5916811A}" dt="2025-06-27T12:30:04.046" v="455" actId="47"/>
        <pc:sldMkLst>
          <pc:docMk/>
          <pc:sldMk cId="1085479540" sldId="343"/>
        </pc:sldMkLst>
      </pc:sldChg>
      <pc:sldChg chg="del">
        <pc:chgData name="Sinan Eraslan" userId="421a04b2fa6dfc60" providerId="LiveId" clId="{75E40006-D065-44E9-8F3B-923D5916811A}" dt="2025-06-27T12:30:04.357" v="456" actId="47"/>
        <pc:sldMkLst>
          <pc:docMk/>
          <pc:sldMk cId="332154054" sldId="344"/>
        </pc:sldMkLst>
      </pc:sldChg>
      <pc:sldChg chg="del">
        <pc:chgData name="Sinan Eraslan" userId="421a04b2fa6dfc60" providerId="LiveId" clId="{75E40006-D065-44E9-8F3B-923D5916811A}" dt="2025-06-27T12:30:04.657" v="457" actId="47"/>
        <pc:sldMkLst>
          <pc:docMk/>
          <pc:sldMk cId="3376548729" sldId="345"/>
        </pc:sldMkLst>
      </pc:sldChg>
      <pc:sldChg chg="del">
        <pc:chgData name="Sinan Eraslan" userId="421a04b2fa6dfc60" providerId="LiveId" clId="{75E40006-D065-44E9-8F3B-923D5916811A}" dt="2025-06-27T12:30:04.873" v="458" actId="47"/>
        <pc:sldMkLst>
          <pc:docMk/>
          <pc:sldMk cId="4271571443" sldId="346"/>
        </pc:sldMkLst>
      </pc:sldChg>
      <pc:sldChg chg="del">
        <pc:chgData name="Sinan Eraslan" userId="421a04b2fa6dfc60" providerId="LiveId" clId="{75E40006-D065-44E9-8F3B-923D5916811A}" dt="2025-06-27T12:30:05.189" v="459" actId="47"/>
        <pc:sldMkLst>
          <pc:docMk/>
          <pc:sldMk cId="361223339" sldId="347"/>
        </pc:sldMkLst>
      </pc:sldChg>
      <pc:sldChg chg="del">
        <pc:chgData name="Sinan Eraslan" userId="421a04b2fa6dfc60" providerId="LiveId" clId="{75E40006-D065-44E9-8F3B-923D5916811A}" dt="2025-06-27T12:30:05.199" v="460" actId="47"/>
        <pc:sldMkLst>
          <pc:docMk/>
          <pc:sldMk cId="3898652569" sldId="348"/>
        </pc:sldMkLst>
      </pc:sldChg>
      <pc:sldChg chg="del">
        <pc:chgData name="Sinan Eraslan" userId="421a04b2fa6dfc60" providerId="LiveId" clId="{75E40006-D065-44E9-8F3B-923D5916811A}" dt="2025-06-27T12:30:05.217" v="461" actId="47"/>
        <pc:sldMkLst>
          <pc:docMk/>
          <pc:sldMk cId="1296103110" sldId="349"/>
        </pc:sldMkLst>
      </pc:sldChg>
      <pc:sldChg chg="del">
        <pc:chgData name="Sinan Eraslan" userId="421a04b2fa6dfc60" providerId="LiveId" clId="{75E40006-D065-44E9-8F3B-923D5916811A}" dt="2025-06-27T12:30:05.274" v="462" actId="47"/>
        <pc:sldMkLst>
          <pc:docMk/>
          <pc:sldMk cId="1428749063" sldId="350"/>
        </pc:sldMkLst>
      </pc:sldChg>
      <pc:sldChg chg="del">
        <pc:chgData name="Sinan Eraslan" userId="421a04b2fa6dfc60" providerId="LiveId" clId="{75E40006-D065-44E9-8F3B-923D5916811A}" dt="2025-06-27T12:30:05.759" v="463" actId="47"/>
        <pc:sldMkLst>
          <pc:docMk/>
          <pc:sldMk cId="1471791819" sldId="351"/>
        </pc:sldMkLst>
      </pc:sldChg>
      <pc:sldChg chg="del">
        <pc:chgData name="Sinan Eraslan" userId="421a04b2fa6dfc60" providerId="LiveId" clId="{75E40006-D065-44E9-8F3B-923D5916811A}" dt="2025-06-27T12:30:06.034" v="464" actId="47"/>
        <pc:sldMkLst>
          <pc:docMk/>
          <pc:sldMk cId="2435431144" sldId="352"/>
        </pc:sldMkLst>
      </pc:sldChg>
      <pc:sldChg chg="del">
        <pc:chgData name="Sinan Eraslan" userId="421a04b2fa6dfc60" providerId="LiveId" clId="{75E40006-D065-44E9-8F3B-923D5916811A}" dt="2025-06-27T12:30:06.192" v="465" actId="47"/>
        <pc:sldMkLst>
          <pc:docMk/>
          <pc:sldMk cId="767884984" sldId="353"/>
        </pc:sldMkLst>
      </pc:sldChg>
      <pc:sldChg chg="del">
        <pc:chgData name="Sinan Eraslan" userId="421a04b2fa6dfc60" providerId="LiveId" clId="{75E40006-D065-44E9-8F3B-923D5916811A}" dt="2025-06-27T12:30:06.420" v="466" actId="47"/>
        <pc:sldMkLst>
          <pc:docMk/>
          <pc:sldMk cId="2815338109" sldId="354"/>
        </pc:sldMkLst>
      </pc:sldChg>
      <pc:sldChg chg="del">
        <pc:chgData name="Sinan Eraslan" userId="421a04b2fa6dfc60" providerId="LiveId" clId="{75E40006-D065-44E9-8F3B-923D5916811A}" dt="2025-06-27T12:30:06.651" v="468" actId="47"/>
        <pc:sldMkLst>
          <pc:docMk/>
          <pc:sldMk cId="200105455" sldId="355"/>
        </pc:sldMkLst>
      </pc:sldChg>
      <pc:sldChg chg="del">
        <pc:chgData name="Sinan Eraslan" userId="421a04b2fa6dfc60" providerId="LiveId" clId="{75E40006-D065-44E9-8F3B-923D5916811A}" dt="2025-06-27T12:30:06.635" v="467" actId="47"/>
        <pc:sldMkLst>
          <pc:docMk/>
          <pc:sldMk cId="4276849188" sldId="356"/>
        </pc:sldMkLst>
      </pc:sldChg>
      <pc:sldChg chg="del">
        <pc:chgData name="Sinan Eraslan" userId="421a04b2fa6dfc60" providerId="LiveId" clId="{75E40006-D065-44E9-8F3B-923D5916811A}" dt="2025-06-27T12:30:06.661" v="469" actId="47"/>
        <pc:sldMkLst>
          <pc:docMk/>
          <pc:sldMk cId="1901775187" sldId="357"/>
        </pc:sldMkLst>
      </pc:sldChg>
      <pc:sldChg chg="del">
        <pc:chgData name="Sinan Eraslan" userId="421a04b2fa6dfc60" providerId="LiveId" clId="{75E40006-D065-44E9-8F3B-923D5916811A}" dt="2025-06-27T12:30:06.977" v="471" actId="47"/>
        <pc:sldMkLst>
          <pc:docMk/>
          <pc:sldMk cId="2429983008" sldId="358"/>
        </pc:sldMkLst>
      </pc:sldChg>
      <pc:sldChg chg="del">
        <pc:chgData name="Sinan Eraslan" userId="421a04b2fa6dfc60" providerId="LiveId" clId="{75E40006-D065-44E9-8F3B-923D5916811A}" dt="2025-06-27T12:30:07.093" v="472" actId="47"/>
        <pc:sldMkLst>
          <pc:docMk/>
          <pc:sldMk cId="3421337057" sldId="359"/>
        </pc:sldMkLst>
      </pc:sldChg>
      <pc:sldChg chg="del">
        <pc:chgData name="Sinan Eraslan" userId="421a04b2fa6dfc60" providerId="LiveId" clId="{75E40006-D065-44E9-8F3B-923D5916811A}" dt="2025-06-27T12:30:07.177" v="473" actId="47"/>
        <pc:sldMkLst>
          <pc:docMk/>
          <pc:sldMk cId="177733473" sldId="360"/>
        </pc:sldMkLst>
      </pc:sldChg>
      <pc:sldChg chg="del">
        <pc:chgData name="Sinan Eraslan" userId="421a04b2fa6dfc60" providerId="LiveId" clId="{75E40006-D065-44E9-8F3B-923D5916811A}" dt="2025-06-27T12:30:07.378" v="474" actId="47"/>
        <pc:sldMkLst>
          <pc:docMk/>
          <pc:sldMk cId="1519942708" sldId="361"/>
        </pc:sldMkLst>
      </pc:sldChg>
      <pc:sldChg chg="del">
        <pc:chgData name="Sinan Eraslan" userId="421a04b2fa6dfc60" providerId="LiveId" clId="{75E40006-D065-44E9-8F3B-923D5916811A}" dt="2025-06-27T12:30:06.702" v="470" actId="47"/>
        <pc:sldMkLst>
          <pc:docMk/>
          <pc:sldMk cId="2880175192" sldId="362"/>
        </pc:sldMkLst>
      </pc:sldChg>
      <pc:sldChg chg="del">
        <pc:chgData name="Sinan Eraslan" userId="421a04b2fa6dfc60" providerId="LiveId" clId="{75E40006-D065-44E9-8F3B-923D5916811A}" dt="2025-06-27T12:30:07.621" v="475" actId="47"/>
        <pc:sldMkLst>
          <pc:docMk/>
          <pc:sldMk cId="3898646127" sldId="363"/>
        </pc:sldMkLst>
      </pc:sldChg>
      <pc:sldChg chg="del">
        <pc:chgData name="Sinan Eraslan" userId="421a04b2fa6dfc60" providerId="LiveId" clId="{75E40006-D065-44E9-8F3B-923D5916811A}" dt="2025-06-27T12:30:08.094" v="476" actId="47"/>
        <pc:sldMkLst>
          <pc:docMk/>
          <pc:sldMk cId="36022797" sldId="364"/>
        </pc:sldMkLst>
      </pc:sldChg>
      <pc:sldChg chg="del">
        <pc:chgData name="Sinan Eraslan" userId="421a04b2fa6dfc60" providerId="LiveId" clId="{75E40006-D065-44E9-8F3B-923D5916811A}" dt="2025-06-27T12:30:08.795" v="477" actId="47"/>
        <pc:sldMkLst>
          <pc:docMk/>
          <pc:sldMk cId="363604401" sldId="365"/>
        </pc:sldMkLst>
      </pc:sldChg>
    </pc:docChg>
  </pc:docChgLst>
  <pc:docChgLst>
    <pc:chgData name="Sinan Eraslan" userId="421a04b2fa6dfc60" providerId="LiveId" clId="{8230AC90-CDD2-4362-BFD7-296B6419D326}"/>
    <pc:docChg chg="undo redo custSel addSld delSld modSld">
      <pc:chgData name="Sinan Eraslan" userId="421a04b2fa6dfc60" providerId="LiveId" clId="{8230AC90-CDD2-4362-BFD7-296B6419D326}" dt="2024-03-07T11:33:45.318" v="6149" actId="478"/>
      <pc:docMkLst>
        <pc:docMk/>
      </pc:docMkLst>
      <pc:sldChg chg="modSp mod">
        <pc:chgData name="Sinan Eraslan" userId="421a04b2fa6dfc60" providerId="LiveId" clId="{8230AC90-CDD2-4362-BFD7-296B6419D326}" dt="2024-02-13T06:35:49.090" v="3841" actId="207"/>
        <pc:sldMkLst>
          <pc:docMk/>
          <pc:sldMk cId="1872400943" sldId="256"/>
        </pc:sldMkLst>
      </pc:sldChg>
      <pc:sldChg chg="addSp delSp modSp mod setBg setClrOvrMap">
        <pc:chgData name="Sinan Eraslan" userId="421a04b2fa6dfc60" providerId="LiveId" clId="{8230AC90-CDD2-4362-BFD7-296B6419D326}" dt="2024-03-06T09:08:46.371" v="6135"/>
        <pc:sldMkLst>
          <pc:docMk/>
          <pc:sldMk cId="3405452778" sldId="257"/>
        </pc:sldMkLst>
      </pc:sldChg>
      <pc:sldChg chg="addSp delSp modSp add mod setBg delDesignElem">
        <pc:chgData name="Sinan Eraslan" userId="421a04b2fa6dfc60" providerId="LiveId" clId="{8230AC90-CDD2-4362-BFD7-296B6419D326}" dt="2024-02-13T07:13:18.244" v="3995" actId="403"/>
        <pc:sldMkLst>
          <pc:docMk/>
          <pc:sldMk cId="439745332" sldId="258"/>
        </pc:sldMkLst>
      </pc:sldChg>
      <pc:sldChg chg="del">
        <pc:chgData name="Sinan Eraslan" userId="421a04b2fa6dfc60" providerId="LiveId" clId="{8230AC90-CDD2-4362-BFD7-296B6419D326}" dt="2024-01-30T11:11:12.566" v="63" actId="47"/>
        <pc:sldMkLst>
          <pc:docMk/>
          <pc:sldMk cId="3654619200" sldId="258"/>
        </pc:sldMkLst>
      </pc:sldChg>
      <pc:sldChg chg="del">
        <pc:chgData name="Sinan Eraslan" userId="421a04b2fa6dfc60" providerId="LiveId" clId="{8230AC90-CDD2-4362-BFD7-296B6419D326}" dt="2024-01-30T11:11:13.653" v="64" actId="47"/>
        <pc:sldMkLst>
          <pc:docMk/>
          <pc:sldMk cId="2608212751" sldId="259"/>
        </pc:sldMkLst>
      </pc:sldChg>
      <pc:sldChg chg="addSp delSp modSp add del mod delDesignElem">
        <pc:chgData name="Sinan Eraslan" userId="421a04b2fa6dfc60" providerId="LiveId" clId="{8230AC90-CDD2-4362-BFD7-296B6419D326}" dt="2024-02-13T07:10:51.111" v="3956" actId="2696"/>
        <pc:sldMkLst>
          <pc:docMk/>
          <pc:sldMk cId="4002701402" sldId="259"/>
        </pc:sldMkLst>
      </pc:sldChg>
      <pc:sldChg chg="del">
        <pc:chgData name="Sinan Eraslan" userId="421a04b2fa6dfc60" providerId="LiveId" clId="{8230AC90-CDD2-4362-BFD7-296B6419D326}" dt="2024-01-30T11:11:14.224" v="65" actId="47"/>
        <pc:sldMkLst>
          <pc:docMk/>
          <pc:sldMk cId="2050545100" sldId="260"/>
        </pc:sldMkLst>
      </pc:sldChg>
      <pc:sldChg chg="addSp delSp modSp add del mod delDesignElem">
        <pc:chgData name="Sinan Eraslan" userId="421a04b2fa6dfc60" providerId="LiveId" clId="{8230AC90-CDD2-4362-BFD7-296B6419D326}" dt="2024-02-13T07:34:11.937" v="4085" actId="47"/>
        <pc:sldMkLst>
          <pc:docMk/>
          <pc:sldMk cId="3359887442" sldId="260"/>
        </pc:sldMkLst>
      </pc:sldChg>
      <pc:sldChg chg="del">
        <pc:chgData name="Sinan Eraslan" userId="421a04b2fa6dfc60" providerId="LiveId" clId="{8230AC90-CDD2-4362-BFD7-296B6419D326}" dt="2024-01-30T11:11:16.195" v="67" actId="47"/>
        <pc:sldMkLst>
          <pc:docMk/>
          <pc:sldMk cId="962034803" sldId="261"/>
        </pc:sldMkLst>
      </pc:sldChg>
      <pc:sldChg chg="addSp delSp modSp add del mod delDesignElem">
        <pc:chgData name="Sinan Eraslan" userId="421a04b2fa6dfc60" providerId="LiveId" clId="{8230AC90-CDD2-4362-BFD7-296B6419D326}" dt="2024-02-13T07:57:42.491" v="4137" actId="47"/>
        <pc:sldMkLst>
          <pc:docMk/>
          <pc:sldMk cId="2724503197" sldId="261"/>
        </pc:sldMkLst>
      </pc:sldChg>
      <pc:sldChg chg="del">
        <pc:chgData name="Sinan Eraslan" userId="421a04b2fa6dfc60" providerId="LiveId" clId="{8230AC90-CDD2-4362-BFD7-296B6419D326}" dt="2024-01-30T11:11:14.925" v="66" actId="47"/>
        <pc:sldMkLst>
          <pc:docMk/>
          <pc:sldMk cId="1181645173" sldId="262"/>
        </pc:sldMkLst>
      </pc:sldChg>
      <pc:sldChg chg="delSp modSp del mod delDesignElem">
        <pc:chgData name="Sinan Eraslan" userId="421a04b2fa6dfc60" providerId="LiveId" clId="{8230AC90-CDD2-4362-BFD7-296B6419D326}" dt="2024-02-13T08:01:25.613" v="4168" actId="47"/>
        <pc:sldMkLst>
          <pc:docMk/>
          <pc:sldMk cId="1392632567" sldId="262"/>
        </pc:sldMkLst>
      </pc:sldChg>
      <pc:sldChg chg="del">
        <pc:chgData name="Sinan Eraslan" userId="421a04b2fa6dfc60" providerId="LiveId" clId="{8230AC90-CDD2-4362-BFD7-296B6419D326}" dt="2024-01-30T11:11:16.759" v="68" actId="47"/>
        <pc:sldMkLst>
          <pc:docMk/>
          <pc:sldMk cId="3021289924" sldId="263"/>
        </pc:sldMkLst>
      </pc:sldChg>
      <pc:sldChg chg="addSp delSp modSp del mod delDesignElem">
        <pc:chgData name="Sinan Eraslan" userId="421a04b2fa6dfc60" providerId="LiveId" clId="{8230AC90-CDD2-4362-BFD7-296B6419D326}" dt="2024-02-13T08:21:14.117" v="4356" actId="2696"/>
        <pc:sldMkLst>
          <pc:docMk/>
          <pc:sldMk cId="3393693042" sldId="263"/>
        </pc:sldMkLst>
      </pc:sldChg>
      <pc:sldChg chg="delSp modSp del mod delDesignElem">
        <pc:chgData name="Sinan Eraslan" userId="421a04b2fa6dfc60" providerId="LiveId" clId="{8230AC90-CDD2-4362-BFD7-296B6419D326}" dt="2024-02-13T08:26:52.330" v="4412" actId="2696"/>
        <pc:sldMkLst>
          <pc:docMk/>
          <pc:sldMk cId="325185666" sldId="264"/>
        </pc:sldMkLst>
      </pc:sldChg>
      <pc:sldChg chg="del">
        <pc:chgData name="Sinan Eraslan" userId="421a04b2fa6dfc60" providerId="LiveId" clId="{8230AC90-CDD2-4362-BFD7-296B6419D326}" dt="2024-01-30T11:11:17.160" v="69" actId="47"/>
        <pc:sldMkLst>
          <pc:docMk/>
          <pc:sldMk cId="886428275" sldId="264"/>
        </pc:sldMkLst>
      </pc:sldChg>
      <pc:sldChg chg="delSp modSp del mod delDesignElem">
        <pc:chgData name="Sinan Eraslan" userId="421a04b2fa6dfc60" providerId="LiveId" clId="{8230AC90-CDD2-4362-BFD7-296B6419D326}" dt="2024-02-13T11:08:24.500" v="5048" actId="2696"/>
        <pc:sldMkLst>
          <pc:docMk/>
          <pc:sldMk cId="1256254781" sldId="265"/>
        </pc:sldMkLst>
      </pc:sldChg>
      <pc:sldChg chg="del">
        <pc:chgData name="Sinan Eraslan" userId="421a04b2fa6dfc60" providerId="LiveId" clId="{8230AC90-CDD2-4362-BFD7-296B6419D326}" dt="2024-01-30T11:11:17.729" v="70" actId="47"/>
        <pc:sldMkLst>
          <pc:docMk/>
          <pc:sldMk cId="1371697397" sldId="265"/>
        </pc:sldMkLst>
      </pc:sldChg>
      <pc:sldChg chg="delSp del mod delDesignElem">
        <pc:chgData name="Sinan Eraslan" userId="421a04b2fa6dfc60" providerId="LiveId" clId="{8230AC90-CDD2-4362-BFD7-296B6419D326}" dt="2024-02-13T11:31:41.812" v="5063" actId="47"/>
        <pc:sldMkLst>
          <pc:docMk/>
          <pc:sldMk cId="1480277520" sldId="266"/>
        </pc:sldMkLst>
      </pc:sldChg>
      <pc:sldChg chg="del">
        <pc:chgData name="Sinan Eraslan" userId="421a04b2fa6dfc60" providerId="LiveId" clId="{8230AC90-CDD2-4362-BFD7-296B6419D326}" dt="2024-01-30T11:11:18.630" v="71" actId="47"/>
        <pc:sldMkLst>
          <pc:docMk/>
          <pc:sldMk cId="4212203910" sldId="266"/>
        </pc:sldMkLst>
      </pc:sldChg>
      <pc:sldChg chg="delSp del mod delDesignElem">
        <pc:chgData name="Sinan Eraslan" userId="421a04b2fa6dfc60" providerId="LiveId" clId="{8230AC90-CDD2-4362-BFD7-296B6419D326}" dt="2024-02-13T11:41:49.291" v="5203" actId="47"/>
        <pc:sldMkLst>
          <pc:docMk/>
          <pc:sldMk cId="1569020201" sldId="267"/>
        </pc:sldMkLst>
      </pc:sldChg>
      <pc:sldChg chg="del">
        <pc:chgData name="Sinan Eraslan" userId="421a04b2fa6dfc60" providerId="LiveId" clId="{8230AC90-CDD2-4362-BFD7-296B6419D326}" dt="2024-01-30T11:11:19.147" v="72" actId="47"/>
        <pc:sldMkLst>
          <pc:docMk/>
          <pc:sldMk cId="1950550884" sldId="267"/>
        </pc:sldMkLst>
      </pc:sldChg>
      <pc:sldChg chg="del">
        <pc:chgData name="Sinan Eraslan" userId="421a04b2fa6dfc60" providerId="LiveId" clId="{8230AC90-CDD2-4362-BFD7-296B6419D326}" dt="2024-01-30T11:11:19.833" v="73" actId="47"/>
        <pc:sldMkLst>
          <pc:docMk/>
          <pc:sldMk cId="1468560988" sldId="268"/>
        </pc:sldMkLst>
      </pc:sldChg>
      <pc:sldChg chg="delSp modSp del mod">
        <pc:chgData name="Sinan Eraslan" userId="421a04b2fa6dfc60" providerId="LiveId" clId="{8230AC90-CDD2-4362-BFD7-296B6419D326}" dt="2024-02-13T11:42:42.504" v="5222" actId="47"/>
        <pc:sldMkLst>
          <pc:docMk/>
          <pc:sldMk cId="1472886039" sldId="268"/>
        </pc:sldMkLst>
      </pc:sldChg>
      <pc:sldChg chg="del">
        <pc:chgData name="Sinan Eraslan" userId="421a04b2fa6dfc60" providerId="LiveId" clId="{8230AC90-CDD2-4362-BFD7-296B6419D326}" dt="2024-01-30T11:11:20.349" v="74" actId="47"/>
        <pc:sldMkLst>
          <pc:docMk/>
          <pc:sldMk cId="3151780948" sldId="269"/>
        </pc:sldMkLst>
      </pc:sldChg>
      <pc:sldChg chg="addSp delSp modSp mod">
        <pc:chgData name="Sinan Eraslan" userId="421a04b2fa6dfc60" providerId="LiveId" clId="{8230AC90-CDD2-4362-BFD7-296B6419D326}" dt="2024-02-13T12:05:55.053" v="5565"/>
        <pc:sldMkLst>
          <pc:docMk/>
          <pc:sldMk cId="4013147559" sldId="269"/>
        </pc:sldMkLst>
      </pc:sldChg>
      <pc:sldChg chg="delSp modSp del mod">
        <pc:chgData name="Sinan Eraslan" userId="421a04b2fa6dfc60" providerId="LiveId" clId="{8230AC90-CDD2-4362-BFD7-296B6419D326}" dt="2024-02-13T12:07:44.106" v="5595" actId="47"/>
        <pc:sldMkLst>
          <pc:docMk/>
          <pc:sldMk cId="499485218" sldId="270"/>
        </pc:sldMkLst>
      </pc:sldChg>
      <pc:sldChg chg="del">
        <pc:chgData name="Sinan Eraslan" userId="421a04b2fa6dfc60" providerId="LiveId" clId="{8230AC90-CDD2-4362-BFD7-296B6419D326}" dt="2024-01-30T11:11:20.888" v="75" actId="47"/>
        <pc:sldMkLst>
          <pc:docMk/>
          <pc:sldMk cId="3723960916" sldId="270"/>
        </pc:sldMkLst>
      </pc:sldChg>
      <pc:sldChg chg="del">
        <pc:chgData name="Sinan Eraslan" userId="421a04b2fa6dfc60" providerId="LiveId" clId="{8230AC90-CDD2-4362-BFD7-296B6419D326}" dt="2024-01-30T11:11:21.521" v="76" actId="47"/>
        <pc:sldMkLst>
          <pc:docMk/>
          <pc:sldMk cId="3633438340" sldId="271"/>
        </pc:sldMkLst>
      </pc:sldChg>
      <pc:sldChg chg="delSp del mod">
        <pc:chgData name="Sinan Eraslan" userId="421a04b2fa6dfc60" providerId="LiveId" clId="{8230AC90-CDD2-4362-BFD7-296B6419D326}" dt="2024-02-13T12:10:06.148" v="5643" actId="2696"/>
        <pc:sldMkLst>
          <pc:docMk/>
          <pc:sldMk cId="3840800334" sldId="271"/>
        </pc:sldMkLst>
      </pc:sldChg>
      <pc:sldChg chg="addSp delSp modSp mod">
        <pc:chgData name="Sinan Eraslan" userId="421a04b2fa6dfc60" providerId="LiveId" clId="{8230AC90-CDD2-4362-BFD7-296B6419D326}" dt="2024-02-13T13:17:10.151" v="6077" actId="208"/>
        <pc:sldMkLst>
          <pc:docMk/>
          <pc:sldMk cId="3415466246" sldId="272"/>
        </pc:sldMkLst>
      </pc:sldChg>
      <pc:sldChg chg="del">
        <pc:chgData name="Sinan Eraslan" userId="421a04b2fa6dfc60" providerId="LiveId" clId="{8230AC90-CDD2-4362-BFD7-296B6419D326}" dt="2024-01-30T11:11:22.592" v="77" actId="47"/>
        <pc:sldMkLst>
          <pc:docMk/>
          <pc:sldMk cId="4219742632" sldId="272"/>
        </pc:sldMkLst>
      </pc:sldChg>
      <pc:sldChg chg="del">
        <pc:chgData name="Sinan Eraslan" userId="421a04b2fa6dfc60" providerId="LiveId" clId="{8230AC90-CDD2-4362-BFD7-296B6419D326}" dt="2024-01-30T11:11:22.823" v="78" actId="47"/>
        <pc:sldMkLst>
          <pc:docMk/>
          <pc:sldMk cId="343112488" sldId="273"/>
        </pc:sldMkLst>
      </pc:sldChg>
      <pc:sldChg chg="delSp modSp del mod">
        <pc:chgData name="Sinan Eraslan" userId="421a04b2fa6dfc60" providerId="LiveId" clId="{8230AC90-CDD2-4362-BFD7-296B6419D326}" dt="2024-02-13T12:18:04.501" v="5816" actId="47"/>
        <pc:sldMkLst>
          <pc:docMk/>
          <pc:sldMk cId="693982107" sldId="273"/>
        </pc:sldMkLst>
      </pc:sldChg>
      <pc:sldChg chg="addSp delSp modSp add mod">
        <pc:chgData name="Sinan Eraslan" userId="421a04b2fa6dfc60" providerId="LiveId" clId="{8230AC90-CDD2-4362-BFD7-296B6419D326}" dt="2024-02-16T07:09:35.007" v="6089" actId="208"/>
        <pc:sldMkLst>
          <pc:docMk/>
          <pc:sldMk cId="1807902901" sldId="274"/>
        </pc:sldMkLst>
      </pc:sldChg>
      <pc:sldChg chg="del">
        <pc:chgData name="Sinan Eraslan" userId="421a04b2fa6dfc60" providerId="LiveId" clId="{8230AC90-CDD2-4362-BFD7-296B6419D326}" dt="2024-01-30T11:11:23.140" v="79" actId="47"/>
        <pc:sldMkLst>
          <pc:docMk/>
          <pc:sldMk cId="3932834637" sldId="274"/>
        </pc:sldMkLst>
      </pc:sldChg>
      <pc:sldChg chg="addSp delSp modSp add mod">
        <pc:chgData name="Sinan Eraslan" userId="421a04b2fa6dfc60" providerId="LiveId" clId="{8230AC90-CDD2-4362-BFD7-296B6419D326}" dt="2024-02-16T07:10:01.910" v="6091" actId="20577"/>
        <pc:sldMkLst>
          <pc:docMk/>
          <pc:sldMk cId="1532733930" sldId="275"/>
        </pc:sldMkLst>
      </pc:sldChg>
      <pc:sldChg chg="addSp delSp modSp add mod">
        <pc:chgData name="Sinan Eraslan" userId="421a04b2fa6dfc60" providerId="LiveId" clId="{8230AC90-CDD2-4362-BFD7-296B6419D326}" dt="2024-02-13T08:24:29.616" v="4388" actId="1076"/>
        <pc:sldMkLst>
          <pc:docMk/>
          <pc:sldMk cId="3702664113" sldId="276"/>
        </pc:sldMkLst>
      </pc:sldChg>
      <pc:sldChg chg="add del">
        <pc:chgData name="Sinan Eraslan" userId="421a04b2fa6dfc60" providerId="LiveId" clId="{8230AC90-CDD2-4362-BFD7-296B6419D326}" dt="2024-02-13T07:10:32.803" v="3941" actId="2890"/>
        <pc:sldMkLst>
          <pc:docMk/>
          <pc:sldMk cId="892094874" sldId="277"/>
        </pc:sldMkLst>
      </pc:sldChg>
      <pc:sldChg chg="addSp delSp modSp add mod">
        <pc:chgData name="Sinan Eraslan" userId="421a04b2fa6dfc60" providerId="LiveId" clId="{8230AC90-CDD2-4362-BFD7-296B6419D326}" dt="2024-02-13T08:03:44.633" v="4192" actId="115"/>
        <pc:sldMkLst>
          <pc:docMk/>
          <pc:sldMk cId="4190497673" sldId="277"/>
        </pc:sldMkLst>
      </pc:sldChg>
      <pc:sldChg chg="addSp delSp modSp add mod">
        <pc:chgData name="Sinan Eraslan" userId="421a04b2fa6dfc60" providerId="LiveId" clId="{8230AC90-CDD2-4362-BFD7-296B6419D326}" dt="2024-02-13T08:03:41.684" v="4191" actId="115"/>
        <pc:sldMkLst>
          <pc:docMk/>
          <pc:sldMk cId="2695518408" sldId="278"/>
        </pc:sldMkLst>
      </pc:sldChg>
      <pc:sldChg chg="addSp delSp modSp add mod">
        <pc:chgData name="Sinan Eraslan" userId="421a04b2fa6dfc60" providerId="LiveId" clId="{8230AC90-CDD2-4362-BFD7-296B6419D326}" dt="2024-02-13T08:37:36.138" v="4539" actId="164"/>
        <pc:sldMkLst>
          <pc:docMk/>
          <pc:sldMk cId="866830568" sldId="279"/>
        </pc:sldMkLst>
      </pc:sldChg>
      <pc:sldChg chg="addSp delSp modSp add mod">
        <pc:chgData name="Sinan Eraslan" userId="421a04b2fa6dfc60" providerId="LiveId" clId="{8230AC90-CDD2-4362-BFD7-296B6419D326}" dt="2024-02-13T10:49:43.467" v="4645" actId="27636"/>
        <pc:sldMkLst>
          <pc:docMk/>
          <pc:sldMk cId="1122640516" sldId="280"/>
        </pc:sldMkLst>
      </pc:sldChg>
      <pc:sldChg chg="addSp delSp modSp add mod">
        <pc:chgData name="Sinan Eraslan" userId="421a04b2fa6dfc60" providerId="LiveId" clId="{8230AC90-CDD2-4362-BFD7-296B6419D326}" dt="2024-02-21T07:09:56.171" v="6095" actId="947"/>
        <pc:sldMkLst>
          <pc:docMk/>
          <pc:sldMk cId="1784039485" sldId="281"/>
        </pc:sldMkLst>
      </pc:sldChg>
      <pc:sldChg chg="add del">
        <pc:chgData name="Sinan Eraslan" userId="421a04b2fa6dfc60" providerId="LiveId" clId="{8230AC90-CDD2-4362-BFD7-296B6419D326}" dt="2024-02-13T08:25:20.057" v="4408" actId="2696"/>
        <pc:sldMkLst>
          <pc:docMk/>
          <pc:sldMk cId="3546842715" sldId="281"/>
        </pc:sldMkLst>
      </pc:sldChg>
      <pc:sldChg chg="addSp delSp modSp add mod">
        <pc:chgData name="Sinan Eraslan" userId="421a04b2fa6dfc60" providerId="LiveId" clId="{8230AC90-CDD2-4362-BFD7-296B6419D326}" dt="2024-02-13T11:04:56.336" v="5023" actId="21"/>
        <pc:sldMkLst>
          <pc:docMk/>
          <pc:sldMk cId="3105296714" sldId="282"/>
        </pc:sldMkLst>
      </pc:sldChg>
      <pc:sldChg chg="addSp delSp modSp add mod">
        <pc:chgData name="Sinan Eraslan" userId="421a04b2fa6dfc60" providerId="LiveId" clId="{8230AC90-CDD2-4362-BFD7-296B6419D326}" dt="2024-02-13T11:08:14.162" v="5047" actId="732"/>
        <pc:sldMkLst>
          <pc:docMk/>
          <pc:sldMk cId="3124563065" sldId="283"/>
        </pc:sldMkLst>
      </pc:sldChg>
      <pc:sldChg chg="addSp delSp modSp add mod">
        <pc:chgData name="Sinan Eraslan" userId="421a04b2fa6dfc60" providerId="LiveId" clId="{8230AC90-CDD2-4362-BFD7-296B6419D326}" dt="2024-02-13T11:32:09.778" v="5072" actId="1076"/>
        <pc:sldMkLst>
          <pc:docMk/>
          <pc:sldMk cId="2786122363" sldId="284"/>
        </pc:sldMkLst>
      </pc:sldChg>
      <pc:sldChg chg="addSp delSp modSp add mod">
        <pc:chgData name="Sinan Eraslan" userId="421a04b2fa6dfc60" providerId="LiveId" clId="{8230AC90-CDD2-4362-BFD7-296B6419D326}" dt="2024-02-13T11:34:58.846" v="5177" actId="1076"/>
        <pc:sldMkLst>
          <pc:docMk/>
          <pc:sldMk cId="4087473529" sldId="285"/>
        </pc:sldMkLst>
      </pc:sldChg>
      <pc:sldChg chg="addSp delSp modSp add mod">
        <pc:chgData name="Sinan Eraslan" userId="421a04b2fa6dfc60" providerId="LiveId" clId="{8230AC90-CDD2-4362-BFD7-296B6419D326}" dt="2024-02-13T11:38:48.434" v="5198" actId="1076"/>
        <pc:sldMkLst>
          <pc:docMk/>
          <pc:sldMk cId="4253833057" sldId="286"/>
        </pc:sldMkLst>
      </pc:sldChg>
      <pc:sldChg chg="delSp add mod">
        <pc:chgData name="Sinan Eraslan" userId="421a04b2fa6dfc60" providerId="LiveId" clId="{8230AC90-CDD2-4362-BFD7-296B6419D326}" dt="2024-02-13T11:41:30.538" v="5201" actId="478"/>
        <pc:sldMkLst>
          <pc:docMk/>
          <pc:sldMk cId="985331979" sldId="287"/>
        </pc:sldMkLst>
      </pc:sldChg>
      <pc:sldChg chg="add">
        <pc:chgData name="Sinan Eraslan" userId="421a04b2fa6dfc60" providerId="LiveId" clId="{8230AC90-CDD2-4362-BFD7-296B6419D326}" dt="2024-02-13T11:41:37.214" v="5202" actId="2890"/>
        <pc:sldMkLst>
          <pc:docMk/>
          <pc:sldMk cId="791418138" sldId="288"/>
        </pc:sldMkLst>
      </pc:sldChg>
      <pc:sldChg chg="addSp delSp modSp add mod">
        <pc:chgData name="Sinan Eraslan" userId="421a04b2fa6dfc60" providerId="LiveId" clId="{8230AC90-CDD2-4362-BFD7-296B6419D326}" dt="2024-02-16T07:14:47.498" v="6094" actId="20577"/>
        <pc:sldMkLst>
          <pc:docMk/>
          <pc:sldMk cId="2820997934" sldId="289"/>
        </pc:sldMkLst>
      </pc:sldChg>
      <pc:sldChg chg="addSp delSp modSp add mod">
        <pc:chgData name="Sinan Eraslan" userId="421a04b2fa6dfc60" providerId="LiveId" clId="{8230AC90-CDD2-4362-BFD7-296B6419D326}" dt="2024-02-13T12:01:04.773" v="5496" actId="208"/>
        <pc:sldMkLst>
          <pc:docMk/>
          <pc:sldMk cId="1675379238" sldId="290"/>
        </pc:sldMkLst>
      </pc:sldChg>
      <pc:sldChg chg="addSp delSp modSp add mod">
        <pc:chgData name="Sinan Eraslan" userId="421a04b2fa6dfc60" providerId="LiveId" clId="{8230AC90-CDD2-4362-BFD7-296B6419D326}" dt="2024-02-13T12:00:59.366" v="5495" actId="208"/>
        <pc:sldMkLst>
          <pc:docMk/>
          <pc:sldMk cId="2328868730" sldId="291"/>
        </pc:sldMkLst>
      </pc:sldChg>
      <pc:sldChg chg="addSp delSp modSp add mod">
        <pc:chgData name="Sinan Eraslan" userId="421a04b2fa6dfc60" providerId="LiveId" clId="{8230AC90-CDD2-4362-BFD7-296B6419D326}" dt="2024-03-07T11:33:08.704" v="6142" actId="14100"/>
        <pc:sldMkLst>
          <pc:docMk/>
          <pc:sldMk cId="1202981649" sldId="292"/>
        </pc:sldMkLst>
      </pc:sldChg>
      <pc:sldChg chg="addSp delSp modSp add mod">
        <pc:chgData name="Sinan Eraslan" userId="421a04b2fa6dfc60" providerId="LiveId" clId="{8230AC90-CDD2-4362-BFD7-296B6419D326}" dt="2024-03-07T11:33:45.318" v="6149" actId="478"/>
        <pc:sldMkLst>
          <pc:docMk/>
          <pc:sldMk cId="3963761991" sldId="293"/>
        </pc:sldMkLst>
      </pc:sldChg>
      <pc:sldChg chg="addSp delSp modSp add mod">
        <pc:chgData name="Sinan Eraslan" userId="421a04b2fa6dfc60" providerId="LiveId" clId="{8230AC90-CDD2-4362-BFD7-296B6419D326}" dt="2024-02-13T12:50:52.857" v="6011" actId="14100"/>
        <pc:sldMkLst>
          <pc:docMk/>
          <pc:sldMk cId="2263628318" sldId="294"/>
        </pc:sldMkLst>
      </pc:sldChg>
      <pc:sldChg chg="addSp modSp add mod">
        <pc:chgData name="Sinan Eraslan" userId="421a04b2fa6dfc60" providerId="LiveId" clId="{8230AC90-CDD2-4362-BFD7-296B6419D326}" dt="2024-02-13T12:56:30.478" v="6049" actId="208"/>
        <pc:sldMkLst>
          <pc:docMk/>
          <pc:sldMk cId="1292878982" sldId="295"/>
        </pc:sldMkLst>
      </pc:sldChg>
      <pc:sldChg chg="addSp delSp modSp add mod">
        <pc:chgData name="Sinan Eraslan" userId="421a04b2fa6dfc60" providerId="LiveId" clId="{8230AC90-CDD2-4362-BFD7-296B6419D326}" dt="2024-02-13T12:58:48.689" v="6075" actId="1076"/>
        <pc:sldMkLst>
          <pc:docMk/>
          <pc:sldMk cId="409164339" sldId="296"/>
        </pc:sldMkLst>
      </pc:sldChg>
      <pc:sldChg chg="addSp modSp add del mod">
        <pc:chgData name="Sinan Eraslan" userId="421a04b2fa6dfc60" providerId="LiveId" clId="{8230AC90-CDD2-4362-BFD7-296B6419D326}" dt="2024-02-13T13:05:47.560" v="6076" actId="2696"/>
        <pc:sldMkLst>
          <pc:docMk/>
          <pc:sldMk cId="3840151988" sldId="297"/>
        </pc:sldMkLst>
      </pc:sldChg>
    </pc:docChg>
  </pc:docChgLst>
  <pc:docChgLst>
    <pc:chgData name="Sinan Eraslan" userId="421a04b2fa6dfc60" providerId="LiveId" clId="{46D8B9AF-536B-48D2-B1FB-A62C3027ED35}"/>
    <pc:docChg chg="undo redo custSel addSld delSld modSld sldOrd">
      <pc:chgData name="Sinan Eraslan" userId="421a04b2fa6dfc60" providerId="LiveId" clId="{46D8B9AF-536B-48D2-B1FB-A62C3027ED35}" dt="2024-09-13T11:42:12.668" v="51870" actId="20577"/>
      <pc:docMkLst>
        <pc:docMk/>
      </pc:docMkLst>
      <pc:sldChg chg="modSp mod">
        <pc:chgData name="Sinan Eraslan" userId="421a04b2fa6dfc60" providerId="LiveId" clId="{46D8B9AF-536B-48D2-B1FB-A62C3027ED35}" dt="2024-08-06T10:11:38.449" v="0" actId="6549"/>
        <pc:sldMkLst>
          <pc:docMk/>
          <pc:sldMk cId="1872400943" sldId="256"/>
        </pc:sldMkLst>
      </pc:sldChg>
      <pc:sldChg chg="del">
        <pc:chgData name="Sinan Eraslan" userId="421a04b2fa6dfc60" providerId="LiveId" clId="{46D8B9AF-536B-48D2-B1FB-A62C3027ED35}" dt="2024-08-06T10:15:08.234" v="2" actId="2696"/>
        <pc:sldMkLst>
          <pc:docMk/>
          <pc:sldMk cId="3405452778" sldId="257"/>
        </pc:sldMkLst>
      </pc:sldChg>
      <pc:sldChg chg="del">
        <pc:chgData name="Sinan Eraslan" userId="421a04b2fa6dfc60" providerId="LiveId" clId="{46D8B9AF-536B-48D2-B1FB-A62C3027ED35}" dt="2024-08-06T10:15:13.605" v="3" actId="47"/>
        <pc:sldMkLst>
          <pc:docMk/>
          <pc:sldMk cId="439745332" sldId="258"/>
        </pc:sldMkLst>
      </pc:sldChg>
      <pc:sldChg chg="modSp add mod">
        <pc:chgData name="Sinan Eraslan" userId="421a04b2fa6dfc60" providerId="LiveId" clId="{46D8B9AF-536B-48D2-B1FB-A62C3027ED35}" dt="2024-08-06T10:20:50.701" v="137" actId="1076"/>
        <pc:sldMkLst>
          <pc:docMk/>
          <pc:sldMk cId="2608212751" sldId="259"/>
        </pc:sldMkLst>
      </pc:sldChg>
      <pc:sldChg chg="del">
        <pc:chgData name="Sinan Eraslan" userId="421a04b2fa6dfc60" providerId="LiveId" clId="{46D8B9AF-536B-48D2-B1FB-A62C3027ED35}" dt="2024-08-06T10:15:21.549" v="21" actId="47"/>
        <pc:sldMkLst>
          <pc:docMk/>
          <pc:sldMk cId="4013147559" sldId="269"/>
        </pc:sldMkLst>
      </pc:sldChg>
      <pc:sldChg chg="del">
        <pc:chgData name="Sinan Eraslan" userId="421a04b2fa6dfc60" providerId="LiveId" clId="{46D8B9AF-536B-48D2-B1FB-A62C3027ED35}" dt="2024-08-06T10:15:22.466" v="24" actId="47"/>
        <pc:sldMkLst>
          <pc:docMk/>
          <pc:sldMk cId="3415466246" sldId="272"/>
        </pc:sldMkLst>
      </pc:sldChg>
      <pc:sldChg chg="del">
        <pc:chgData name="Sinan Eraslan" userId="421a04b2fa6dfc60" providerId="LiveId" clId="{46D8B9AF-536B-48D2-B1FB-A62C3027ED35}" dt="2024-08-06T10:15:14.194" v="4" actId="47"/>
        <pc:sldMkLst>
          <pc:docMk/>
          <pc:sldMk cId="1807902901" sldId="274"/>
        </pc:sldMkLst>
      </pc:sldChg>
      <pc:sldChg chg="add ord">
        <pc:chgData name="Sinan Eraslan" userId="421a04b2fa6dfc60" providerId="LiveId" clId="{46D8B9AF-536B-48D2-B1FB-A62C3027ED35}" dt="2024-08-06T10:18:27.713" v="48"/>
        <pc:sldMkLst>
          <pc:docMk/>
          <pc:sldMk cId="511142194" sldId="275"/>
        </pc:sldMkLst>
      </pc:sldChg>
      <pc:sldChg chg="del">
        <pc:chgData name="Sinan Eraslan" userId="421a04b2fa6dfc60" providerId="LiveId" clId="{46D8B9AF-536B-48D2-B1FB-A62C3027ED35}" dt="2024-08-06T10:15:14.584" v="5" actId="47"/>
        <pc:sldMkLst>
          <pc:docMk/>
          <pc:sldMk cId="1532733930" sldId="275"/>
        </pc:sldMkLst>
      </pc:sldChg>
      <pc:sldChg chg="del">
        <pc:chgData name="Sinan Eraslan" userId="421a04b2fa6dfc60" providerId="LiveId" clId="{46D8B9AF-536B-48D2-B1FB-A62C3027ED35}" dt="2024-08-06T10:15:14.785" v="6" actId="47"/>
        <pc:sldMkLst>
          <pc:docMk/>
          <pc:sldMk cId="3702664113" sldId="276"/>
        </pc:sldMkLst>
      </pc:sldChg>
      <pc:sldChg chg="del">
        <pc:chgData name="Sinan Eraslan" userId="421a04b2fa6dfc60" providerId="LiveId" clId="{46D8B9AF-536B-48D2-B1FB-A62C3027ED35}" dt="2024-08-06T10:15:14.983" v="7" actId="47"/>
        <pc:sldMkLst>
          <pc:docMk/>
          <pc:sldMk cId="4190497673" sldId="277"/>
        </pc:sldMkLst>
      </pc:sldChg>
      <pc:sldChg chg="addSp delSp modSp mod ord">
        <pc:chgData name="Sinan Eraslan" userId="421a04b2fa6dfc60" providerId="LiveId" clId="{46D8B9AF-536B-48D2-B1FB-A62C3027ED35}" dt="2024-08-06T12:10:45.521" v="2003" actId="113"/>
        <pc:sldMkLst>
          <pc:docMk/>
          <pc:sldMk cId="2695518408" sldId="278"/>
        </pc:sldMkLst>
      </pc:sldChg>
      <pc:sldChg chg="del">
        <pc:chgData name="Sinan Eraslan" userId="421a04b2fa6dfc60" providerId="LiveId" clId="{46D8B9AF-536B-48D2-B1FB-A62C3027ED35}" dt="2024-08-06T10:15:16.921" v="8" actId="47"/>
        <pc:sldMkLst>
          <pc:docMk/>
          <pc:sldMk cId="866830568" sldId="279"/>
        </pc:sldMkLst>
      </pc:sldChg>
      <pc:sldChg chg="del">
        <pc:chgData name="Sinan Eraslan" userId="421a04b2fa6dfc60" providerId="LiveId" clId="{46D8B9AF-536B-48D2-B1FB-A62C3027ED35}" dt="2024-08-06T10:15:17.516" v="9" actId="47"/>
        <pc:sldMkLst>
          <pc:docMk/>
          <pc:sldMk cId="1122640516" sldId="280"/>
        </pc:sldMkLst>
      </pc:sldChg>
      <pc:sldChg chg="del">
        <pc:chgData name="Sinan Eraslan" userId="421a04b2fa6dfc60" providerId="LiveId" clId="{46D8B9AF-536B-48D2-B1FB-A62C3027ED35}" dt="2024-08-06T10:15:17.784" v="10" actId="47"/>
        <pc:sldMkLst>
          <pc:docMk/>
          <pc:sldMk cId="1784039485" sldId="281"/>
        </pc:sldMkLst>
      </pc:sldChg>
      <pc:sldChg chg="del">
        <pc:chgData name="Sinan Eraslan" userId="421a04b2fa6dfc60" providerId="LiveId" clId="{46D8B9AF-536B-48D2-B1FB-A62C3027ED35}" dt="2024-08-06T10:15:18.024" v="11" actId="47"/>
        <pc:sldMkLst>
          <pc:docMk/>
          <pc:sldMk cId="3105296714" sldId="282"/>
        </pc:sldMkLst>
      </pc:sldChg>
      <pc:sldChg chg="del">
        <pc:chgData name="Sinan Eraslan" userId="421a04b2fa6dfc60" providerId="LiveId" clId="{46D8B9AF-536B-48D2-B1FB-A62C3027ED35}" dt="2024-08-06T10:15:18.220" v="12" actId="47"/>
        <pc:sldMkLst>
          <pc:docMk/>
          <pc:sldMk cId="3124563065" sldId="283"/>
        </pc:sldMkLst>
      </pc:sldChg>
      <pc:sldChg chg="del">
        <pc:chgData name="Sinan Eraslan" userId="421a04b2fa6dfc60" providerId="LiveId" clId="{46D8B9AF-536B-48D2-B1FB-A62C3027ED35}" dt="2024-08-06T10:15:18.428" v="13" actId="47"/>
        <pc:sldMkLst>
          <pc:docMk/>
          <pc:sldMk cId="2786122363" sldId="284"/>
        </pc:sldMkLst>
      </pc:sldChg>
      <pc:sldChg chg="del">
        <pc:chgData name="Sinan Eraslan" userId="421a04b2fa6dfc60" providerId="LiveId" clId="{46D8B9AF-536B-48D2-B1FB-A62C3027ED35}" dt="2024-08-06T10:15:18.617" v="14" actId="47"/>
        <pc:sldMkLst>
          <pc:docMk/>
          <pc:sldMk cId="4087473529" sldId="285"/>
        </pc:sldMkLst>
      </pc:sldChg>
      <pc:sldChg chg="del">
        <pc:chgData name="Sinan Eraslan" userId="421a04b2fa6dfc60" providerId="LiveId" clId="{46D8B9AF-536B-48D2-B1FB-A62C3027ED35}" dt="2024-08-06T10:15:18.792" v="15" actId="47"/>
        <pc:sldMkLst>
          <pc:docMk/>
          <pc:sldMk cId="4253833057" sldId="286"/>
        </pc:sldMkLst>
      </pc:sldChg>
      <pc:sldChg chg="del">
        <pc:chgData name="Sinan Eraslan" userId="421a04b2fa6dfc60" providerId="LiveId" clId="{46D8B9AF-536B-48D2-B1FB-A62C3027ED35}" dt="2024-08-06T10:15:18.968" v="16" actId="47"/>
        <pc:sldMkLst>
          <pc:docMk/>
          <pc:sldMk cId="985331979" sldId="287"/>
        </pc:sldMkLst>
      </pc:sldChg>
      <pc:sldChg chg="del">
        <pc:chgData name="Sinan Eraslan" userId="421a04b2fa6dfc60" providerId="LiveId" clId="{46D8B9AF-536B-48D2-B1FB-A62C3027ED35}" dt="2024-08-06T10:15:19.561" v="17" actId="47"/>
        <pc:sldMkLst>
          <pc:docMk/>
          <pc:sldMk cId="791418138" sldId="288"/>
        </pc:sldMkLst>
      </pc:sldChg>
      <pc:sldChg chg="del">
        <pc:chgData name="Sinan Eraslan" userId="421a04b2fa6dfc60" providerId="LiveId" clId="{46D8B9AF-536B-48D2-B1FB-A62C3027ED35}" dt="2024-08-06T10:15:19.929" v="18" actId="47"/>
        <pc:sldMkLst>
          <pc:docMk/>
          <pc:sldMk cId="2820997934" sldId="289"/>
        </pc:sldMkLst>
      </pc:sldChg>
      <pc:sldChg chg="del">
        <pc:chgData name="Sinan Eraslan" userId="421a04b2fa6dfc60" providerId="LiveId" clId="{46D8B9AF-536B-48D2-B1FB-A62C3027ED35}" dt="2024-08-06T10:15:20.634" v="19" actId="47"/>
        <pc:sldMkLst>
          <pc:docMk/>
          <pc:sldMk cId="1675379238" sldId="290"/>
        </pc:sldMkLst>
      </pc:sldChg>
      <pc:sldChg chg="del">
        <pc:chgData name="Sinan Eraslan" userId="421a04b2fa6dfc60" providerId="LiveId" clId="{46D8B9AF-536B-48D2-B1FB-A62C3027ED35}" dt="2024-08-06T10:15:21.089" v="20" actId="47"/>
        <pc:sldMkLst>
          <pc:docMk/>
          <pc:sldMk cId="2328868730" sldId="291"/>
        </pc:sldMkLst>
      </pc:sldChg>
      <pc:sldChg chg="del">
        <pc:chgData name="Sinan Eraslan" userId="421a04b2fa6dfc60" providerId="LiveId" clId="{46D8B9AF-536B-48D2-B1FB-A62C3027ED35}" dt="2024-08-06T10:15:22.082" v="22" actId="47"/>
        <pc:sldMkLst>
          <pc:docMk/>
          <pc:sldMk cId="1202981649" sldId="292"/>
        </pc:sldMkLst>
      </pc:sldChg>
      <pc:sldChg chg="del">
        <pc:chgData name="Sinan Eraslan" userId="421a04b2fa6dfc60" providerId="LiveId" clId="{46D8B9AF-536B-48D2-B1FB-A62C3027ED35}" dt="2024-08-06T10:15:22.254" v="23" actId="47"/>
        <pc:sldMkLst>
          <pc:docMk/>
          <pc:sldMk cId="3963761991" sldId="293"/>
        </pc:sldMkLst>
      </pc:sldChg>
      <pc:sldChg chg="del">
        <pc:chgData name="Sinan Eraslan" userId="421a04b2fa6dfc60" providerId="LiveId" clId="{46D8B9AF-536B-48D2-B1FB-A62C3027ED35}" dt="2024-08-06T10:15:22.637" v="25" actId="47"/>
        <pc:sldMkLst>
          <pc:docMk/>
          <pc:sldMk cId="2263628318" sldId="294"/>
        </pc:sldMkLst>
      </pc:sldChg>
      <pc:sldChg chg="del">
        <pc:chgData name="Sinan Eraslan" userId="421a04b2fa6dfc60" providerId="LiveId" clId="{46D8B9AF-536B-48D2-B1FB-A62C3027ED35}" dt="2024-08-06T10:15:22.830" v="26" actId="47"/>
        <pc:sldMkLst>
          <pc:docMk/>
          <pc:sldMk cId="1292878982" sldId="295"/>
        </pc:sldMkLst>
      </pc:sldChg>
      <pc:sldChg chg="del">
        <pc:chgData name="Sinan Eraslan" userId="421a04b2fa6dfc60" providerId="LiveId" clId="{46D8B9AF-536B-48D2-B1FB-A62C3027ED35}" dt="2024-08-06T10:15:23.697" v="27" actId="47"/>
        <pc:sldMkLst>
          <pc:docMk/>
          <pc:sldMk cId="409164339" sldId="296"/>
        </pc:sldMkLst>
      </pc:sldChg>
      <pc:sldChg chg="modSp add mod">
        <pc:chgData name="Sinan Eraslan" userId="421a04b2fa6dfc60" providerId="LiveId" clId="{46D8B9AF-536B-48D2-B1FB-A62C3027ED35}" dt="2024-08-06T10:18:18.937" v="46" actId="1076"/>
        <pc:sldMkLst>
          <pc:docMk/>
          <pc:sldMk cId="2340342874" sldId="297"/>
        </pc:sldMkLst>
      </pc:sldChg>
      <pc:sldChg chg="addSp delSp modSp add mod">
        <pc:chgData name="Sinan Eraslan" userId="421a04b2fa6dfc60" providerId="LiveId" clId="{46D8B9AF-536B-48D2-B1FB-A62C3027ED35}" dt="2024-08-07T07:06:13.195" v="4414" actId="164"/>
        <pc:sldMkLst>
          <pc:docMk/>
          <pc:sldMk cId="3952272207" sldId="298"/>
        </pc:sldMkLst>
      </pc:sldChg>
      <pc:sldChg chg="addSp delSp modSp add mod">
        <pc:chgData name="Sinan Eraslan" userId="421a04b2fa6dfc60" providerId="LiveId" clId="{46D8B9AF-536B-48D2-B1FB-A62C3027ED35}" dt="2024-08-06T12:20:13.209" v="2346" actId="403"/>
        <pc:sldMkLst>
          <pc:docMk/>
          <pc:sldMk cId="2723070793" sldId="299"/>
        </pc:sldMkLst>
      </pc:sldChg>
      <pc:sldChg chg="addSp delSp modSp add mod">
        <pc:chgData name="Sinan Eraslan" userId="421a04b2fa6dfc60" providerId="LiveId" clId="{46D8B9AF-536B-48D2-B1FB-A62C3027ED35}" dt="2024-08-07T07:06:02.393" v="4413" actId="164"/>
        <pc:sldMkLst>
          <pc:docMk/>
          <pc:sldMk cId="3045506400" sldId="300"/>
        </pc:sldMkLst>
      </pc:sldChg>
      <pc:sldChg chg="addSp delSp modSp add mod">
        <pc:chgData name="Sinan Eraslan" userId="421a04b2fa6dfc60" providerId="LiveId" clId="{46D8B9AF-536B-48D2-B1FB-A62C3027ED35}" dt="2024-08-07T07:04:30.899" v="4351" actId="20577"/>
        <pc:sldMkLst>
          <pc:docMk/>
          <pc:sldMk cId="1232685664" sldId="301"/>
        </pc:sldMkLst>
      </pc:sldChg>
      <pc:sldChg chg="addSp delSp modSp add mod">
        <pc:chgData name="Sinan Eraslan" userId="421a04b2fa6dfc60" providerId="LiveId" clId="{46D8B9AF-536B-48D2-B1FB-A62C3027ED35}" dt="2024-08-07T07:42:21.535" v="5704" actId="22"/>
        <pc:sldMkLst>
          <pc:docMk/>
          <pc:sldMk cId="2392769099" sldId="302"/>
        </pc:sldMkLst>
      </pc:sldChg>
      <pc:sldChg chg="addSp delSp modSp add mod">
        <pc:chgData name="Sinan Eraslan" userId="421a04b2fa6dfc60" providerId="LiveId" clId="{46D8B9AF-536B-48D2-B1FB-A62C3027ED35}" dt="2024-08-07T07:49:27.847" v="5947" actId="1076"/>
        <pc:sldMkLst>
          <pc:docMk/>
          <pc:sldMk cId="2715703691" sldId="303"/>
        </pc:sldMkLst>
      </pc:sldChg>
      <pc:sldChg chg="addSp delSp modSp add mod">
        <pc:chgData name="Sinan Eraslan" userId="421a04b2fa6dfc60" providerId="LiveId" clId="{46D8B9AF-536B-48D2-B1FB-A62C3027ED35}" dt="2024-08-07T08:58:25.219" v="7189" actId="1076"/>
        <pc:sldMkLst>
          <pc:docMk/>
          <pc:sldMk cId="3790299495" sldId="304"/>
        </pc:sldMkLst>
      </pc:sldChg>
      <pc:sldChg chg="addSp delSp modSp add mod">
        <pc:chgData name="Sinan Eraslan" userId="421a04b2fa6dfc60" providerId="LiveId" clId="{46D8B9AF-536B-48D2-B1FB-A62C3027ED35}" dt="2024-08-08T06:15:11.007" v="7519" actId="164"/>
        <pc:sldMkLst>
          <pc:docMk/>
          <pc:sldMk cId="137911040" sldId="305"/>
        </pc:sldMkLst>
      </pc:sldChg>
      <pc:sldChg chg="addSp delSp modSp add mod">
        <pc:chgData name="Sinan Eraslan" userId="421a04b2fa6dfc60" providerId="LiveId" clId="{46D8B9AF-536B-48D2-B1FB-A62C3027ED35}" dt="2024-08-08T07:47:29.305" v="10787" actId="6549"/>
        <pc:sldMkLst>
          <pc:docMk/>
          <pc:sldMk cId="1809703489" sldId="306"/>
        </pc:sldMkLst>
      </pc:sldChg>
      <pc:sldChg chg="addSp delSp modSp add mod">
        <pc:chgData name="Sinan Eraslan" userId="421a04b2fa6dfc60" providerId="LiveId" clId="{46D8B9AF-536B-48D2-B1FB-A62C3027ED35}" dt="2024-08-08T08:11:58.340" v="11149" actId="1076"/>
        <pc:sldMkLst>
          <pc:docMk/>
          <pc:sldMk cId="2123684508" sldId="307"/>
        </pc:sldMkLst>
      </pc:sldChg>
      <pc:sldChg chg="addSp delSp modSp add mod">
        <pc:chgData name="Sinan Eraslan" userId="421a04b2fa6dfc60" providerId="LiveId" clId="{46D8B9AF-536B-48D2-B1FB-A62C3027ED35}" dt="2024-08-08T09:50:54.427" v="11256" actId="478"/>
        <pc:sldMkLst>
          <pc:docMk/>
          <pc:sldMk cId="3524431866" sldId="308"/>
        </pc:sldMkLst>
      </pc:sldChg>
      <pc:sldChg chg="addSp delSp modSp mod">
        <pc:chgData name="Sinan Eraslan" userId="421a04b2fa6dfc60" providerId="LiveId" clId="{46D8B9AF-536B-48D2-B1FB-A62C3027ED35}" dt="2024-08-12T06:48:27.507" v="11659" actId="1076"/>
        <pc:sldMkLst>
          <pc:docMk/>
          <pc:sldMk cId="1981554717" sldId="312"/>
        </pc:sldMkLst>
      </pc:sldChg>
      <pc:sldChg chg="addSp delSp modSp add mod">
        <pc:chgData name="Sinan Eraslan" userId="421a04b2fa6dfc60" providerId="LiveId" clId="{46D8B9AF-536B-48D2-B1FB-A62C3027ED35}" dt="2024-08-12T08:08:24.181" v="12670" actId="1076"/>
        <pc:sldMkLst>
          <pc:docMk/>
          <pc:sldMk cId="919856061" sldId="313"/>
        </pc:sldMkLst>
      </pc:sldChg>
      <pc:sldChg chg="add">
        <pc:chgData name="Sinan Eraslan" userId="421a04b2fa6dfc60" providerId="LiveId" clId="{46D8B9AF-536B-48D2-B1FB-A62C3027ED35}" dt="2024-08-12T08:08:28.417" v="12671" actId="2890"/>
        <pc:sldMkLst>
          <pc:docMk/>
          <pc:sldMk cId="3138688270" sldId="314"/>
        </pc:sldMkLst>
      </pc:sldChg>
      <pc:sldChg chg="addSp delSp modSp add mod">
        <pc:chgData name="Sinan Eraslan" userId="421a04b2fa6dfc60" providerId="LiveId" clId="{46D8B9AF-536B-48D2-B1FB-A62C3027ED35}" dt="2024-08-13T06:24:50.967" v="13715" actId="1076"/>
        <pc:sldMkLst>
          <pc:docMk/>
          <pc:sldMk cId="3391027436" sldId="315"/>
        </pc:sldMkLst>
      </pc:sldChg>
      <pc:sldChg chg="addSp delSp modSp add mod">
        <pc:chgData name="Sinan Eraslan" userId="421a04b2fa6dfc60" providerId="LiveId" clId="{46D8B9AF-536B-48D2-B1FB-A62C3027ED35}" dt="2024-08-13T07:14:19.714" v="15289" actId="1076"/>
        <pc:sldMkLst>
          <pc:docMk/>
          <pc:sldMk cId="1699670945" sldId="316"/>
        </pc:sldMkLst>
      </pc:sldChg>
      <pc:sldChg chg="addSp delSp modSp add mod">
        <pc:chgData name="Sinan Eraslan" userId="421a04b2fa6dfc60" providerId="LiveId" clId="{46D8B9AF-536B-48D2-B1FB-A62C3027ED35}" dt="2024-08-13T07:20:09.387" v="15360" actId="20577"/>
        <pc:sldMkLst>
          <pc:docMk/>
          <pc:sldMk cId="1588588269" sldId="317"/>
        </pc:sldMkLst>
      </pc:sldChg>
      <pc:sldChg chg="addSp delSp modSp add mod">
        <pc:chgData name="Sinan Eraslan" userId="421a04b2fa6dfc60" providerId="LiveId" clId="{46D8B9AF-536B-48D2-B1FB-A62C3027ED35}" dt="2024-08-13T09:00:00.210" v="17512" actId="1076"/>
        <pc:sldMkLst>
          <pc:docMk/>
          <pc:sldMk cId="3557262301" sldId="318"/>
        </pc:sldMkLst>
      </pc:sldChg>
      <pc:sldChg chg="addSp delSp modSp add mod">
        <pc:chgData name="Sinan Eraslan" userId="421a04b2fa6dfc60" providerId="LiveId" clId="{46D8B9AF-536B-48D2-B1FB-A62C3027ED35}" dt="2024-08-13T09:43:41.842" v="17716" actId="20577"/>
        <pc:sldMkLst>
          <pc:docMk/>
          <pc:sldMk cId="3599690156" sldId="319"/>
        </pc:sldMkLst>
      </pc:sldChg>
      <pc:sldChg chg="addSp delSp modSp add mod">
        <pc:chgData name="Sinan Eraslan" userId="421a04b2fa6dfc60" providerId="LiveId" clId="{46D8B9AF-536B-48D2-B1FB-A62C3027ED35}" dt="2024-08-13T10:51:39.187" v="18037" actId="1076"/>
        <pc:sldMkLst>
          <pc:docMk/>
          <pc:sldMk cId="752770940" sldId="320"/>
        </pc:sldMkLst>
      </pc:sldChg>
      <pc:sldChg chg="addSp delSp modSp add mod">
        <pc:chgData name="Sinan Eraslan" userId="421a04b2fa6dfc60" providerId="LiveId" clId="{46D8B9AF-536B-48D2-B1FB-A62C3027ED35}" dt="2024-08-15T08:06:23.668" v="26296" actId="1076"/>
        <pc:sldMkLst>
          <pc:docMk/>
          <pc:sldMk cId="3917164854" sldId="321"/>
        </pc:sldMkLst>
      </pc:sldChg>
      <pc:sldChg chg="addSp delSp modSp add mod">
        <pc:chgData name="Sinan Eraslan" userId="421a04b2fa6dfc60" providerId="LiveId" clId="{46D8B9AF-536B-48D2-B1FB-A62C3027ED35}" dt="2024-08-13T12:43:12.663" v="21279" actId="1076"/>
        <pc:sldMkLst>
          <pc:docMk/>
          <pc:sldMk cId="388203524" sldId="322"/>
        </pc:sldMkLst>
      </pc:sldChg>
      <pc:sldChg chg="addSp delSp modSp add mod">
        <pc:chgData name="Sinan Eraslan" userId="421a04b2fa6dfc60" providerId="LiveId" clId="{46D8B9AF-536B-48D2-B1FB-A62C3027ED35}" dt="2024-08-13T11:26:07.455" v="20041" actId="1076"/>
        <pc:sldMkLst>
          <pc:docMk/>
          <pc:sldMk cId="2220098101" sldId="323"/>
        </pc:sldMkLst>
      </pc:sldChg>
      <pc:sldChg chg="add del">
        <pc:chgData name="Sinan Eraslan" userId="421a04b2fa6dfc60" providerId="LiveId" clId="{46D8B9AF-536B-48D2-B1FB-A62C3027ED35}" dt="2024-08-13T11:23:54.449" v="19837" actId="2696"/>
        <pc:sldMkLst>
          <pc:docMk/>
          <pc:sldMk cId="3776587425" sldId="323"/>
        </pc:sldMkLst>
      </pc:sldChg>
      <pc:sldChg chg="addSp delSp modSp add mod">
        <pc:chgData name="Sinan Eraslan" userId="421a04b2fa6dfc60" providerId="LiveId" clId="{46D8B9AF-536B-48D2-B1FB-A62C3027ED35}" dt="2024-08-14T07:37:14.101" v="22162" actId="164"/>
        <pc:sldMkLst>
          <pc:docMk/>
          <pc:sldMk cId="1663493089" sldId="324"/>
        </pc:sldMkLst>
      </pc:sldChg>
      <pc:sldChg chg="addSp delSp modSp add mod">
        <pc:chgData name="Sinan Eraslan" userId="421a04b2fa6dfc60" providerId="LiveId" clId="{46D8B9AF-536B-48D2-B1FB-A62C3027ED35}" dt="2024-08-14T09:37:54.043" v="23711" actId="313"/>
        <pc:sldMkLst>
          <pc:docMk/>
          <pc:sldMk cId="2788579603" sldId="325"/>
        </pc:sldMkLst>
      </pc:sldChg>
      <pc:sldChg chg="addSp delSp modSp add mod">
        <pc:chgData name="Sinan Eraslan" userId="421a04b2fa6dfc60" providerId="LiveId" clId="{46D8B9AF-536B-48D2-B1FB-A62C3027ED35}" dt="2024-08-14T08:02:12.887" v="23133" actId="1076"/>
        <pc:sldMkLst>
          <pc:docMk/>
          <pc:sldMk cId="3295961773" sldId="326"/>
        </pc:sldMkLst>
      </pc:sldChg>
      <pc:sldChg chg="addSp delSp modSp add mod">
        <pc:chgData name="Sinan Eraslan" userId="421a04b2fa6dfc60" providerId="LiveId" clId="{46D8B9AF-536B-48D2-B1FB-A62C3027ED35}" dt="2024-08-14T08:59:33.763" v="23175" actId="1076"/>
        <pc:sldMkLst>
          <pc:docMk/>
          <pc:sldMk cId="4057587676" sldId="327"/>
        </pc:sldMkLst>
      </pc:sldChg>
      <pc:sldChg chg="addSp delSp modSp add mod">
        <pc:chgData name="Sinan Eraslan" userId="421a04b2fa6dfc60" providerId="LiveId" clId="{46D8B9AF-536B-48D2-B1FB-A62C3027ED35}" dt="2024-08-14T09:18:53.665" v="23232" actId="20577"/>
        <pc:sldMkLst>
          <pc:docMk/>
          <pc:sldMk cId="3613890437" sldId="328"/>
        </pc:sldMkLst>
      </pc:sldChg>
      <pc:sldChg chg="addSp delSp modSp add mod">
        <pc:chgData name="Sinan Eraslan" userId="421a04b2fa6dfc60" providerId="LiveId" clId="{46D8B9AF-536B-48D2-B1FB-A62C3027ED35}" dt="2024-08-14T12:46:59.928" v="25812" actId="208"/>
        <pc:sldMkLst>
          <pc:docMk/>
          <pc:sldMk cId="908672170" sldId="329"/>
        </pc:sldMkLst>
      </pc:sldChg>
      <pc:sldChg chg="addSp delSp modSp add mod">
        <pc:chgData name="Sinan Eraslan" userId="421a04b2fa6dfc60" providerId="LiveId" clId="{46D8B9AF-536B-48D2-B1FB-A62C3027ED35}" dt="2024-08-15T07:37:55.688" v="26295" actId="1076"/>
        <pc:sldMkLst>
          <pc:docMk/>
          <pc:sldMk cId="300477164" sldId="330"/>
        </pc:sldMkLst>
      </pc:sldChg>
      <pc:sldChg chg="addSp delSp modSp add mod">
        <pc:chgData name="Sinan Eraslan" userId="421a04b2fa6dfc60" providerId="LiveId" clId="{46D8B9AF-536B-48D2-B1FB-A62C3027ED35}" dt="2024-08-26T08:21:35.033" v="40359" actId="27636"/>
        <pc:sldMkLst>
          <pc:docMk/>
          <pc:sldMk cId="2469886026" sldId="331"/>
        </pc:sldMkLst>
      </pc:sldChg>
      <pc:sldChg chg="addSp delSp modSp add mod">
        <pc:chgData name="Sinan Eraslan" userId="421a04b2fa6dfc60" providerId="LiveId" clId="{46D8B9AF-536B-48D2-B1FB-A62C3027ED35}" dt="2024-08-26T08:21:38.869" v="40360"/>
        <pc:sldMkLst>
          <pc:docMk/>
          <pc:sldMk cId="3171485464" sldId="332"/>
        </pc:sldMkLst>
      </pc:sldChg>
      <pc:sldChg chg="addSp delSp modSp add mod">
        <pc:chgData name="Sinan Eraslan" userId="421a04b2fa6dfc60" providerId="LiveId" clId="{46D8B9AF-536B-48D2-B1FB-A62C3027ED35}" dt="2024-08-26T08:21:52.329" v="40362"/>
        <pc:sldMkLst>
          <pc:docMk/>
          <pc:sldMk cId="3913044719" sldId="333"/>
        </pc:sldMkLst>
      </pc:sldChg>
      <pc:sldChg chg="addSp delSp modSp add mod">
        <pc:chgData name="Sinan Eraslan" userId="421a04b2fa6dfc60" providerId="LiveId" clId="{46D8B9AF-536B-48D2-B1FB-A62C3027ED35}" dt="2024-08-26T08:22:26.323" v="40410" actId="313"/>
        <pc:sldMkLst>
          <pc:docMk/>
          <pc:sldMk cId="1550617967" sldId="334"/>
        </pc:sldMkLst>
      </pc:sldChg>
      <pc:sldChg chg="addSp delSp modSp add mod">
        <pc:chgData name="Sinan Eraslan" userId="421a04b2fa6dfc60" providerId="LiveId" clId="{46D8B9AF-536B-48D2-B1FB-A62C3027ED35}" dt="2024-08-26T08:22:28.871" v="40411"/>
        <pc:sldMkLst>
          <pc:docMk/>
          <pc:sldMk cId="2107459186" sldId="335"/>
        </pc:sldMkLst>
      </pc:sldChg>
      <pc:sldChg chg="addSp delSp modSp add mod">
        <pc:chgData name="Sinan Eraslan" userId="421a04b2fa6dfc60" providerId="LiveId" clId="{46D8B9AF-536B-48D2-B1FB-A62C3027ED35}" dt="2024-08-22T06:50:24.708" v="33454" actId="14100"/>
        <pc:sldMkLst>
          <pc:docMk/>
          <pc:sldMk cId="960289541" sldId="336"/>
        </pc:sldMkLst>
      </pc:sldChg>
      <pc:sldChg chg="addSp delSp modSp add mod">
        <pc:chgData name="Sinan Eraslan" userId="421a04b2fa6dfc60" providerId="LiveId" clId="{46D8B9AF-536B-48D2-B1FB-A62C3027ED35}" dt="2024-08-26T08:22:30.661" v="40412"/>
        <pc:sldMkLst>
          <pc:docMk/>
          <pc:sldMk cId="1408745843" sldId="337"/>
        </pc:sldMkLst>
      </pc:sldChg>
      <pc:sldChg chg="addSp delSp modSp add mod">
        <pc:chgData name="Sinan Eraslan" userId="421a04b2fa6dfc60" providerId="LiveId" clId="{46D8B9AF-536B-48D2-B1FB-A62C3027ED35}" dt="2024-08-26T08:22:33.750" v="40414"/>
        <pc:sldMkLst>
          <pc:docMk/>
          <pc:sldMk cId="649615627" sldId="338"/>
        </pc:sldMkLst>
      </pc:sldChg>
      <pc:sldChg chg="addSp delSp modSp add mod">
        <pc:chgData name="Sinan Eraslan" userId="421a04b2fa6dfc60" providerId="LiveId" clId="{46D8B9AF-536B-48D2-B1FB-A62C3027ED35}" dt="2024-08-26T08:22:37.919" v="40415"/>
        <pc:sldMkLst>
          <pc:docMk/>
          <pc:sldMk cId="1474928345" sldId="339"/>
        </pc:sldMkLst>
      </pc:sldChg>
      <pc:sldChg chg="addSp delSp modSp add mod">
        <pc:chgData name="Sinan Eraslan" userId="421a04b2fa6dfc60" providerId="LiveId" clId="{46D8B9AF-536B-48D2-B1FB-A62C3027ED35}" dt="2024-08-22T06:56:53.072" v="33573" actId="20577"/>
        <pc:sldMkLst>
          <pc:docMk/>
          <pc:sldMk cId="3083166579" sldId="340"/>
        </pc:sldMkLst>
      </pc:sldChg>
      <pc:sldChg chg="addSp delSp modSp add mod">
        <pc:chgData name="Sinan Eraslan" userId="421a04b2fa6dfc60" providerId="LiveId" clId="{46D8B9AF-536B-48D2-B1FB-A62C3027ED35}" dt="2024-08-22T07:05:13.330" v="33942" actId="166"/>
        <pc:sldMkLst>
          <pc:docMk/>
          <pc:sldMk cId="3613093196" sldId="341"/>
        </pc:sldMkLst>
      </pc:sldChg>
      <pc:sldChg chg="addSp delSp modSp add mod">
        <pc:chgData name="Sinan Eraslan" userId="421a04b2fa6dfc60" providerId="LiveId" clId="{46D8B9AF-536B-48D2-B1FB-A62C3027ED35}" dt="2024-08-22T07:12:31.010" v="34315" actId="20577"/>
        <pc:sldMkLst>
          <pc:docMk/>
          <pc:sldMk cId="2366717156" sldId="342"/>
        </pc:sldMkLst>
      </pc:sldChg>
      <pc:sldChg chg="addSp delSp modSp add mod">
        <pc:chgData name="Sinan Eraslan" userId="421a04b2fa6dfc60" providerId="LiveId" clId="{46D8B9AF-536B-48D2-B1FB-A62C3027ED35}" dt="2024-08-22T07:21:53.005" v="34532" actId="20577"/>
        <pc:sldMkLst>
          <pc:docMk/>
          <pc:sldMk cId="1085479540" sldId="343"/>
        </pc:sldMkLst>
      </pc:sldChg>
      <pc:sldChg chg="addSp delSp modSp add mod">
        <pc:chgData name="Sinan Eraslan" userId="421a04b2fa6dfc60" providerId="LiveId" clId="{46D8B9AF-536B-48D2-B1FB-A62C3027ED35}" dt="2024-08-22T08:49:39.958" v="35674" actId="1076"/>
        <pc:sldMkLst>
          <pc:docMk/>
          <pc:sldMk cId="332154054" sldId="344"/>
        </pc:sldMkLst>
      </pc:sldChg>
      <pc:sldChg chg="addSp delSp modSp add mod">
        <pc:chgData name="Sinan Eraslan" userId="421a04b2fa6dfc60" providerId="LiveId" clId="{46D8B9AF-536B-48D2-B1FB-A62C3027ED35}" dt="2024-08-22T12:45:31.352" v="36570" actId="22"/>
        <pc:sldMkLst>
          <pc:docMk/>
          <pc:sldMk cId="3376548729" sldId="345"/>
        </pc:sldMkLst>
      </pc:sldChg>
      <pc:sldChg chg="addSp delSp modSp add mod">
        <pc:chgData name="Sinan Eraslan" userId="421a04b2fa6dfc60" providerId="LiveId" clId="{46D8B9AF-536B-48D2-B1FB-A62C3027ED35}" dt="2024-08-23T10:16:07.633" v="38550" actId="20577"/>
        <pc:sldMkLst>
          <pc:docMk/>
          <pc:sldMk cId="4271571443" sldId="346"/>
        </pc:sldMkLst>
      </pc:sldChg>
      <pc:sldChg chg="addSp delSp modSp add mod">
        <pc:chgData name="Sinan Eraslan" userId="421a04b2fa6dfc60" providerId="LiveId" clId="{46D8B9AF-536B-48D2-B1FB-A62C3027ED35}" dt="2024-08-26T07:47:37.946" v="39732" actId="12"/>
        <pc:sldMkLst>
          <pc:docMk/>
          <pc:sldMk cId="361223339" sldId="347"/>
        </pc:sldMkLst>
      </pc:sldChg>
      <pc:sldChg chg="addSp delSp modSp add mod">
        <pc:chgData name="Sinan Eraslan" userId="421a04b2fa6dfc60" providerId="LiveId" clId="{46D8B9AF-536B-48D2-B1FB-A62C3027ED35}" dt="2024-08-26T07:55:29.582" v="39968" actId="20577"/>
        <pc:sldMkLst>
          <pc:docMk/>
          <pc:sldMk cId="3898652569" sldId="348"/>
        </pc:sldMkLst>
      </pc:sldChg>
      <pc:sldChg chg="addSp delSp modSp add mod">
        <pc:chgData name="Sinan Eraslan" userId="421a04b2fa6dfc60" providerId="LiveId" clId="{46D8B9AF-536B-48D2-B1FB-A62C3027ED35}" dt="2024-08-26T08:04:35.537" v="40180" actId="20577"/>
        <pc:sldMkLst>
          <pc:docMk/>
          <pc:sldMk cId="1296103110" sldId="349"/>
        </pc:sldMkLst>
      </pc:sldChg>
      <pc:sldChg chg="addSp delSp modSp add mod">
        <pc:chgData name="Sinan Eraslan" userId="421a04b2fa6dfc60" providerId="LiveId" clId="{46D8B9AF-536B-48D2-B1FB-A62C3027ED35}" dt="2024-08-26T08:11:27.576" v="40331" actId="20577"/>
        <pc:sldMkLst>
          <pc:docMk/>
          <pc:sldMk cId="1428749063" sldId="350"/>
        </pc:sldMkLst>
      </pc:sldChg>
      <pc:sldChg chg="addSp delSp modSp add mod">
        <pc:chgData name="Sinan Eraslan" userId="421a04b2fa6dfc60" providerId="LiveId" clId="{46D8B9AF-536B-48D2-B1FB-A62C3027ED35}" dt="2024-08-26T09:35:15.123" v="41412" actId="20577"/>
        <pc:sldMkLst>
          <pc:docMk/>
          <pc:sldMk cId="1471791819" sldId="351"/>
        </pc:sldMkLst>
      </pc:sldChg>
      <pc:sldChg chg="addSp delSp modSp add mod">
        <pc:chgData name="Sinan Eraslan" userId="421a04b2fa6dfc60" providerId="LiveId" clId="{46D8B9AF-536B-48D2-B1FB-A62C3027ED35}" dt="2024-08-27T07:22:16.919" v="42721" actId="1076"/>
        <pc:sldMkLst>
          <pc:docMk/>
          <pc:sldMk cId="2435431144" sldId="352"/>
        </pc:sldMkLst>
      </pc:sldChg>
      <pc:sldChg chg="addSp delSp modSp add mod">
        <pc:chgData name="Sinan Eraslan" userId="421a04b2fa6dfc60" providerId="LiveId" clId="{46D8B9AF-536B-48D2-B1FB-A62C3027ED35}" dt="2024-08-28T06:46:19.904" v="43043" actId="1076"/>
        <pc:sldMkLst>
          <pc:docMk/>
          <pc:sldMk cId="767884984" sldId="353"/>
        </pc:sldMkLst>
      </pc:sldChg>
      <pc:sldChg chg="addSp delSp modSp add mod">
        <pc:chgData name="Sinan Eraslan" userId="421a04b2fa6dfc60" providerId="LiveId" clId="{46D8B9AF-536B-48D2-B1FB-A62C3027ED35}" dt="2024-08-28T07:03:44.575" v="43633" actId="208"/>
        <pc:sldMkLst>
          <pc:docMk/>
          <pc:sldMk cId="2815338109" sldId="354"/>
        </pc:sldMkLst>
      </pc:sldChg>
      <pc:sldChg chg="addSp delSp modSp add mod">
        <pc:chgData name="Sinan Eraslan" userId="421a04b2fa6dfc60" providerId="LiveId" clId="{46D8B9AF-536B-48D2-B1FB-A62C3027ED35}" dt="2024-09-03T06:38:27.158" v="44771" actId="14100"/>
        <pc:sldMkLst>
          <pc:docMk/>
          <pc:sldMk cId="200105455" sldId="355"/>
        </pc:sldMkLst>
      </pc:sldChg>
      <pc:sldChg chg="addSp delSp modSp add mod">
        <pc:chgData name="Sinan Eraslan" userId="421a04b2fa6dfc60" providerId="LiveId" clId="{46D8B9AF-536B-48D2-B1FB-A62C3027ED35}" dt="2024-08-28T07:42:45.134" v="44464" actId="1076"/>
        <pc:sldMkLst>
          <pc:docMk/>
          <pc:sldMk cId="4276849188" sldId="356"/>
        </pc:sldMkLst>
      </pc:sldChg>
      <pc:sldChg chg="addSp delSp modSp add mod">
        <pc:chgData name="Sinan Eraslan" userId="421a04b2fa6dfc60" providerId="LiveId" clId="{46D8B9AF-536B-48D2-B1FB-A62C3027ED35}" dt="2024-08-28T08:21:53.004" v="44769" actId="20577"/>
        <pc:sldMkLst>
          <pc:docMk/>
          <pc:sldMk cId="1901775187" sldId="357"/>
        </pc:sldMkLst>
      </pc:sldChg>
      <pc:sldChg chg="addSp delSp modSp add mod">
        <pc:chgData name="Sinan Eraslan" userId="421a04b2fa6dfc60" providerId="LiveId" clId="{46D8B9AF-536B-48D2-B1FB-A62C3027ED35}" dt="2024-09-13T07:13:37.749" v="47300" actId="6549"/>
        <pc:sldMkLst>
          <pc:docMk/>
          <pc:sldMk cId="2429983008" sldId="358"/>
        </pc:sldMkLst>
      </pc:sldChg>
      <pc:sldChg chg="addSp delSp modSp add mod">
        <pc:chgData name="Sinan Eraslan" userId="421a04b2fa6dfc60" providerId="LiveId" clId="{46D8B9AF-536B-48D2-B1FB-A62C3027ED35}" dt="2024-09-13T07:49:21.552" v="47961" actId="20577"/>
        <pc:sldMkLst>
          <pc:docMk/>
          <pc:sldMk cId="3421337057" sldId="359"/>
        </pc:sldMkLst>
      </pc:sldChg>
      <pc:sldChg chg="addSp delSp modSp add mod">
        <pc:chgData name="Sinan Eraslan" userId="421a04b2fa6dfc60" providerId="LiveId" clId="{46D8B9AF-536B-48D2-B1FB-A62C3027ED35}" dt="2024-09-13T08:19:32.320" v="49120" actId="20577"/>
        <pc:sldMkLst>
          <pc:docMk/>
          <pc:sldMk cId="177733473" sldId="360"/>
        </pc:sldMkLst>
      </pc:sldChg>
      <pc:sldChg chg="addSp delSp modSp add mod">
        <pc:chgData name="Sinan Eraslan" userId="421a04b2fa6dfc60" providerId="LiveId" clId="{46D8B9AF-536B-48D2-B1FB-A62C3027ED35}" dt="2024-09-13T08:54:20.934" v="50354" actId="1076"/>
        <pc:sldMkLst>
          <pc:docMk/>
          <pc:sldMk cId="1519942708" sldId="361"/>
        </pc:sldMkLst>
      </pc:sldChg>
      <pc:sldChg chg="delSp modSp add del mod">
        <pc:chgData name="Sinan Eraslan" userId="421a04b2fa6dfc60" providerId="LiveId" clId="{46D8B9AF-536B-48D2-B1FB-A62C3027ED35}" dt="2024-09-13T08:34:16.471" v="49315" actId="2696"/>
        <pc:sldMkLst>
          <pc:docMk/>
          <pc:sldMk cId="2308542951" sldId="362"/>
        </pc:sldMkLst>
      </pc:sldChg>
      <pc:sldChg chg="modSp add mod">
        <pc:chgData name="Sinan Eraslan" userId="421a04b2fa6dfc60" providerId="LiveId" clId="{46D8B9AF-536B-48D2-B1FB-A62C3027ED35}" dt="2024-09-13T08:35:12.981" v="49318" actId="1076"/>
        <pc:sldMkLst>
          <pc:docMk/>
          <pc:sldMk cId="2880175192" sldId="362"/>
        </pc:sldMkLst>
      </pc:sldChg>
      <pc:sldChg chg="new del">
        <pc:chgData name="Sinan Eraslan" userId="421a04b2fa6dfc60" providerId="LiveId" clId="{46D8B9AF-536B-48D2-B1FB-A62C3027ED35}" dt="2024-09-13T08:33:12.212" v="49198" actId="680"/>
        <pc:sldMkLst>
          <pc:docMk/>
          <pc:sldMk cId="3814243574" sldId="362"/>
        </pc:sldMkLst>
      </pc:sldChg>
      <pc:sldChg chg="addSp delSp modSp add mod">
        <pc:chgData name="Sinan Eraslan" userId="421a04b2fa6dfc60" providerId="LiveId" clId="{46D8B9AF-536B-48D2-B1FB-A62C3027ED35}" dt="2024-09-13T09:33:32.589" v="51389" actId="20577"/>
        <pc:sldMkLst>
          <pc:docMk/>
          <pc:sldMk cId="3898646127" sldId="363"/>
        </pc:sldMkLst>
      </pc:sldChg>
      <pc:sldChg chg="addSp delSp modSp add mod">
        <pc:chgData name="Sinan Eraslan" userId="421a04b2fa6dfc60" providerId="LiveId" clId="{46D8B9AF-536B-48D2-B1FB-A62C3027ED35}" dt="2024-09-13T11:28:44.745" v="51671" actId="20577"/>
        <pc:sldMkLst>
          <pc:docMk/>
          <pc:sldMk cId="36022797" sldId="364"/>
        </pc:sldMkLst>
      </pc:sldChg>
      <pc:sldChg chg="addSp delSp modSp add mod">
        <pc:chgData name="Sinan Eraslan" userId="421a04b2fa6dfc60" providerId="LiveId" clId="{46D8B9AF-536B-48D2-B1FB-A62C3027ED35}" dt="2024-09-13T11:42:12.668" v="51870" actId="20577"/>
        <pc:sldMkLst>
          <pc:docMk/>
          <pc:sldMk cId="363604401" sldId="365"/>
        </pc:sldMkLst>
      </pc:sldChg>
    </pc:docChg>
  </pc:docChgLst>
  <pc:docChgLst>
    <pc:chgData name="Sinan Eraslan" userId="421a04b2fa6dfc60" providerId="LiveId" clId="{06BB11D2-8334-470D-AE9E-CC89BD90FBCF}"/>
    <pc:docChg chg="undo redo custSel addSld modSld modMainMaster">
      <pc:chgData name="Sinan Eraslan" userId="421a04b2fa6dfc60" providerId="LiveId" clId="{06BB11D2-8334-470D-AE9E-CC89BD90FBCF}" dt="2024-01-17T06:46:47.378" v="9650" actId="20577"/>
      <pc:docMkLst>
        <pc:docMk/>
      </pc:docMkLst>
      <pc:sldChg chg="delSp modSp setBg">
        <pc:chgData name="Sinan Eraslan" userId="421a04b2fa6dfc60" providerId="LiveId" clId="{06BB11D2-8334-470D-AE9E-CC89BD90FBCF}" dt="2024-01-15T12:10:05.939" v="8" actId="16037"/>
        <pc:sldMkLst>
          <pc:docMk/>
          <pc:sldMk cId="1872400943" sldId="256"/>
        </pc:sldMkLst>
      </pc:sldChg>
      <pc:sldChg chg="modSp">
        <pc:chgData name="Sinan Eraslan" userId="421a04b2fa6dfc60" providerId="LiveId" clId="{06BB11D2-8334-470D-AE9E-CC89BD90FBCF}" dt="2024-01-15T12:26:31.505" v="414" actId="20577"/>
        <pc:sldMkLst>
          <pc:docMk/>
          <pc:sldMk cId="3405452778" sldId="257"/>
        </pc:sldMkLst>
      </pc:sldChg>
      <pc:sldChg chg="addSp modSp mod setBg">
        <pc:chgData name="Sinan Eraslan" userId="421a04b2fa6dfc60" providerId="LiveId" clId="{06BB11D2-8334-470D-AE9E-CC89BD90FBCF}" dt="2024-01-15T13:01:43.079" v="635" actId="123"/>
        <pc:sldMkLst>
          <pc:docMk/>
          <pc:sldMk cId="3654619200" sldId="258"/>
        </pc:sldMkLst>
      </pc:sldChg>
      <pc:sldChg chg="addSp delSp modSp new mod">
        <pc:chgData name="Sinan Eraslan" userId="421a04b2fa6dfc60" providerId="LiveId" clId="{06BB11D2-8334-470D-AE9E-CC89BD90FBCF}" dt="2024-01-15T13:22:58.580" v="1188" actId="1076"/>
        <pc:sldMkLst>
          <pc:docMk/>
          <pc:sldMk cId="2608212751" sldId="259"/>
        </pc:sldMkLst>
      </pc:sldChg>
      <pc:sldChg chg="addSp delSp modSp new mod">
        <pc:chgData name="Sinan Eraslan" userId="421a04b2fa6dfc60" providerId="LiveId" clId="{06BB11D2-8334-470D-AE9E-CC89BD90FBCF}" dt="2024-01-16T06:04:16.752" v="2448" actId="1076"/>
        <pc:sldMkLst>
          <pc:docMk/>
          <pc:sldMk cId="2050545100" sldId="260"/>
        </pc:sldMkLst>
      </pc:sldChg>
      <pc:sldChg chg="addSp delSp modSp new mod">
        <pc:chgData name="Sinan Eraslan" userId="421a04b2fa6dfc60" providerId="LiveId" clId="{06BB11D2-8334-470D-AE9E-CC89BD90FBCF}" dt="2024-01-16T07:13:28.237" v="4152" actId="1076"/>
        <pc:sldMkLst>
          <pc:docMk/>
          <pc:sldMk cId="962034803" sldId="261"/>
        </pc:sldMkLst>
      </pc:sldChg>
      <pc:sldChg chg="addSp delSp modSp new mod setBg setClrOvrMap">
        <pc:chgData name="Sinan Eraslan" userId="421a04b2fa6dfc60" providerId="LiveId" clId="{06BB11D2-8334-470D-AE9E-CC89BD90FBCF}" dt="2024-01-16T06:46:32.671" v="3298" actId="14861"/>
        <pc:sldMkLst>
          <pc:docMk/>
          <pc:sldMk cId="1181645173" sldId="262"/>
        </pc:sldMkLst>
      </pc:sldChg>
      <pc:sldChg chg="addSp delSp modSp new mod">
        <pc:chgData name="Sinan Eraslan" userId="421a04b2fa6dfc60" providerId="LiveId" clId="{06BB11D2-8334-470D-AE9E-CC89BD90FBCF}" dt="2024-01-16T07:49:42.039" v="4649" actId="1076"/>
        <pc:sldMkLst>
          <pc:docMk/>
          <pc:sldMk cId="3021289924" sldId="263"/>
        </pc:sldMkLst>
      </pc:sldChg>
      <pc:sldChg chg="addSp delSp modSp new mod">
        <pc:chgData name="Sinan Eraslan" userId="421a04b2fa6dfc60" providerId="LiveId" clId="{06BB11D2-8334-470D-AE9E-CC89BD90FBCF}" dt="2024-01-16T08:10:08.134" v="5031"/>
        <pc:sldMkLst>
          <pc:docMk/>
          <pc:sldMk cId="886428275" sldId="264"/>
        </pc:sldMkLst>
      </pc:sldChg>
      <pc:sldChg chg="addSp delSp modSp new mod">
        <pc:chgData name="Sinan Eraslan" userId="421a04b2fa6dfc60" providerId="LiveId" clId="{06BB11D2-8334-470D-AE9E-CC89BD90FBCF}" dt="2024-01-16T08:43:49.660" v="5468" actId="1076"/>
        <pc:sldMkLst>
          <pc:docMk/>
          <pc:sldMk cId="1371697397" sldId="265"/>
        </pc:sldMkLst>
      </pc:sldChg>
      <pc:sldChg chg="addSp delSp modSp new mod">
        <pc:chgData name="Sinan Eraslan" userId="421a04b2fa6dfc60" providerId="LiveId" clId="{06BB11D2-8334-470D-AE9E-CC89BD90FBCF}" dt="2024-01-16T12:42:50.156" v="8008"/>
        <pc:sldMkLst>
          <pc:docMk/>
          <pc:sldMk cId="4212203910" sldId="266"/>
        </pc:sldMkLst>
      </pc:sldChg>
      <pc:sldChg chg="addSp delSp modSp new mod">
        <pc:chgData name="Sinan Eraslan" userId="421a04b2fa6dfc60" providerId="LiveId" clId="{06BB11D2-8334-470D-AE9E-CC89BD90FBCF}" dt="2024-01-16T10:42:13.261" v="6460" actId="1440"/>
        <pc:sldMkLst>
          <pc:docMk/>
          <pc:sldMk cId="1950550884" sldId="267"/>
        </pc:sldMkLst>
      </pc:sldChg>
      <pc:sldChg chg="addSp delSp modSp new mod">
        <pc:chgData name="Sinan Eraslan" userId="421a04b2fa6dfc60" providerId="LiveId" clId="{06BB11D2-8334-470D-AE9E-CC89BD90FBCF}" dt="2024-01-16T11:13:06.659" v="7031" actId="20577"/>
        <pc:sldMkLst>
          <pc:docMk/>
          <pc:sldMk cId="1468560988" sldId="268"/>
        </pc:sldMkLst>
      </pc:sldChg>
      <pc:sldChg chg="addSp delSp modSp new mod">
        <pc:chgData name="Sinan Eraslan" userId="421a04b2fa6dfc60" providerId="LiveId" clId="{06BB11D2-8334-470D-AE9E-CC89BD90FBCF}" dt="2024-01-16T11:14:44.563" v="7214" actId="14861"/>
        <pc:sldMkLst>
          <pc:docMk/>
          <pc:sldMk cId="3151780948" sldId="269"/>
        </pc:sldMkLst>
      </pc:sldChg>
      <pc:sldChg chg="addSp delSp modSp new mod">
        <pc:chgData name="Sinan Eraslan" userId="421a04b2fa6dfc60" providerId="LiveId" clId="{06BB11D2-8334-470D-AE9E-CC89BD90FBCF}" dt="2024-01-16T13:32:26.308" v="8660" actId="20577"/>
        <pc:sldMkLst>
          <pc:docMk/>
          <pc:sldMk cId="3723960916" sldId="270"/>
        </pc:sldMkLst>
      </pc:sldChg>
      <pc:sldChg chg="addSp delSp modSp new mod">
        <pc:chgData name="Sinan Eraslan" userId="421a04b2fa6dfc60" providerId="LiveId" clId="{06BB11D2-8334-470D-AE9E-CC89BD90FBCF}" dt="2024-01-16T13:08:39.328" v="8086" actId="20577"/>
        <pc:sldMkLst>
          <pc:docMk/>
          <pc:sldMk cId="3633438340" sldId="271"/>
        </pc:sldMkLst>
      </pc:sldChg>
      <pc:sldChg chg="addSp delSp modSp new mod">
        <pc:chgData name="Sinan Eraslan" userId="421a04b2fa6dfc60" providerId="LiveId" clId="{06BB11D2-8334-470D-AE9E-CC89BD90FBCF}" dt="2024-01-16T13:40:49.744" v="8971" actId="20577"/>
        <pc:sldMkLst>
          <pc:docMk/>
          <pc:sldMk cId="4219742632" sldId="272"/>
        </pc:sldMkLst>
      </pc:sldChg>
      <pc:sldChg chg="addSp delSp modSp new mod">
        <pc:chgData name="Sinan Eraslan" userId="421a04b2fa6dfc60" providerId="LiveId" clId="{06BB11D2-8334-470D-AE9E-CC89BD90FBCF}" dt="2024-01-17T06:46:21.407" v="9637" actId="20577"/>
        <pc:sldMkLst>
          <pc:docMk/>
          <pc:sldMk cId="343112488" sldId="273"/>
        </pc:sldMkLst>
      </pc:sldChg>
      <pc:sldChg chg="addSp delSp modSp new mod">
        <pc:chgData name="Sinan Eraslan" userId="421a04b2fa6dfc60" providerId="LiveId" clId="{06BB11D2-8334-470D-AE9E-CC89BD90FBCF}" dt="2024-01-17T06:46:47.378" v="9650" actId="20577"/>
        <pc:sldMkLst>
          <pc:docMk/>
          <pc:sldMk cId="3932834637" sldId="274"/>
        </pc:sldMkLst>
      </pc:sldChg>
      <pc:sldMasterChg chg="setBg">
        <pc:chgData name="Sinan Eraslan" userId="421a04b2fa6dfc60" providerId="LiveId" clId="{06BB11D2-8334-470D-AE9E-CC89BD90FBCF}" dt="2024-01-15T12:08:58.839" v="7"/>
        <pc:sldMasterMkLst>
          <pc:docMk/>
          <pc:sldMasterMk cId="2716288435" sldId="2147483744"/>
        </pc:sldMasterMkLst>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3F081F6-91A0-46FF-9DAB-2D71463F2D4B}" type="doc">
      <dgm:prSet loTypeId="urn:microsoft.com/office/officeart/2005/8/layout/orgChart1" loCatId="hierarchy" qsTypeId="urn:microsoft.com/office/officeart/2005/8/quickstyle/simple1" qsCatId="simple" csTypeId="urn:microsoft.com/office/officeart/2005/8/colors/colorful2" csCatId="colorful" phldr="1"/>
      <dgm:spPr/>
      <dgm:t>
        <a:bodyPr/>
        <a:lstStyle/>
        <a:p>
          <a:endParaRPr lang="tr-TR"/>
        </a:p>
      </dgm:t>
    </dgm:pt>
    <dgm:pt modelId="{772D5744-6507-4C65-AA24-12B8DEA6E81F}">
      <dgm:prSet phldrT="[Text]" custT="1"/>
      <dgm:spPr>
        <a:ln>
          <a:solidFill>
            <a:schemeClr val="tx1">
              <a:lumMod val="95000"/>
              <a:lumOff val="5000"/>
            </a:schemeClr>
          </a:solidFill>
        </a:ln>
      </dgm:spPr>
      <dgm:t>
        <a:bodyPr/>
        <a:lstStyle/>
        <a:p>
          <a:r>
            <a:rPr lang="tr-TR" sz="1100" kern="1200" dirty="0">
              <a:solidFill>
                <a:srgbClr val="000000"/>
              </a:solidFill>
              <a:latin typeface="Gill Sans MT" panose="020B0502020104020203"/>
              <a:ea typeface="+mn-ea"/>
              <a:cs typeface="+mn-cs"/>
            </a:rPr>
            <a:t>Mekanik</a:t>
          </a:r>
        </a:p>
      </dgm:t>
    </dgm:pt>
    <dgm:pt modelId="{553B2E6A-5EC9-455B-8A58-C406D4AE8F3F}" type="parTrans" cxnId="{52517A18-CBFF-45A2-AE25-99EAC71E779D}">
      <dgm:prSet/>
      <dgm:spPr/>
      <dgm:t>
        <a:bodyPr/>
        <a:lstStyle/>
        <a:p>
          <a:endParaRPr lang="tr-TR" sz="900"/>
        </a:p>
      </dgm:t>
    </dgm:pt>
    <dgm:pt modelId="{110FA8FF-AFBD-4E17-BFDD-7A1F42F316DD}" type="sibTrans" cxnId="{52517A18-CBFF-45A2-AE25-99EAC71E779D}">
      <dgm:prSet/>
      <dgm:spPr/>
      <dgm:t>
        <a:bodyPr/>
        <a:lstStyle/>
        <a:p>
          <a:endParaRPr lang="tr-TR" sz="900"/>
        </a:p>
      </dgm:t>
    </dgm:pt>
    <dgm:pt modelId="{A7283822-FB7F-49DC-9C38-FB2E2DDF7CE9}">
      <dgm:prSet phldrT="[Text]" custT="1"/>
      <dgm:spPr>
        <a:ln>
          <a:solidFill>
            <a:schemeClr val="tx1">
              <a:lumMod val="95000"/>
              <a:lumOff val="5000"/>
            </a:schemeClr>
          </a:solidFill>
        </a:ln>
      </dgm:spPr>
      <dgm:t>
        <a:bodyPr/>
        <a:lstStyle/>
        <a:p>
          <a:r>
            <a:rPr lang="tr-TR" sz="1100" dirty="0">
              <a:solidFill>
                <a:schemeClr val="tx1"/>
              </a:solidFill>
            </a:rPr>
            <a:t>Katı Cisimler Mekaniği</a:t>
          </a:r>
        </a:p>
      </dgm:t>
    </dgm:pt>
    <dgm:pt modelId="{51EC92DD-7849-4877-AEE3-822C89574033}" type="parTrans" cxnId="{28816884-6DB2-431E-9416-00C0CBB25C34}">
      <dgm:prSet/>
      <dgm:spPr/>
      <dgm:t>
        <a:bodyPr/>
        <a:lstStyle/>
        <a:p>
          <a:endParaRPr lang="tr-TR" sz="900"/>
        </a:p>
      </dgm:t>
    </dgm:pt>
    <dgm:pt modelId="{ACF4C0B7-D7B2-4DC1-8A6F-D91FA108EAAF}" type="sibTrans" cxnId="{28816884-6DB2-431E-9416-00C0CBB25C34}">
      <dgm:prSet/>
      <dgm:spPr/>
      <dgm:t>
        <a:bodyPr/>
        <a:lstStyle/>
        <a:p>
          <a:endParaRPr lang="tr-TR" sz="900"/>
        </a:p>
      </dgm:t>
    </dgm:pt>
    <dgm:pt modelId="{A298564B-88DD-42FD-9A61-58B59B919D65}">
      <dgm:prSet phldrT="[Text]" custT="1"/>
      <dgm:spPr>
        <a:ln>
          <a:solidFill>
            <a:schemeClr val="tx1">
              <a:lumMod val="95000"/>
              <a:lumOff val="5000"/>
            </a:schemeClr>
          </a:solidFill>
        </a:ln>
      </dgm:spPr>
      <dgm:t>
        <a:bodyPr/>
        <a:lstStyle/>
        <a:p>
          <a:r>
            <a:rPr lang="tr-TR" sz="1100" kern="1200" dirty="0">
              <a:solidFill>
                <a:srgbClr val="000000"/>
              </a:solidFill>
              <a:latin typeface="Gill Sans MT" panose="020B0502020104020203"/>
              <a:ea typeface="+mn-ea"/>
              <a:cs typeface="+mn-cs"/>
            </a:rPr>
            <a:t>Akışkanlar</a:t>
          </a:r>
          <a:r>
            <a:rPr lang="tr-TR" sz="1100" kern="1200" dirty="0"/>
            <a:t> </a:t>
          </a:r>
          <a:r>
            <a:rPr lang="tr-TR" sz="1100" kern="1200" dirty="0">
              <a:solidFill>
                <a:srgbClr val="000000"/>
              </a:solidFill>
              <a:latin typeface="Gill Sans MT" panose="020B0502020104020203"/>
              <a:ea typeface="+mn-ea"/>
              <a:cs typeface="+mn-cs"/>
            </a:rPr>
            <a:t>Mekaniği</a:t>
          </a:r>
        </a:p>
      </dgm:t>
    </dgm:pt>
    <dgm:pt modelId="{B66DD72A-52F1-43EE-BC7D-C14678D2B537}" type="parTrans" cxnId="{20E38BF7-A62E-4721-A204-29CD52E545CE}">
      <dgm:prSet/>
      <dgm:spPr/>
      <dgm:t>
        <a:bodyPr/>
        <a:lstStyle/>
        <a:p>
          <a:endParaRPr lang="tr-TR" sz="900"/>
        </a:p>
      </dgm:t>
    </dgm:pt>
    <dgm:pt modelId="{F5580E9B-0230-495F-ACEB-D1EEFBCAEEBD}" type="sibTrans" cxnId="{20E38BF7-A62E-4721-A204-29CD52E545CE}">
      <dgm:prSet/>
      <dgm:spPr/>
      <dgm:t>
        <a:bodyPr/>
        <a:lstStyle/>
        <a:p>
          <a:endParaRPr lang="tr-TR" sz="900"/>
        </a:p>
      </dgm:t>
    </dgm:pt>
    <dgm:pt modelId="{399AD925-6D40-45ED-B22E-D9FD1222EE20}">
      <dgm:prSet custT="1"/>
      <dgm:spPr>
        <a:ln>
          <a:solidFill>
            <a:schemeClr val="tx1">
              <a:lumMod val="95000"/>
              <a:lumOff val="5000"/>
            </a:schemeClr>
          </a:solidFill>
        </a:ln>
      </dgm:spPr>
      <dgm:t>
        <a:bodyPr/>
        <a:lstStyle/>
        <a:p>
          <a:r>
            <a:rPr lang="tr-TR" sz="1000" dirty="0">
              <a:solidFill>
                <a:schemeClr val="tx1"/>
              </a:solidFill>
            </a:rPr>
            <a:t>Şekil Değiştiren Cisimler Mekaniği</a:t>
          </a:r>
        </a:p>
      </dgm:t>
    </dgm:pt>
    <dgm:pt modelId="{E98A2B6A-3AAD-4DC7-B53B-0848295DF1D3}" type="parTrans" cxnId="{07E81B5B-A17A-4870-9BA5-E2571303F1DB}">
      <dgm:prSet/>
      <dgm:spPr/>
      <dgm:t>
        <a:bodyPr/>
        <a:lstStyle/>
        <a:p>
          <a:endParaRPr lang="tr-TR" sz="900"/>
        </a:p>
      </dgm:t>
    </dgm:pt>
    <dgm:pt modelId="{17C92C00-99F9-4E5E-88DA-188DEBE3D952}" type="sibTrans" cxnId="{07E81B5B-A17A-4870-9BA5-E2571303F1DB}">
      <dgm:prSet/>
      <dgm:spPr/>
      <dgm:t>
        <a:bodyPr/>
        <a:lstStyle/>
        <a:p>
          <a:endParaRPr lang="tr-TR" sz="900"/>
        </a:p>
      </dgm:t>
    </dgm:pt>
    <dgm:pt modelId="{77BB876C-D1A7-4FA6-8672-1614223E541E}">
      <dgm:prSet custT="1"/>
      <dgm:spPr>
        <a:ln>
          <a:solidFill>
            <a:schemeClr val="tx1">
              <a:lumMod val="95000"/>
              <a:lumOff val="5000"/>
            </a:schemeClr>
          </a:solidFill>
        </a:ln>
      </dgm:spPr>
      <dgm:t>
        <a:bodyPr/>
        <a:lstStyle/>
        <a:p>
          <a:r>
            <a:rPr lang="tr-TR" sz="1000" dirty="0">
              <a:solidFill>
                <a:schemeClr val="tx1"/>
              </a:solidFill>
            </a:rPr>
            <a:t>Rijit Cisimler Mekaniği</a:t>
          </a:r>
        </a:p>
      </dgm:t>
    </dgm:pt>
    <dgm:pt modelId="{81A9BD13-F2FE-4C93-9D98-E391B6CAB5F8}" type="parTrans" cxnId="{9ACB91DB-43FD-42E5-B249-D7222E134552}">
      <dgm:prSet/>
      <dgm:spPr/>
      <dgm:t>
        <a:bodyPr/>
        <a:lstStyle/>
        <a:p>
          <a:endParaRPr lang="tr-TR" sz="900"/>
        </a:p>
      </dgm:t>
    </dgm:pt>
    <dgm:pt modelId="{52159010-CDDE-4A29-A828-B9F0187C3382}" type="sibTrans" cxnId="{9ACB91DB-43FD-42E5-B249-D7222E134552}">
      <dgm:prSet/>
      <dgm:spPr/>
      <dgm:t>
        <a:bodyPr/>
        <a:lstStyle/>
        <a:p>
          <a:endParaRPr lang="tr-TR" sz="900"/>
        </a:p>
      </dgm:t>
    </dgm:pt>
    <dgm:pt modelId="{B9E78739-9347-437B-8514-9CAC5E9FB908}">
      <dgm:prSet custT="1"/>
      <dgm:spPr>
        <a:ln>
          <a:solidFill>
            <a:schemeClr val="tx1">
              <a:lumMod val="95000"/>
              <a:lumOff val="5000"/>
            </a:schemeClr>
          </a:solidFill>
        </a:ln>
      </dgm:spPr>
      <dgm:t>
        <a:bodyPr/>
        <a:lstStyle/>
        <a:p>
          <a:r>
            <a:rPr lang="tr-TR" sz="1000" dirty="0">
              <a:solidFill>
                <a:schemeClr val="tx1"/>
              </a:solidFill>
            </a:rPr>
            <a:t>Sıkıştırılabilen</a:t>
          </a:r>
          <a:r>
            <a:rPr lang="tr-TR" sz="1000" dirty="0"/>
            <a:t> </a:t>
          </a:r>
          <a:r>
            <a:rPr lang="tr-TR" sz="1000" dirty="0">
              <a:solidFill>
                <a:schemeClr val="tx1"/>
              </a:solidFill>
            </a:rPr>
            <a:t>Akışkanlar</a:t>
          </a:r>
        </a:p>
        <a:p>
          <a:r>
            <a:rPr lang="tr-TR" sz="800" dirty="0">
              <a:solidFill>
                <a:schemeClr val="tx1"/>
              </a:solidFill>
            </a:rPr>
            <a:t>(Örn. Gazlar)</a:t>
          </a:r>
        </a:p>
      </dgm:t>
    </dgm:pt>
    <dgm:pt modelId="{CE0C6BFE-11E3-48CA-9685-2510F926BE68}" type="parTrans" cxnId="{71830D06-3B77-4E78-B031-9A64C8BEECCB}">
      <dgm:prSet/>
      <dgm:spPr/>
      <dgm:t>
        <a:bodyPr/>
        <a:lstStyle/>
        <a:p>
          <a:endParaRPr lang="tr-TR" sz="900"/>
        </a:p>
      </dgm:t>
    </dgm:pt>
    <dgm:pt modelId="{A379EAAB-0ACE-457E-99C7-99823D790C01}" type="sibTrans" cxnId="{71830D06-3B77-4E78-B031-9A64C8BEECCB}">
      <dgm:prSet/>
      <dgm:spPr/>
      <dgm:t>
        <a:bodyPr/>
        <a:lstStyle/>
        <a:p>
          <a:endParaRPr lang="tr-TR" sz="900"/>
        </a:p>
      </dgm:t>
    </dgm:pt>
    <dgm:pt modelId="{05B14021-89CA-4AD1-8B38-3476C106A3B1}">
      <dgm:prSet custT="1"/>
      <dgm:spPr>
        <a:ln>
          <a:solidFill>
            <a:schemeClr val="tx1">
              <a:lumMod val="95000"/>
              <a:lumOff val="5000"/>
            </a:schemeClr>
          </a:solidFill>
        </a:ln>
      </dgm:spPr>
      <dgm:t>
        <a:bodyPr/>
        <a:lstStyle/>
        <a:p>
          <a:r>
            <a:rPr lang="tr-TR" sz="1000" dirty="0">
              <a:solidFill>
                <a:schemeClr val="tx1"/>
              </a:solidFill>
            </a:rPr>
            <a:t>Sıkıştırılamayan Akışkanlar</a:t>
          </a:r>
        </a:p>
        <a:p>
          <a:r>
            <a:rPr lang="tr-TR" sz="800" dirty="0">
              <a:solidFill>
                <a:schemeClr val="tx1"/>
              </a:solidFill>
            </a:rPr>
            <a:t>(Örn. Hidrolik)</a:t>
          </a:r>
        </a:p>
      </dgm:t>
    </dgm:pt>
    <dgm:pt modelId="{E0C754A4-89F8-4889-B673-77562270DE64}" type="parTrans" cxnId="{593C9B0D-B183-4543-8167-8AF8A2A176FA}">
      <dgm:prSet/>
      <dgm:spPr/>
      <dgm:t>
        <a:bodyPr/>
        <a:lstStyle/>
        <a:p>
          <a:endParaRPr lang="tr-TR" sz="900"/>
        </a:p>
      </dgm:t>
    </dgm:pt>
    <dgm:pt modelId="{AD3343D7-B5F8-44C0-AD24-C8D175D872FB}" type="sibTrans" cxnId="{593C9B0D-B183-4543-8167-8AF8A2A176FA}">
      <dgm:prSet/>
      <dgm:spPr/>
      <dgm:t>
        <a:bodyPr/>
        <a:lstStyle/>
        <a:p>
          <a:endParaRPr lang="tr-TR" sz="900"/>
        </a:p>
      </dgm:t>
    </dgm:pt>
    <dgm:pt modelId="{EA594B53-20D4-457A-8352-10C8A94C6E4C}">
      <dgm:prSet custT="1"/>
      <dgm:spPr>
        <a:ln>
          <a:solidFill>
            <a:schemeClr val="tx1">
              <a:lumMod val="95000"/>
              <a:lumOff val="5000"/>
            </a:schemeClr>
          </a:solidFill>
        </a:ln>
      </dgm:spPr>
      <dgm:t>
        <a:bodyPr/>
        <a:lstStyle/>
        <a:p>
          <a:r>
            <a:rPr lang="tr-TR" sz="1000" dirty="0">
              <a:solidFill>
                <a:schemeClr val="tx1"/>
              </a:solidFill>
            </a:rPr>
            <a:t>DİNAMİK</a:t>
          </a:r>
          <a:endParaRPr lang="tr-TR" sz="700" dirty="0">
            <a:solidFill>
              <a:schemeClr val="tx1"/>
            </a:solidFill>
          </a:endParaRPr>
        </a:p>
        <a:p>
          <a:r>
            <a:rPr lang="tr-TR" sz="500" dirty="0">
              <a:solidFill>
                <a:schemeClr val="tx1"/>
              </a:solidFill>
            </a:rPr>
            <a:t>(Hareketli Cisimler)</a:t>
          </a:r>
        </a:p>
      </dgm:t>
    </dgm:pt>
    <dgm:pt modelId="{8A3CDBDC-BE75-4802-BA9F-14187DC497C5}" type="parTrans" cxnId="{7B4A33E4-688A-403C-9110-1A734934DC18}">
      <dgm:prSet/>
      <dgm:spPr/>
      <dgm:t>
        <a:bodyPr/>
        <a:lstStyle/>
        <a:p>
          <a:endParaRPr lang="tr-TR" sz="900"/>
        </a:p>
      </dgm:t>
    </dgm:pt>
    <dgm:pt modelId="{FE569762-DF6F-4031-AB91-FE0F463BECC7}" type="sibTrans" cxnId="{7B4A33E4-688A-403C-9110-1A734934DC18}">
      <dgm:prSet/>
      <dgm:spPr/>
      <dgm:t>
        <a:bodyPr/>
        <a:lstStyle/>
        <a:p>
          <a:endParaRPr lang="tr-TR" sz="900"/>
        </a:p>
      </dgm:t>
    </dgm:pt>
    <dgm:pt modelId="{1E355A00-74AC-406E-9008-2C3B0DF9A65E}">
      <dgm:prSet custT="1"/>
      <dgm:spPr>
        <a:ln>
          <a:solidFill>
            <a:schemeClr val="tx1">
              <a:lumMod val="95000"/>
              <a:lumOff val="5000"/>
            </a:schemeClr>
          </a:solidFill>
        </a:ln>
      </dgm:spPr>
      <dgm:t>
        <a:bodyPr/>
        <a:lstStyle/>
        <a:p>
          <a:r>
            <a:rPr lang="tr-TR" sz="1000" dirty="0">
              <a:solidFill>
                <a:schemeClr val="tx1"/>
              </a:solidFill>
            </a:rPr>
            <a:t>STATİK</a:t>
          </a:r>
          <a:endParaRPr lang="tr-TR" sz="700" dirty="0">
            <a:solidFill>
              <a:schemeClr val="tx1"/>
            </a:solidFill>
          </a:endParaRPr>
        </a:p>
        <a:p>
          <a:r>
            <a:rPr lang="tr-TR" sz="500" dirty="0">
              <a:solidFill>
                <a:schemeClr val="tx1"/>
              </a:solidFill>
            </a:rPr>
            <a:t>(Durgun Cisimler)</a:t>
          </a:r>
        </a:p>
      </dgm:t>
    </dgm:pt>
    <dgm:pt modelId="{C1B85CB5-3846-458E-BFC2-421F37966D90}" type="parTrans" cxnId="{723121A6-9052-4192-A79D-7B86C71B2BE9}">
      <dgm:prSet/>
      <dgm:spPr/>
      <dgm:t>
        <a:bodyPr/>
        <a:lstStyle/>
        <a:p>
          <a:endParaRPr lang="tr-TR" sz="900"/>
        </a:p>
      </dgm:t>
    </dgm:pt>
    <dgm:pt modelId="{C41C7437-A4D0-4BB1-A341-546D6026476A}" type="sibTrans" cxnId="{723121A6-9052-4192-A79D-7B86C71B2BE9}">
      <dgm:prSet/>
      <dgm:spPr/>
      <dgm:t>
        <a:bodyPr/>
        <a:lstStyle/>
        <a:p>
          <a:endParaRPr lang="tr-TR" sz="900"/>
        </a:p>
      </dgm:t>
    </dgm:pt>
    <dgm:pt modelId="{F7E21517-EAED-484F-8E61-EF319DB9A9A0}">
      <dgm:prSet custT="1"/>
      <dgm:spPr>
        <a:ln>
          <a:solidFill>
            <a:schemeClr val="tx1">
              <a:lumMod val="95000"/>
              <a:lumOff val="5000"/>
            </a:schemeClr>
          </a:solidFill>
        </a:ln>
      </dgm:spPr>
      <dgm:t>
        <a:bodyPr/>
        <a:lstStyle/>
        <a:p>
          <a:r>
            <a:rPr lang="tr-TR" sz="1000" dirty="0">
              <a:solidFill>
                <a:schemeClr val="tx1"/>
              </a:solidFill>
            </a:rPr>
            <a:t>MUKAVEMET</a:t>
          </a:r>
          <a:endParaRPr lang="tr-TR" sz="1100" dirty="0">
            <a:solidFill>
              <a:schemeClr val="tx1"/>
            </a:solidFill>
          </a:endParaRPr>
        </a:p>
      </dgm:t>
    </dgm:pt>
    <dgm:pt modelId="{48FB26A2-7B74-4FDF-9A89-9D79B4AA3778}" type="parTrans" cxnId="{23996095-843B-4AAB-863E-B726E6801C25}">
      <dgm:prSet/>
      <dgm:spPr/>
      <dgm:t>
        <a:bodyPr/>
        <a:lstStyle/>
        <a:p>
          <a:endParaRPr lang="tr-TR" sz="900"/>
        </a:p>
      </dgm:t>
    </dgm:pt>
    <dgm:pt modelId="{F371FD55-884D-4F16-88B7-BDA0473EF1E0}" type="sibTrans" cxnId="{23996095-843B-4AAB-863E-B726E6801C25}">
      <dgm:prSet/>
      <dgm:spPr/>
      <dgm:t>
        <a:bodyPr/>
        <a:lstStyle/>
        <a:p>
          <a:endParaRPr lang="tr-TR" sz="900"/>
        </a:p>
      </dgm:t>
    </dgm:pt>
    <dgm:pt modelId="{BBCFB7E4-5B66-46B3-85BC-AB7017288E29}" type="pres">
      <dgm:prSet presAssocID="{43F081F6-91A0-46FF-9DAB-2D71463F2D4B}" presName="hierChild1" presStyleCnt="0">
        <dgm:presLayoutVars>
          <dgm:orgChart val="1"/>
          <dgm:chPref val="1"/>
          <dgm:dir/>
          <dgm:animOne val="branch"/>
          <dgm:animLvl val="lvl"/>
          <dgm:resizeHandles/>
        </dgm:presLayoutVars>
      </dgm:prSet>
      <dgm:spPr/>
    </dgm:pt>
    <dgm:pt modelId="{D490B43D-D3B0-413B-84B5-B1C955D7B843}" type="pres">
      <dgm:prSet presAssocID="{772D5744-6507-4C65-AA24-12B8DEA6E81F}" presName="hierRoot1" presStyleCnt="0">
        <dgm:presLayoutVars>
          <dgm:hierBranch val="init"/>
        </dgm:presLayoutVars>
      </dgm:prSet>
      <dgm:spPr/>
    </dgm:pt>
    <dgm:pt modelId="{B5900E8A-404F-4430-906D-633DE9DF3DF3}" type="pres">
      <dgm:prSet presAssocID="{772D5744-6507-4C65-AA24-12B8DEA6E81F}" presName="rootComposite1" presStyleCnt="0"/>
      <dgm:spPr/>
    </dgm:pt>
    <dgm:pt modelId="{1477ABEB-8891-48B1-91A1-CFAAEDB077F8}" type="pres">
      <dgm:prSet presAssocID="{772D5744-6507-4C65-AA24-12B8DEA6E81F}" presName="rootText1" presStyleLbl="node0" presStyleIdx="0" presStyleCnt="1">
        <dgm:presLayoutVars>
          <dgm:chPref val="3"/>
        </dgm:presLayoutVars>
      </dgm:prSet>
      <dgm:spPr/>
    </dgm:pt>
    <dgm:pt modelId="{A4E40215-95FB-4A1C-B241-712FCA7224A0}" type="pres">
      <dgm:prSet presAssocID="{772D5744-6507-4C65-AA24-12B8DEA6E81F}" presName="rootConnector1" presStyleLbl="node1" presStyleIdx="0" presStyleCnt="0"/>
      <dgm:spPr/>
    </dgm:pt>
    <dgm:pt modelId="{BDA54686-9727-406B-87D8-27297D365BBD}" type="pres">
      <dgm:prSet presAssocID="{772D5744-6507-4C65-AA24-12B8DEA6E81F}" presName="hierChild2" presStyleCnt="0"/>
      <dgm:spPr/>
    </dgm:pt>
    <dgm:pt modelId="{0295E722-E03C-4ED1-8952-C5B195BD1200}" type="pres">
      <dgm:prSet presAssocID="{51EC92DD-7849-4877-AEE3-822C89574033}" presName="Name37" presStyleLbl="parChTrans1D2" presStyleIdx="0" presStyleCnt="2"/>
      <dgm:spPr/>
    </dgm:pt>
    <dgm:pt modelId="{D0391C8D-C417-489E-9608-1B1415C72A29}" type="pres">
      <dgm:prSet presAssocID="{A7283822-FB7F-49DC-9C38-FB2E2DDF7CE9}" presName="hierRoot2" presStyleCnt="0">
        <dgm:presLayoutVars>
          <dgm:hierBranch/>
        </dgm:presLayoutVars>
      </dgm:prSet>
      <dgm:spPr/>
    </dgm:pt>
    <dgm:pt modelId="{18AC719C-9506-4314-A6AA-EADF441A3F9F}" type="pres">
      <dgm:prSet presAssocID="{A7283822-FB7F-49DC-9C38-FB2E2DDF7CE9}" presName="rootComposite" presStyleCnt="0"/>
      <dgm:spPr/>
    </dgm:pt>
    <dgm:pt modelId="{0E7A29F7-B71F-46D4-BD62-90964D4F0929}" type="pres">
      <dgm:prSet presAssocID="{A7283822-FB7F-49DC-9C38-FB2E2DDF7CE9}" presName="rootText" presStyleLbl="node2" presStyleIdx="0" presStyleCnt="2">
        <dgm:presLayoutVars>
          <dgm:chPref val="3"/>
        </dgm:presLayoutVars>
      </dgm:prSet>
      <dgm:spPr/>
    </dgm:pt>
    <dgm:pt modelId="{6B9F2FB4-F28F-4DEE-BCD2-BE742F84B826}" type="pres">
      <dgm:prSet presAssocID="{A7283822-FB7F-49DC-9C38-FB2E2DDF7CE9}" presName="rootConnector" presStyleLbl="node2" presStyleIdx="0" presStyleCnt="2"/>
      <dgm:spPr/>
    </dgm:pt>
    <dgm:pt modelId="{0C1E9E04-436F-450A-BA7C-E4DF95B3CC3C}" type="pres">
      <dgm:prSet presAssocID="{A7283822-FB7F-49DC-9C38-FB2E2DDF7CE9}" presName="hierChild4" presStyleCnt="0"/>
      <dgm:spPr/>
    </dgm:pt>
    <dgm:pt modelId="{898E3315-B664-4683-BD7B-3C53CFC1AF54}" type="pres">
      <dgm:prSet presAssocID="{81A9BD13-F2FE-4C93-9D98-E391B6CAB5F8}" presName="Name35" presStyleLbl="parChTrans1D3" presStyleIdx="0" presStyleCnt="4"/>
      <dgm:spPr/>
    </dgm:pt>
    <dgm:pt modelId="{E3703C0A-82AD-411D-A164-0F57096CBAF1}" type="pres">
      <dgm:prSet presAssocID="{77BB876C-D1A7-4FA6-8672-1614223E541E}" presName="hierRoot2" presStyleCnt="0">
        <dgm:presLayoutVars>
          <dgm:hierBranch/>
        </dgm:presLayoutVars>
      </dgm:prSet>
      <dgm:spPr/>
    </dgm:pt>
    <dgm:pt modelId="{BF889498-F85C-4CBA-9BA8-6FA96251B8CE}" type="pres">
      <dgm:prSet presAssocID="{77BB876C-D1A7-4FA6-8672-1614223E541E}" presName="rootComposite" presStyleCnt="0"/>
      <dgm:spPr/>
    </dgm:pt>
    <dgm:pt modelId="{705A4DA4-4C84-423B-9D17-886938F0AFCE}" type="pres">
      <dgm:prSet presAssocID="{77BB876C-D1A7-4FA6-8672-1614223E541E}" presName="rootText" presStyleLbl="node3" presStyleIdx="0" presStyleCnt="4">
        <dgm:presLayoutVars>
          <dgm:chPref val="3"/>
        </dgm:presLayoutVars>
      </dgm:prSet>
      <dgm:spPr/>
    </dgm:pt>
    <dgm:pt modelId="{5FF9DD7F-971C-4C9E-9F35-02C77276F4D6}" type="pres">
      <dgm:prSet presAssocID="{77BB876C-D1A7-4FA6-8672-1614223E541E}" presName="rootConnector" presStyleLbl="node3" presStyleIdx="0" presStyleCnt="4"/>
      <dgm:spPr/>
    </dgm:pt>
    <dgm:pt modelId="{D25F5753-BD18-4099-9C50-29B34FB806F5}" type="pres">
      <dgm:prSet presAssocID="{77BB876C-D1A7-4FA6-8672-1614223E541E}" presName="hierChild4" presStyleCnt="0"/>
      <dgm:spPr/>
    </dgm:pt>
    <dgm:pt modelId="{C4F817C7-E0B9-4547-A7DB-D78B0E80E825}" type="pres">
      <dgm:prSet presAssocID="{C1B85CB5-3846-458E-BFC2-421F37966D90}" presName="Name35" presStyleLbl="parChTrans1D4" presStyleIdx="0" presStyleCnt="3"/>
      <dgm:spPr/>
    </dgm:pt>
    <dgm:pt modelId="{80415276-9D94-40AF-801E-CFABF6504755}" type="pres">
      <dgm:prSet presAssocID="{1E355A00-74AC-406E-9008-2C3B0DF9A65E}" presName="hierRoot2" presStyleCnt="0">
        <dgm:presLayoutVars>
          <dgm:hierBranch val="init"/>
        </dgm:presLayoutVars>
      </dgm:prSet>
      <dgm:spPr/>
    </dgm:pt>
    <dgm:pt modelId="{22CCA689-0673-405F-A609-E7A2C851E5B2}" type="pres">
      <dgm:prSet presAssocID="{1E355A00-74AC-406E-9008-2C3B0DF9A65E}" presName="rootComposite" presStyleCnt="0"/>
      <dgm:spPr/>
    </dgm:pt>
    <dgm:pt modelId="{88D6C9CE-11E2-4B6F-A0CA-E8CE480F5C23}" type="pres">
      <dgm:prSet presAssocID="{1E355A00-74AC-406E-9008-2C3B0DF9A65E}" presName="rootText" presStyleLbl="node4" presStyleIdx="0" presStyleCnt="3" custLinFactNeighborX="-1940">
        <dgm:presLayoutVars>
          <dgm:chPref val="3"/>
        </dgm:presLayoutVars>
      </dgm:prSet>
      <dgm:spPr/>
    </dgm:pt>
    <dgm:pt modelId="{D21924BD-39D9-468C-9226-F55FB1956AFA}" type="pres">
      <dgm:prSet presAssocID="{1E355A00-74AC-406E-9008-2C3B0DF9A65E}" presName="rootConnector" presStyleLbl="node4" presStyleIdx="0" presStyleCnt="3"/>
      <dgm:spPr/>
    </dgm:pt>
    <dgm:pt modelId="{AE9720F8-2872-4416-8A67-DC3D4DE98075}" type="pres">
      <dgm:prSet presAssocID="{1E355A00-74AC-406E-9008-2C3B0DF9A65E}" presName="hierChild4" presStyleCnt="0"/>
      <dgm:spPr/>
    </dgm:pt>
    <dgm:pt modelId="{856CFC82-5FA8-4615-A091-78BD4A2321C5}" type="pres">
      <dgm:prSet presAssocID="{1E355A00-74AC-406E-9008-2C3B0DF9A65E}" presName="hierChild5" presStyleCnt="0"/>
      <dgm:spPr/>
    </dgm:pt>
    <dgm:pt modelId="{E9046F7E-8DF7-40D7-A6D4-BC097BF53CF4}" type="pres">
      <dgm:prSet presAssocID="{8A3CDBDC-BE75-4802-BA9F-14187DC497C5}" presName="Name35" presStyleLbl="parChTrans1D4" presStyleIdx="1" presStyleCnt="3"/>
      <dgm:spPr/>
    </dgm:pt>
    <dgm:pt modelId="{3F20C8CC-5AE7-4507-AB4F-586316EA7A4D}" type="pres">
      <dgm:prSet presAssocID="{EA594B53-20D4-457A-8352-10C8A94C6E4C}" presName="hierRoot2" presStyleCnt="0">
        <dgm:presLayoutVars>
          <dgm:hierBranch val="init"/>
        </dgm:presLayoutVars>
      </dgm:prSet>
      <dgm:spPr/>
    </dgm:pt>
    <dgm:pt modelId="{DBA0016C-1F99-4F70-975A-908A62B7D2AF}" type="pres">
      <dgm:prSet presAssocID="{EA594B53-20D4-457A-8352-10C8A94C6E4C}" presName="rootComposite" presStyleCnt="0"/>
      <dgm:spPr/>
    </dgm:pt>
    <dgm:pt modelId="{CCFEB054-C269-4FC8-AC19-DA53A9C1E42A}" type="pres">
      <dgm:prSet presAssocID="{EA594B53-20D4-457A-8352-10C8A94C6E4C}" presName="rootText" presStyleLbl="node4" presStyleIdx="1" presStyleCnt="3">
        <dgm:presLayoutVars>
          <dgm:chPref val="3"/>
        </dgm:presLayoutVars>
      </dgm:prSet>
      <dgm:spPr/>
    </dgm:pt>
    <dgm:pt modelId="{E646A08B-3A3B-4D09-BB89-A326C129217A}" type="pres">
      <dgm:prSet presAssocID="{EA594B53-20D4-457A-8352-10C8A94C6E4C}" presName="rootConnector" presStyleLbl="node4" presStyleIdx="1" presStyleCnt="3"/>
      <dgm:spPr/>
    </dgm:pt>
    <dgm:pt modelId="{8F47F5A4-3E92-4798-B16B-7C9DC1EB7616}" type="pres">
      <dgm:prSet presAssocID="{EA594B53-20D4-457A-8352-10C8A94C6E4C}" presName="hierChild4" presStyleCnt="0"/>
      <dgm:spPr/>
    </dgm:pt>
    <dgm:pt modelId="{04F3A61F-2B91-4AD8-A58B-7A5A083920DC}" type="pres">
      <dgm:prSet presAssocID="{EA594B53-20D4-457A-8352-10C8A94C6E4C}" presName="hierChild5" presStyleCnt="0"/>
      <dgm:spPr/>
    </dgm:pt>
    <dgm:pt modelId="{2D04391E-AFD8-4678-B99C-94A5A6A33BAD}" type="pres">
      <dgm:prSet presAssocID="{77BB876C-D1A7-4FA6-8672-1614223E541E}" presName="hierChild5" presStyleCnt="0"/>
      <dgm:spPr/>
    </dgm:pt>
    <dgm:pt modelId="{41901F38-BABC-489D-8EF2-C37920A3E974}" type="pres">
      <dgm:prSet presAssocID="{E98A2B6A-3AAD-4DC7-B53B-0848295DF1D3}" presName="Name35" presStyleLbl="parChTrans1D3" presStyleIdx="1" presStyleCnt="4"/>
      <dgm:spPr/>
    </dgm:pt>
    <dgm:pt modelId="{45543BA1-B35F-4F67-BC29-952A09056C17}" type="pres">
      <dgm:prSet presAssocID="{399AD925-6D40-45ED-B22E-D9FD1222EE20}" presName="hierRoot2" presStyleCnt="0">
        <dgm:presLayoutVars>
          <dgm:hierBranch/>
        </dgm:presLayoutVars>
      </dgm:prSet>
      <dgm:spPr/>
    </dgm:pt>
    <dgm:pt modelId="{80365BBC-02D4-48EA-9079-201D361513D4}" type="pres">
      <dgm:prSet presAssocID="{399AD925-6D40-45ED-B22E-D9FD1222EE20}" presName="rootComposite" presStyleCnt="0"/>
      <dgm:spPr/>
    </dgm:pt>
    <dgm:pt modelId="{C2E98BE1-86B5-40D7-AD02-A375B023FE12}" type="pres">
      <dgm:prSet presAssocID="{399AD925-6D40-45ED-B22E-D9FD1222EE20}" presName="rootText" presStyleLbl="node3" presStyleIdx="1" presStyleCnt="4">
        <dgm:presLayoutVars>
          <dgm:chPref val="3"/>
        </dgm:presLayoutVars>
      </dgm:prSet>
      <dgm:spPr/>
    </dgm:pt>
    <dgm:pt modelId="{A58699FF-C262-4BFD-936F-813DAA69A1F9}" type="pres">
      <dgm:prSet presAssocID="{399AD925-6D40-45ED-B22E-D9FD1222EE20}" presName="rootConnector" presStyleLbl="node3" presStyleIdx="1" presStyleCnt="4"/>
      <dgm:spPr/>
    </dgm:pt>
    <dgm:pt modelId="{4D77FDB0-B7DF-4221-9397-5FB4B153EBE8}" type="pres">
      <dgm:prSet presAssocID="{399AD925-6D40-45ED-B22E-D9FD1222EE20}" presName="hierChild4" presStyleCnt="0"/>
      <dgm:spPr/>
    </dgm:pt>
    <dgm:pt modelId="{414B7830-7BAA-4E6C-8788-ACA871178980}" type="pres">
      <dgm:prSet presAssocID="{48FB26A2-7B74-4FDF-9A89-9D79B4AA3778}" presName="Name35" presStyleLbl="parChTrans1D4" presStyleIdx="2" presStyleCnt="3"/>
      <dgm:spPr/>
    </dgm:pt>
    <dgm:pt modelId="{959D5D08-6235-40DF-9383-D199BEF02E6F}" type="pres">
      <dgm:prSet presAssocID="{F7E21517-EAED-484F-8E61-EF319DB9A9A0}" presName="hierRoot2" presStyleCnt="0">
        <dgm:presLayoutVars>
          <dgm:hierBranch val="init"/>
        </dgm:presLayoutVars>
      </dgm:prSet>
      <dgm:spPr/>
    </dgm:pt>
    <dgm:pt modelId="{C5A29AF0-704C-4E3F-87FE-6134859BBEA1}" type="pres">
      <dgm:prSet presAssocID="{F7E21517-EAED-484F-8E61-EF319DB9A9A0}" presName="rootComposite" presStyleCnt="0"/>
      <dgm:spPr/>
    </dgm:pt>
    <dgm:pt modelId="{2713B97C-6177-4E0E-A9D2-C8E7EB27DA77}" type="pres">
      <dgm:prSet presAssocID="{F7E21517-EAED-484F-8E61-EF319DB9A9A0}" presName="rootText" presStyleLbl="node4" presStyleIdx="2" presStyleCnt="3">
        <dgm:presLayoutVars>
          <dgm:chPref val="3"/>
        </dgm:presLayoutVars>
      </dgm:prSet>
      <dgm:spPr/>
    </dgm:pt>
    <dgm:pt modelId="{14FD1FE2-A07C-4C40-AE67-E2F3F0B2F98C}" type="pres">
      <dgm:prSet presAssocID="{F7E21517-EAED-484F-8E61-EF319DB9A9A0}" presName="rootConnector" presStyleLbl="node4" presStyleIdx="2" presStyleCnt="3"/>
      <dgm:spPr/>
    </dgm:pt>
    <dgm:pt modelId="{069AF3A0-2CCC-4B3C-BC6B-87A4B5002D7A}" type="pres">
      <dgm:prSet presAssocID="{F7E21517-EAED-484F-8E61-EF319DB9A9A0}" presName="hierChild4" presStyleCnt="0"/>
      <dgm:spPr/>
    </dgm:pt>
    <dgm:pt modelId="{72B73B12-FAFB-43FE-9C1F-9EC6FF5DD333}" type="pres">
      <dgm:prSet presAssocID="{F7E21517-EAED-484F-8E61-EF319DB9A9A0}" presName="hierChild5" presStyleCnt="0"/>
      <dgm:spPr/>
    </dgm:pt>
    <dgm:pt modelId="{4C80A8D2-0FC8-4B7A-A31C-3618DCA09199}" type="pres">
      <dgm:prSet presAssocID="{399AD925-6D40-45ED-B22E-D9FD1222EE20}" presName="hierChild5" presStyleCnt="0"/>
      <dgm:spPr/>
    </dgm:pt>
    <dgm:pt modelId="{4EBF7DF6-A679-46DC-8D65-A4AA8F3750DA}" type="pres">
      <dgm:prSet presAssocID="{A7283822-FB7F-49DC-9C38-FB2E2DDF7CE9}" presName="hierChild5" presStyleCnt="0"/>
      <dgm:spPr/>
    </dgm:pt>
    <dgm:pt modelId="{F8B5FE91-6C34-4484-8BEF-69EB5502677D}" type="pres">
      <dgm:prSet presAssocID="{B66DD72A-52F1-43EE-BC7D-C14678D2B537}" presName="Name37" presStyleLbl="parChTrans1D2" presStyleIdx="1" presStyleCnt="2"/>
      <dgm:spPr/>
    </dgm:pt>
    <dgm:pt modelId="{67B67290-7BFF-49FF-B887-48D323AD7367}" type="pres">
      <dgm:prSet presAssocID="{A298564B-88DD-42FD-9A61-58B59B919D65}" presName="hierRoot2" presStyleCnt="0">
        <dgm:presLayoutVars>
          <dgm:hierBranch/>
        </dgm:presLayoutVars>
      </dgm:prSet>
      <dgm:spPr/>
    </dgm:pt>
    <dgm:pt modelId="{7D2B7EA2-9AD5-4851-A307-0F0A932AE47A}" type="pres">
      <dgm:prSet presAssocID="{A298564B-88DD-42FD-9A61-58B59B919D65}" presName="rootComposite" presStyleCnt="0"/>
      <dgm:spPr/>
    </dgm:pt>
    <dgm:pt modelId="{0616C2B1-B604-48FE-9191-A13E456CF799}" type="pres">
      <dgm:prSet presAssocID="{A298564B-88DD-42FD-9A61-58B59B919D65}" presName="rootText" presStyleLbl="node2" presStyleIdx="1" presStyleCnt="2">
        <dgm:presLayoutVars>
          <dgm:chPref val="3"/>
        </dgm:presLayoutVars>
      </dgm:prSet>
      <dgm:spPr/>
    </dgm:pt>
    <dgm:pt modelId="{72B3D8C8-AFC4-403E-9B97-D6B7B15F73D6}" type="pres">
      <dgm:prSet presAssocID="{A298564B-88DD-42FD-9A61-58B59B919D65}" presName="rootConnector" presStyleLbl="node2" presStyleIdx="1" presStyleCnt="2"/>
      <dgm:spPr/>
    </dgm:pt>
    <dgm:pt modelId="{BD63BD63-A0EA-4E9B-931C-9DAF27A29732}" type="pres">
      <dgm:prSet presAssocID="{A298564B-88DD-42FD-9A61-58B59B919D65}" presName="hierChild4" presStyleCnt="0"/>
      <dgm:spPr/>
    </dgm:pt>
    <dgm:pt modelId="{C0ABD1F7-478A-4DC9-9D30-4E4D84D6EC6E}" type="pres">
      <dgm:prSet presAssocID="{E0C754A4-89F8-4889-B673-77562270DE64}" presName="Name35" presStyleLbl="parChTrans1D3" presStyleIdx="2" presStyleCnt="4"/>
      <dgm:spPr/>
    </dgm:pt>
    <dgm:pt modelId="{EC41768B-93FB-4FAD-9A07-183BE2ABBC29}" type="pres">
      <dgm:prSet presAssocID="{05B14021-89CA-4AD1-8B38-3476C106A3B1}" presName="hierRoot2" presStyleCnt="0">
        <dgm:presLayoutVars>
          <dgm:hierBranch val="init"/>
        </dgm:presLayoutVars>
      </dgm:prSet>
      <dgm:spPr/>
    </dgm:pt>
    <dgm:pt modelId="{FFC4085E-1CB8-4C60-AC94-094270EFA2E2}" type="pres">
      <dgm:prSet presAssocID="{05B14021-89CA-4AD1-8B38-3476C106A3B1}" presName="rootComposite" presStyleCnt="0"/>
      <dgm:spPr/>
    </dgm:pt>
    <dgm:pt modelId="{72EE8CC3-5979-4C88-8CC9-9C7910943A2B}" type="pres">
      <dgm:prSet presAssocID="{05B14021-89CA-4AD1-8B38-3476C106A3B1}" presName="rootText" presStyleLbl="node3" presStyleIdx="2" presStyleCnt="4">
        <dgm:presLayoutVars>
          <dgm:chPref val="3"/>
        </dgm:presLayoutVars>
      </dgm:prSet>
      <dgm:spPr/>
    </dgm:pt>
    <dgm:pt modelId="{B82829B5-02A8-498E-B3C2-E325F5878B12}" type="pres">
      <dgm:prSet presAssocID="{05B14021-89CA-4AD1-8B38-3476C106A3B1}" presName="rootConnector" presStyleLbl="node3" presStyleIdx="2" presStyleCnt="4"/>
      <dgm:spPr/>
    </dgm:pt>
    <dgm:pt modelId="{99B9AA1D-6779-4C51-8184-D298BA1472B0}" type="pres">
      <dgm:prSet presAssocID="{05B14021-89CA-4AD1-8B38-3476C106A3B1}" presName="hierChild4" presStyleCnt="0"/>
      <dgm:spPr/>
    </dgm:pt>
    <dgm:pt modelId="{25F0BF96-C61F-4E21-A552-D6B0CD0EEBAB}" type="pres">
      <dgm:prSet presAssocID="{05B14021-89CA-4AD1-8B38-3476C106A3B1}" presName="hierChild5" presStyleCnt="0"/>
      <dgm:spPr/>
    </dgm:pt>
    <dgm:pt modelId="{07F64E6F-98AF-44D7-BE2C-579ABE9FAF18}" type="pres">
      <dgm:prSet presAssocID="{CE0C6BFE-11E3-48CA-9685-2510F926BE68}" presName="Name35" presStyleLbl="parChTrans1D3" presStyleIdx="3" presStyleCnt="4"/>
      <dgm:spPr/>
    </dgm:pt>
    <dgm:pt modelId="{5BA214DC-8C1E-4BFB-ADD4-FF330C19E34E}" type="pres">
      <dgm:prSet presAssocID="{B9E78739-9347-437B-8514-9CAC5E9FB908}" presName="hierRoot2" presStyleCnt="0">
        <dgm:presLayoutVars>
          <dgm:hierBranch val="init"/>
        </dgm:presLayoutVars>
      </dgm:prSet>
      <dgm:spPr/>
    </dgm:pt>
    <dgm:pt modelId="{85E2C85A-5FBC-4202-BC5B-97DB6632CE45}" type="pres">
      <dgm:prSet presAssocID="{B9E78739-9347-437B-8514-9CAC5E9FB908}" presName="rootComposite" presStyleCnt="0"/>
      <dgm:spPr/>
    </dgm:pt>
    <dgm:pt modelId="{5D97C72F-24BE-4C26-AD14-E663363B898F}" type="pres">
      <dgm:prSet presAssocID="{B9E78739-9347-437B-8514-9CAC5E9FB908}" presName="rootText" presStyleLbl="node3" presStyleIdx="3" presStyleCnt="4">
        <dgm:presLayoutVars>
          <dgm:chPref val="3"/>
        </dgm:presLayoutVars>
      </dgm:prSet>
      <dgm:spPr/>
    </dgm:pt>
    <dgm:pt modelId="{8DF7CFD1-D57A-4A04-8637-DE01E12B447A}" type="pres">
      <dgm:prSet presAssocID="{B9E78739-9347-437B-8514-9CAC5E9FB908}" presName="rootConnector" presStyleLbl="node3" presStyleIdx="3" presStyleCnt="4"/>
      <dgm:spPr/>
    </dgm:pt>
    <dgm:pt modelId="{F4DC8905-F17B-4A94-8168-DC24940665CB}" type="pres">
      <dgm:prSet presAssocID="{B9E78739-9347-437B-8514-9CAC5E9FB908}" presName="hierChild4" presStyleCnt="0"/>
      <dgm:spPr/>
    </dgm:pt>
    <dgm:pt modelId="{ED911E67-2EC1-4A3E-BDEC-19E3E16878BD}" type="pres">
      <dgm:prSet presAssocID="{B9E78739-9347-437B-8514-9CAC5E9FB908}" presName="hierChild5" presStyleCnt="0"/>
      <dgm:spPr/>
    </dgm:pt>
    <dgm:pt modelId="{E1FD5E77-B286-47B8-944C-4A581E736C79}" type="pres">
      <dgm:prSet presAssocID="{A298564B-88DD-42FD-9A61-58B59B919D65}" presName="hierChild5" presStyleCnt="0"/>
      <dgm:spPr/>
    </dgm:pt>
    <dgm:pt modelId="{CE0BA3B4-F7F4-4574-81D7-FB7A738D9EFF}" type="pres">
      <dgm:prSet presAssocID="{772D5744-6507-4C65-AA24-12B8DEA6E81F}" presName="hierChild3" presStyleCnt="0"/>
      <dgm:spPr/>
    </dgm:pt>
  </dgm:ptLst>
  <dgm:cxnLst>
    <dgm:cxn modelId="{CEACD002-769A-473F-909E-2FE0AE533207}" type="presOf" srcId="{EA594B53-20D4-457A-8352-10C8A94C6E4C}" destId="{CCFEB054-C269-4FC8-AC19-DA53A9C1E42A}" srcOrd="0" destOrd="0" presId="urn:microsoft.com/office/officeart/2005/8/layout/orgChart1"/>
    <dgm:cxn modelId="{71830D06-3B77-4E78-B031-9A64C8BEECCB}" srcId="{A298564B-88DD-42FD-9A61-58B59B919D65}" destId="{B9E78739-9347-437B-8514-9CAC5E9FB908}" srcOrd="1" destOrd="0" parTransId="{CE0C6BFE-11E3-48CA-9685-2510F926BE68}" sibTransId="{A379EAAB-0ACE-457E-99C7-99823D790C01}"/>
    <dgm:cxn modelId="{DB8BC508-8A51-4BCB-8BCF-8939C1171F4A}" type="presOf" srcId="{772D5744-6507-4C65-AA24-12B8DEA6E81F}" destId="{A4E40215-95FB-4A1C-B241-712FCA7224A0}" srcOrd="1" destOrd="0" presId="urn:microsoft.com/office/officeart/2005/8/layout/orgChart1"/>
    <dgm:cxn modelId="{593C9B0D-B183-4543-8167-8AF8A2A176FA}" srcId="{A298564B-88DD-42FD-9A61-58B59B919D65}" destId="{05B14021-89CA-4AD1-8B38-3476C106A3B1}" srcOrd="0" destOrd="0" parTransId="{E0C754A4-89F8-4889-B673-77562270DE64}" sibTransId="{AD3343D7-B5F8-44C0-AD24-C8D175D872FB}"/>
    <dgm:cxn modelId="{52517A18-CBFF-45A2-AE25-99EAC71E779D}" srcId="{43F081F6-91A0-46FF-9DAB-2D71463F2D4B}" destId="{772D5744-6507-4C65-AA24-12B8DEA6E81F}" srcOrd="0" destOrd="0" parTransId="{553B2E6A-5EC9-455B-8A58-C406D4AE8F3F}" sibTransId="{110FA8FF-AFBD-4E17-BFDD-7A1F42F316DD}"/>
    <dgm:cxn modelId="{CE16D823-CE25-4696-920C-536543F34112}" type="presOf" srcId="{C1B85CB5-3846-458E-BFC2-421F37966D90}" destId="{C4F817C7-E0B9-4547-A7DB-D78B0E80E825}" srcOrd="0" destOrd="0" presId="urn:microsoft.com/office/officeart/2005/8/layout/orgChart1"/>
    <dgm:cxn modelId="{32AEA837-0020-48A1-B646-5548FDD2D6DE}" type="presOf" srcId="{F7E21517-EAED-484F-8E61-EF319DB9A9A0}" destId="{14FD1FE2-A07C-4C40-AE67-E2F3F0B2F98C}" srcOrd="1" destOrd="0" presId="urn:microsoft.com/office/officeart/2005/8/layout/orgChart1"/>
    <dgm:cxn modelId="{DB839438-BE5D-460A-ACBF-88B6F5C1C5C9}" type="presOf" srcId="{B66DD72A-52F1-43EE-BC7D-C14678D2B537}" destId="{F8B5FE91-6C34-4484-8BEF-69EB5502677D}" srcOrd="0" destOrd="0" presId="urn:microsoft.com/office/officeart/2005/8/layout/orgChart1"/>
    <dgm:cxn modelId="{D455E138-E5E0-4F5B-A03D-FB9FC0F1E3DF}" type="presOf" srcId="{05B14021-89CA-4AD1-8B38-3476C106A3B1}" destId="{72EE8CC3-5979-4C88-8CC9-9C7910943A2B}" srcOrd="0" destOrd="0" presId="urn:microsoft.com/office/officeart/2005/8/layout/orgChart1"/>
    <dgm:cxn modelId="{3E513C3E-8F49-4FA9-9301-67CEE66C5E81}" type="presOf" srcId="{CE0C6BFE-11E3-48CA-9685-2510F926BE68}" destId="{07F64E6F-98AF-44D7-BE2C-579ABE9FAF18}" srcOrd="0" destOrd="0" presId="urn:microsoft.com/office/officeart/2005/8/layout/orgChart1"/>
    <dgm:cxn modelId="{FDC5C63F-F95F-4AB6-BC6C-9BC64D3E24E1}" type="presOf" srcId="{77BB876C-D1A7-4FA6-8672-1614223E541E}" destId="{5FF9DD7F-971C-4C9E-9F35-02C77276F4D6}" srcOrd="1" destOrd="0" presId="urn:microsoft.com/office/officeart/2005/8/layout/orgChart1"/>
    <dgm:cxn modelId="{07E81B5B-A17A-4870-9BA5-E2571303F1DB}" srcId="{A7283822-FB7F-49DC-9C38-FB2E2DDF7CE9}" destId="{399AD925-6D40-45ED-B22E-D9FD1222EE20}" srcOrd="1" destOrd="0" parTransId="{E98A2B6A-3AAD-4DC7-B53B-0848295DF1D3}" sibTransId="{17C92C00-99F9-4E5E-88DA-188DEBE3D952}"/>
    <dgm:cxn modelId="{4BB3C95B-680B-432A-80AD-1BFBBAF877F2}" type="presOf" srcId="{B9E78739-9347-437B-8514-9CAC5E9FB908}" destId="{8DF7CFD1-D57A-4A04-8637-DE01E12B447A}" srcOrd="1" destOrd="0" presId="urn:microsoft.com/office/officeart/2005/8/layout/orgChart1"/>
    <dgm:cxn modelId="{9F35D25E-5457-4969-8D64-90CBB4F0AF37}" type="presOf" srcId="{51EC92DD-7849-4877-AEE3-822C89574033}" destId="{0295E722-E03C-4ED1-8952-C5B195BD1200}" srcOrd="0" destOrd="0" presId="urn:microsoft.com/office/officeart/2005/8/layout/orgChart1"/>
    <dgm:cxn modelId="{E8D3B762-85BF-424C-A1CE-C2B4EA981767}" type="presOf" srcId="{05B14021-89CA-4AD1-8B38-3476C106A3B1}" destId="{B82829B5-02A8-498E-B3C2-E325F5878B12}" srcOrd="1" destOrd="0" presId="urn:microsoft.com/office/officeart/2005/8/layout/orgChart1"/>
    <dgm:cxn modelId="{CDDE5B65-5193-4823-86E8-AF2BED8AAB03}" type="presOf" srcId="{48FB26A2-7B74-4FDF-9A89-9D79B4AA3778}" destId="{414B7830-7BAA-4E6C-8788-ACA871178980}" srcOrd="0" destOrd="0" presId="urn:microsoft.com/office/officeart/2005/8/layout/orgChart1"/>
    <dgm:cxn modelId="{DDBF1A69-B8F1-4110-BE12-A67171C2A4C0}" type="presOf" srcId="{E0C754A4-89F8-4889-B673-77562270DE64}" destId="{C0ABD1F7-478A-4DC9-9D30-4E4D84D6EC6E}" srcOrd="0" destOrd="0" presId="urn:microsoft.com/office/officeart/2005/8/layout/orgChart1"/>
    <dgm:cxn modelId="{EE012969-F550-4DC5-90DB-9877222DB8DC}" type="presOf" srcId="{77BB876C-D1A7-4FA6-8672-1614223E541E}" destId="{705A4DA4-4C84-423B-9D17-886938F0AFCE}" srcOrd="0" destOrd="0" presId="urn:microsoft.com/office/officeart/2005/8/layout/orgChart1"/>
    <dgm:cxn modelId="{F42B766D-52A3-450B-92C1-CAAE0ECC9CDE}" type="presOf" srcId="{A298564B-88DD-42FD-9A61-58B59B919D65}" destId="{72B3D8C8-AFC4-403E-9B97-D6B7B15F73D6}" srcOrd="1" destOrd="0" presId="urn:microsoft.com/office/officeart/2005/8/layout/orgChart1"/>
    <dgm:cxn modelId="{C73AB14E-0D6A-473D-A7CA-30E8A4254E1E}" type="presOf" srcId="{EA594B53-20D4-457A-8352-10C8A94C6E4C}" destId="{E646A08B-3A3B-4D09-BB89-A326C129217A}" srcOrd="1" destOrd="0" presId="urn:microsoft.com/office/officeart/2005/8/layout/orgChart1"/>
    <dgm:cxn modelId="{169C3E56-0D98-4561-9845-64BD91C0AC7F}" type="presOf" srcId="{1E355A00-74AC-406E-9008-2C3B0DF9A65E}" destId="{88D6C9CE-11E2-4B6F-A0CA-E8CE480F5C23}" srcOrd="0" destOrd="0" presId="urn:microsoft.com/office/officeart/2005/8/layout/orgChart1"/>
    <dgm:cxn modelId="{6C73E479-4050-4636-96CD-10484FFB9A4E}" type="presOf" srcId="{B9E78739-9347-437B-8514-9CAC5E9FB908}" destId="{5D97C72F-24BE-4C26-AD14-E663363B898F}" srcOrd="0" destOrd="0" presId="urn:microsoft.com/office/officeart/2005/8/layout/orgChart1"/>
    <dgm:cxn modelId="{D71FB75A-05F6-4112-ABFC-E6A5F8841A1F}" type="presOf" srcId="{399AD925-6D40-45ED-B22E-D9FD1222EE20}" destId="{A58699FF-C262-4BFD-936F-813DAA69A1F9}" srcOrd="1" destOrd="0" presId="urn:microsoft.com/office/officeart/2005/8/layout/orgChart1"/>
    <dgm:cxn modelId="{4A72E17D-5E11-4CD6-A17A-7C33ABE571D8}" type="presOf" srcId="{81A9BD13-F2FE-4C93-9D98-E391B6CAB5F8}" destId="{898E3315-B664-4683-BD7B-3C53CFC1AF54}" srcOrd="0" destOrd="0" presId="urn:microsoft.com/office/officeart/2005/8/layout/orgChart1"/>
    <dgm:cxn modelId="{28816884-6DB2-431E-9416-00C0CBB25C34}" srcId="{772D5744-6507-4C65-AA24-12B8DEA6E81F}" destId="{A7283822-FB7F-49DC-9C38-FB2E2DDF7CE9}" srcOrd="0" destOrd="0" parTransId="{51EC92DD-7849-4877-AEE3-822C89574033}" sibTransId="{ACF4C0B7-D7B2-4DC1-8A6F-D91FA108EAAF}"/>
    <dgm:cxn modelId="{C93BCA8A-5841-4A35-BAC8-676D53352CE0}" type="presOf" srcId="{43F081F6-91A0-46FF-9DAB-2D71463F2D4B}" destId="{BBCFB7E4-5B66-46B3-85BC-AB7017288E29}" srcOrd="0" destOrd="0" presId="urn:microsoft.com/office/officeart/2005/8/layout/orgChart1"/>
    <dgm:cxn modelId="{2967CD8A-6118-438D-A4A1-05CE556F7513}" type="presOf" srcId="{F7E21517-EAED-484F-8E61-EF319DB9A9A0}" destId="{2713B97C-6177-4E0E-A9D2-C8E7EB27DA77}" srcOrd="0" destOrd="0" presId="urn:microsoft.com/office/officeart/2005/8/layout/orgChart1"/>
    <dgm:cxn modelId="{23996095-843B-4AAB-863E-B726E6801C25}" srcId="{399AD925-6D40-45ED-B22E-D9FD1222EE20}" destId="{F7E21517-EAED-484F-8E61-EF319DB9A9A0}" srcOrd="0" destOrd="0" parTransId="{48FB26A2-7B74-4FDF-9A89-9D79B4AA3778}" sibTransId="{F371FD55-884D-4F16-88B7-BDA0473EF1E0}"/>
    <dgm:cxn modelId="{9520DF95-F85C-45A7-9A35-33C15C9C7F87}" type="presOf" srcId="{A7283822-FB7F-49DC-9C38-FB2E2DDF7CE9}" destId="{0E7A29F7-B71F-46D4-BD62-90964D4F0929}" srcOrd="0" destOrd="0" presId="urn:microsoft.com/office/officeart/2005/8/layout/orgChart1"/>
    <dgm:cxn modelId="{723121A6-9052-4192-A79D-7B86C71B2BE9}" srcId="{77BB876C-D1A7-4FA6-8672-1614223E541E}" destId="{1E355A00-74AC-406E-9008-2C3B0DF9A65E}" srcOrd="0" destOrd="0" parTransId="{C1B85CB5-3846-458E-BFC2-421F37966D90}" sibTransId="{C41C7437-A4D0-4BB1-A341-546D6026476A}"/>
    <dgm:cxn modelId="{915823BE-2CEB-4EAE-B13F-CFE7FD669F80}" type="presOf" srcId="{1E355A00-74AC-406E-9008-2C3B0DF9A65E}" destId="{D21924BD-39D9-468C-9226-F55FB1956AFA}" srcOrd="1" destOrd="0" presId="urn:microsoft.com/office/officeart/2005/8/layout/orgChart1"/>
    <dgm:cxn modelId="{8C4C77BF-9F80-4EF6-A708-BCAEBBB5845B}" type="presOf" srcId="{A298564B-88DD-42FD-9A61-58B59B919D65}" destId="{0616C2B1-B604-48FE-9191-A13E456CF799}" srcOrd="0" destOrd="0" presId="urn:microsoft.com/office/officeart/2005/8/layout/orgChart1"/>
    <dgm:cxn modelId="{F648CCD1-6483-4466-8BAB-66CE3E5A2965}" type="presOf" srcId="{E98A2B6A-3AAD-4DC7-B53B-0848295DF1D3}" destId="{41901F38-BABC-489D-8EF2-C37920A3E974}" srcOrd="0" destOrd="0" presId="urn:microsoft.com/office/officeart/2005/8/layout/orgChart1"/>
    <dgm:cxn modelId="{6BF428D6-DD13-4F5A-BECF-321797121B6A}" type="presOf" srcId="{A7283822-FB7F-49DC-9C38-FB2E2DDF7CE9}" destId="{6B9F2FB4-F28F-4DEE-BCD2-BE742F84B826}" srcOrd="1" destOrd="0" presId="urn:microsoft.com/office/officeart/2005/8/layout/orgChart1"/>
    <dgm:cxn modelId="{9ACB91DB-43FD-42E5-B249-D7222E134552}" srcId="{A7283822-FB7F-49DC-9C38-FB2E2DDF7CE9}" destId="{77BB876C-D1A7-4FA6-8672-1614223E541E}" srcOrd="0" destOrd="0" parTransId="{81A9BD13-F2FE-4C93-9D98-E391B6CAB5F8}" sibTransId="{52159010-CDDE-4A29-A828-B9F0187C3382}"/>
    <dgm:cxn modelId="{7B4A33E4-688A-403C-9110-1A734934DC18}" srcId="{77BB876C-D1A7-4FA6-8672-1614223E541E}" destId="{EA594B53-20D4-457A-8352-10C8A94C6E4C}" srcOrd="1" destOrd="0" parTransId="{8A3CDBDC-BE75-4802-BA9F-14187DC497C5}" sibTransId="{FE569762-DF6F-4031-AB91-FE0F463BECC7}"/>
    <dgm:cxn modelId="{9B7211E5-9E18-447E-A0A1-887DB525C258}" type="presOf" srcId="{399AD925-6D40-45ED-B22E-D9FD1222EE20}" destId="{C2E98BE1-86B5-40D7-AD02-A375B023FE12}" srcOrd="0" destOrd="0" presId="urn:microsoft.com/office/officeart/2005/8/layout/orgChart1"/>
    <dgm:cxn modelId="{721A24EF-ABA9-4DE8-A5F5-F3676EE16B9E}" type="presOf" srcId="{772D5744-6507-4C65-AA24-12B8DEA6E81F}" destId="{1477ABEB-8891-48B1-91A1-CFAAEDB077F8}" srcOrd="0" destOrd="0" presId="urn:microsoft.com/office/officeart/2005/8/layout/orgChart1"/>
    <dgm:cxn modelId="{06FD40F5-CF35-4CBE-8564-136E29AB17E9}" type="presOf" srcId="{8A3CDBDC-BE75-4802-BA9F-14187DC497C5}" destId="{E9046F7E-8DF7-40D7-A6D4-BC097BF53CF4}" srcOrd="0" destOrd="0" presId="urn:microsoft.com/office/officeart/2005/8/layout/orgChart1"/>
    <dgm:cxn modelId="{20E38BF7-A62E-4721-A204-29CD52E545CE}" srcId="{772D5744-6507-4C65-AA24-12B8DEA6E81F}" destId="{A298564B-88DD-42FD-9A61-58B59B919D65}" srcOrd="1" destOrd="0" parTransId="{B66DD72A-52F1-43EE-BC7D-C14678D2B537}" sibTransId="{F5580E9B-0230-495F-ACEB-D1EEFBCAEEBD}"/>
    <dgm:cxn modelId="{9AEB8456-3317-4A15-8D43-87F71ACC837D}" type="presParOf" srcId="{BBCFB7E4-5B66-46B3-85BC-AB7017288E29}" destId="{D490B43D-D3B0-413B-84B5-B1C955D7B843}" srcOrd="0" destOrd="0" presId="urn:microsoft.com/office/officeart/2005/8/layout/orgChart1"/>
    <dgm:cxn modelId="{6F6EE0F5-E9C2-4859-9922-632D6E3E6979}" type="presParOf" srcId="{D490B43D-D3B0-413B-84B5-B1C955D7B843}" destId="{B5900E8A-404F-4430-906D-633DE9DF3DF3}" srcOrd="0" destOrd="0" presId="urn:microsoft.com/office/officeart/2005/8/layout/orgChart1"/>
    <dgm:cxn modelId="{03B54566-9161-4AED-94B7-5F37361B3F5E}" type="presParOf" srcId="{B5900E8A-404F-4430-906D-633DE9DF3DF3}" destId="{1477ABEB-8891-48B1-91A1-CFAAEDB077F8}" srcOrd="0" destOrd="0" presId="urn:microsoft.com/office/officeart/2005/8/layout/orgChart1"/>
    <dgm:cxn modelId="{F0AD9D96-39B5-42E0-B231-586AD47B01AC}" type="presParOf" srcId="{B5900E8A-404F-4430-906D-633DE9DF3DF3}" destId="{A4E40215-95FB-4A1C-B241-712FCA7224A0}" srcOrd="1" destOrd="0" presId="urn:microsoft.com/office/officeart/2005/8/layout/orgChart1"/>
    <dgm:cxn modelId="{32DC3BCA-3AA2-46C6-B728-6C22BB2ACFA1}" type="presParOf" srcId="{D490B43D-D3B0-413B-84B5-B1C955D7B843}" destId="{BDA54686-9727-406B-87D8-27297D365BBD}" srcOrd="1" destOrd="0" presId="urn:microsoft.com/office/officeart/2005/8/layout/orgChart1"/>
    <dgm:cxn modelId="{C7DC3813-E738-4DE3-B375-8CF72BD909CA}" type="presParOf" srcId="{BDA54686-9727-406B-87D8-27297D365BBD}" destId="{0295E722-E03C-4ED1-8952-C5B195BD1200}" srcOrd="0" destOrd="0" presId="urn:microsoft.com/office/officeart/2005/8/layout/orgChart1"/>
    <dgm:cxn modelId="{258834CC-31A1-490E-9052-BADB4761D6AE}" type="presParOf" srcId="{BDA54686-9727-406B-87D8-27297D365BBD}" destId="{D0391C8D-C417-489E-9608-1B1415C72A29}" srcOrd="1" destOrd="0" presId="urn:microsoft.com/office/officeart/2005/8/layout/orgChart1"/>
    <dgm:cxn modelId="{DB53D3F1-BC68-4271-8727-B840B7552396}" type="presParOf" srcId="{D0391C8D-C417-489E-9608-1B1415C72A29}" destId="{18AC719C-9506-4314-A6AA-EADF441A3F9F}" srcOrd="0" destOrd="0" presId="urn:microsoft.com/office/officeart/2005/8/layout/orgChart1"/>
    <dgm:cxn modelId="{ACD94BE1-51C2-46EF-B4AE-6A094F17B9F2}" type="presParOf" srcId="{18AC719C-9506-4314-A6AA-EADF441A3F9F}" destId="{0E7A29F7-B71F-46D4-BD62-90964D4F0929}" srcOrd="0" destOrd="0" presId="urn:microsoft.com/office/officeart/2005/8/layout/orgChart1"/>
    <dgm:cxn modelId="{ED05EA54-750C-4ED1-9E77-61133D0AA9BA}" type="presParOf" srcId="{18AC719C-9506-4314-A6AA-EADF441A3F9F}" destId="{6B9F2FB4-F28F-4DEE-BCD2-BE742F84B826}" srcOrd="1" destOrd="0" presId="urn:microsoft.com/office/officeart/2005/8/layout/orgChart1"/>
    <dgm:cxn modelId="{C970C676-9A55-4566-B693-DD8C38E3182E}" type="presParOf" srcId="{D0391C8D-C417-489E-9608-1B1415C72A29}" destId="{0C1E9E04-436F-450A-BA7C-E4DF95B3CC3C}" srcOrd="1" destOrd="0" presId="urn:microsoft.com/office/officeart/2005/8/layout/orgChart1"/>
    <dgm:cxn modelId="{BAFBF106-74E0-4230-9F8C-1F0AB1DC0286}" type="presParOf" srcId="{0C1E9E04-436F-450A-BA7C-E4DF95B3CC3C}" destId="{898E3315-B664-4683-BD7B-3C53CFC1AF54}" srcOrd="0" destOrd="0" presId="urn:microsoft.com/office/officeart/2005/8/layout/orgChart1"/>
    <dgm:cxn modelId="{F94E572A-9F44-4D7F-A462-A4BBFA327860}" type="presParOf" srcId="{0C1E9E04-436F-450A-BA7C-E4DF95B3CC3C}" destId="{E3703C0A-82AD-411D-A164-0F57096CBAF1}" srcOrd="1" destOrd="0" presId="urn:microsoft.com/office/officeart/2005/8/layout/orgChart1"/>
    <dgm:cxn modelId="{5CD68D25-D5EF-4ADB-B8DE-1706579E2190}" type="presParOf" srcId="{E3703C0A-82AD-411D-A164-0F57096CBAF1}" destId="{BF889498-F85C-4CBA-9BA8-6FA96251B8CE}" srcOrd="0" destOrd="0" presId="urn:microsoft.com/office/officeart/2005/8/layout/orgChart1"/>
    <dgm:cxn modelId="{2B949D6B-3525-401C-8E4E-711F35B25824}" type="presParOf" srcId="{BF889498-F85C-4CBA-9BA8-6FA96251B8CE}" destId="{705A4DA4-4C84-423B-9D17-886938F0AFCE}" srcOrd="0" destOrd="0" presId="urn:microsoft.com/office/officeart/2005/8/layout/orgChart1"/>
    <dgm:cxn modelId="{83B6F488-0407-4325-91F6-0B83146DECCF}" type="presParOf" srcId="{BF889498-F85C-4CBA-9BA8-6FA96251B8CE}" destId="{5FF9DD7F-971C-4C9E-9F35-02C77276F4D6}" srcOrd="1" destOrd="0" presId="urn:microsoft.com/office/officeart/2005/8/layout/orgChart1"/>
    <dgm:cxn modelId="{433525DC-C61D-42EE-AE24-C93515C0E39A}" type="presParOf" srcId="{E3703C0A-82AD-411D-A164-0F57096CBAF1}" destId="{D25F5753-BD18-4099-9C50-29B34FB806F5}" srcOrd="1" destOrd="0" presId="urn:microsoft.com/office/officeart/2005/8/layout/orgChart1"/>
    <dgm:cxn modelId="{551DAC8F-1F96-430C-BECA-8962A92E3875}" type="presParOf" srcId="{D25F5753-BD18-4099-9C50-29B34FB806F5}" destId="{C4F817C7-E0B9-4547-A7DB-D78B0E80E825}" srcOrd="0" destOrd="0" presId="urn:microsoft.com/office/officeart/2005/8/layout/orgChart1"/>
    <dgm:cxn modelId="{2547044E-9302-4A42-BF84-D30E9510300E}" type="presParOf" srcId="{D25F5753-BD18-4099-9C50-29B34FB806F5}" destId="{80415276-9D94-40AF-801E-CFABF6504755}" srcOrd="1" destOrd="0" presId="urn:microsoft.com/office/officeart/2005/8/layout/orgChart1"/>
    <dgm:cxn modelId="{BB47892F-6F46-4300-B811-CA32B25F61F0}" type="presParOf" srcId="{80415276-9D94-40AF-801E-CFABF6504755}" destId="{22CCA689-0673-405F-A609-E7A2C851E5B2}" srcOrd="0" destOrd="0" presId="urn:microsoft.com/office/officeart/2005/8/layout/orgChart1"/>
    <dgm:cxn modelId="{D638254F-4D7B-4B28-B5A4-D56421CC25C0}" type="presParOf" srcId="{22CCA689-0673-405F-A609-E7A2C851E5B2}" destId="{88D6C9CE-11E2-4B6F-A0CA-E8CE480F5C23}" srcOrd="0" destOrd="0" presId="urn:microsoft.com/office/officeart/2005/8/layout/orgChart1"/>
    <dgm:cxn modelId="{C692C66E-9C88-404F-B9CF-07024D1F4AC3}" type="presParOf" srcId="{22CCA689-0673-405F-A609-E7A2C851E5B2}" destId="{D21924BD-39D9-468C-9226-F55FB1956AFA}" srcOrd="1" destOrd="0" presId="urn:microsoft.com/office/officeart/2005/8/layout/orgChart1"/>
    <dgm:cxn modelId="{71AEA061-4BB3-4B30-82AE-2CAB1DF6353B}" type="presParOf" srcId="{80415276-9D94-40AF-801E-CFABF6504755}" destId="{AE9720F8-2872-4416-8A67-DC3D4DE98075}" srcOrd="1" destOrd="0" presId="urn:microsoft.com/office/officeart/2005/8/layout/orgChart1"/>
    <dgm:cxn modelId="{0164FEB7-86A8-440E-9C53-9ED711217620}" type="presParOf" srcId="{80415276-9D94-40AF-801E-CFABF6504755}" destId="{856CFC82-5FA8-4615-A091-78BD4A2321C5}" srcOrd="2" destOrd="0" presId="urn:microsoft.com/office/officeart/2005/8/layout/orgChart1"/>
    <dgm:cxn modelId="{D66C34A3-CC82-498B-B0FC-2527988C9C85}" type="presParOf" srcId="{D25F5753-BD18-4099-9C50-29B34FB806F5}" destId="{E9046F7E-8DF7-40D7-A6D4-BC097BF53CF4}" srcOrd="2" destOrd="0" presId="urn:microsoft.com/office/officeart/2005/8/layout/orgChart1"/>
    <dgm:cxn modelId="{D6435C93-D1A8-467D-B5A2-5A0C0DE7B49D}" type="presParOf" srcId="{D25F5753-BD18-4099-9C50-29B34FB806F5}" destId="{3F20C8CC-5AE7-4507-AB4F-586316EA7A4D}" srcOrd="3" destOrd="0" presId="urn:microsoft.com/office/officeart/2005/8/layout/orgChart1"/>
    <dgm:cxn modelId="{D7A5E729-9108-4E03-958A-55CE5A48ABE3}" type="presParOf" srcId="{3F20C8CC-5AE7-4507-AB4F-586316EA7A4D}" destId="{DBA0016C-1F99-4F70-975A-908A62B7D2AF}" srcOrd="0" destOrd="0" presId="urn:microsoft.com/office/officeart/2005/8/layout/orgChart1"/>
    <dgm:cxn modelId="{670605C7-4CBF-4594-B40B-4F807BBB0EA9}" type="presParOf" srcId="{DBA0016C-1F99-4F70-975A-908A62B7D2AF}" destId="{CCFEB054-C269-4FC8-AC19-DA53A9C1E42A}" srcOrd="0" destOrd="0" presId="urn:microsoft.com/office/officeart/2005/8/layout/orgChart1"/>
    <dgm:cxn modelId="{B13BCD57-C41C-4260-81F7-C1B5538D4F5C}" type="presParOf" srcId="{DBA0016C-1F99-4F70-975A-908A62B7D2AF}" destId="{E646A08B-3A3B-4D09-BB89-A326C129217A}" srcOrd="1" destOrd="0" presId="urn:microsoft.com/office/officeart/2005/8/layout/orgChart1"/>
    <dgm:cxn modelId="{BD1546D2-5D3E-4BC3-AC34-0BDC373FE13B}" type="presParOf" srcId="{3F20C8CC-5AE7-4507-AB4F-586316EA7A4D}" destId="{8F47F5A4-3E92-4798-B16B-7C9DC1EB7616}" srcOrd="1" destOrd="0" presId="urn:microsoft.com/office/officeart/2005/8/layout/orgChart1"/>
    <dgm:cxn modelId="{8553A899-25C1-443F-9A9F-75661F107CCC}" type="presParOf" srcId="{3F20C8CC-5AE7-4507-AB4F-586316EA7A4D}" destId="{04F3A61F-2B91-4AD8-A58B-7A5A083920DC}" srcOrd="2" destOrd="0" presId="urn:microsoft.com/office/officeart/2005/8/layout/orgChart1"/>
    <dgm:cxn modelId="{AD4F711B-5D45-4A94-84DC-2D218E984009}" type="presParOf" srcId="{E3703C0A-82AD-411D-A164-0F57096CBAF1}" destId="{2D04391E-AFD8-4678-B99C-94A5A6A33BAD}" srcOrd="2" destOrd="0" presId="urn:microsoft.com/office/officeart/2005/8/layout/orgChart1"/>
    <dgm:cxn modelId="{22D0A913-5D22-4A2F-BD59-A39D9FC690E9}" type="presParOf" srcId="{0C1E9E04-436F-450A-BA7C-E4DF95B3CC3C}" destId="{41901F38-BABC-489D-8EF2-C37920A3E974}" srcOrd="2" destOrd="0" presId="urn:microsoft.com/office/officeart/2005/8/layout/orgChart1"/>
    <dgm:cxn modelId="{40952E12-F1EA-44DB-9A5A-4CE5037BB107}" type="presParOf" srcId="{0C1E9E04-436F-450A-BA7C-E4DF95B3CC3C}" destId="{45543BA1-B35F-4F67-BC29-952A09056C17}" srcOrd="3" destOrd="0" presId="urn:microsoft.com/office/officeart/2005/8/layout/orgChart1"/>
    <dgm:cxn modelId="{3B8D5136-4F88-4447-9014-031CC2645DCE}" type="presParOf" srcId="{45543BA1-B35F-4F67-BC29-952A09056C17}" destId="{80365BBC-02D4-48EA-9079-201D361513D4}" srcOrd="0" destOrd="0" presId="urn:microsoft.com/office/officeart/2005/8/layout/orgChart1"/>
    <dgm:cxn modelId="{F8873CA6-49B7-4FB1-8434-E3A2DC9BF704}" type="presParOf" srcId="{80365BBC-02D4-48EA-9079-201D361513D4}" destId="{C2E98BE1-86B5-40D7-AD02-A375B023FE12}" srcOrd="0" destOrd="0" presId="urn:microsoft.com/office/officeart/2005/8/layout/orgChart1"/>
    <dgm:cxn modelId="{3BBD9211-B240-4402-9FF3-D6332B3E691E}" type="presParOf" srcId="{80365BBC-02D4-48EA-9079-201D361513D4}" destId="{A58699FF-C262-4BFD-936F-813DAA69A1F9}" srcOrd="1" destOrd="0" presId="urn:microsoft.com/office/officeart/2005/8/layout/orgChart1"/>
    <dgm:cxn modelId="{DD353F6D-7312-45D1-9566-8D97A960B91F}" type="presParOf" srcId="{45543BA1-B35F-4F67-BC29-952A09056C17}" destId="{4D77FDB0-B7DF-4221-9397-5FB4B153EBE8}" srcOrd="1" destOrd="0" presId="urn:microsoft.com/office/officeart/2005/8/layout/orgChart1"/>
    <dgm:cxn modelId="{3E11EC7C-89DE-421D-9135-6587DA790104}" type="presParOf" srcId="{4D77FDB0-B7DF-4221-9397-5FB4B153EBE8}" destId="{414B7830-7BAA-4E6C-8788-ACA871178980}" srcOrd="0" destOrd="0" presId="urn:microsoft.com/office/officeart/2005/8/layout/orgChart1"/>
    <dgm:cxn modelId="{B1F12DA2-E4DE-445D-94AE-E81CFA65BAA8}" type="presParOf" srcId="{4D77FDB0-B7DF-4221-9397-5FB4B153EBE8}" destId="{959D5D08-6235-40DF-9383-D199BEF02E6F}" srcOrd="1" destOrd="0" presId="urn:microsoft.com/office/officeart/2005/8/layout/orgChart1"/>
    <dgm:cxn modelId="{B519F3C1-AA78-4AE2-84B7-4EE255BA6212}" type="presParOf" srcId="{959D5D08-6235-40DF-9383-D199BEF02E6F}" destId="{C5A29AF0-704C-4E3F-87FE-6134859BBEA1}" srcOrd="0" destOrd="0" presId="urn:microsoft.com/office/officeart/2005/8/layout/orgChart1"/>
    <dgm:cxn modelId="{9982A87E-A4E0-402C-B711-800F3C768A4A}" type="presParOf" srcId="{C5A29AF0-704C-4E3F-87FE-6134859BBEA1}" destId="{2713B97C-6177-4E0E-A9D2-C8E7EB27DA77}" srcOrd="0" destOrd="0" presId="urn:microsoft.com/office/officeart/2005/8/layout/orgChart1"/>
    <dgm:cxn modelId="{9DC2F2BC-B0CC-47C1-AB1B-1840003CCB8F}" type="presParOf" srcId="{C5A29AF0-704C-4E3F-87FE-6134859BBEA1}" destId="{14FD1FE2-A07C-4C40-AE67-E2F3F0B2F98C}" srcOrd="1" destOrd="0" presId="urn:microsoft.com/office/officeart/2005/8/layout/orgChart1"/>
    <dgm:cxn modelId="{78AB53D0-1F33-4F20-8145-1EB3A3563FC3}" type="presParOf" srcId="{959D5D08-6235-40DF-9383-D199BEF02E6F}" destId="{069AF3A0-2CCC-4B3C-BC6B-87A4B5002D7A}" srcOrd="1" destOrd="0" presId="urn:microsoft.com/office/officeart/2005/8/layout/orgChart1"/>
    <dgm:cxn modelId="{D30015CD-DB24-495E-BFF3-55026F0C043F}" type="presParOf" srcId="{959D5D08-6235-40DF-9383-D199BEF02E6F}" destId="{72B73B12-FAFB-43FE-9C1F-9EC6FF5DD333}" srcOrd="2" destOrd="0" presId="urn:microsoft.com/office/officeart/2005/8/layout/orgChart1"/>
    <dgm:cxn modelId="{184A25CB-7ADA-414F-A16D-8E5E8C681996}" type="presParOf" srcId="{45543BA1-B35F-4F67-BC29-952A09056C17}" destId="{4C80A8D2-0FC8-4B7A-A31C-3618DCA09199}" srcOrd="2" destOrd="0" presId="urn:microsoft.com/office/officeart/2005/8/layout/orgChart1"/>
    <dgm:cxn modelId="{45C52D2B-C5E1-433C-9DB8-67A71F99789B}" type="presParOf" srcId="{D0391C8D-C417-489E-9608-1B1415C72A29}" destId="{4EBF7DF6-A679-46DC-8D65-A4AA8F3750DA}" srcOrd="2" destOrd="0" presId="urn:microsoft.com/office/officeart/2005/8/layout/orgChart1"/>
    <dgm:cxn modelId="{42910C03-5041-425B-9D8C-1F1E96644508}" type="presParOf" srcId="{BDA54686-9727-406B-87D8-27297D365BBD}" destId="{F8B5FE91-6C34-4484-8BEF-69EB5502677D}" srcOrd="2" destOrd="0" presId="urn:microsoft.com/office/officeart/2005/8/layout/orgChart1"/>
    <dgm:cxn modelId="{E6CCE8A8-2C41-4053-880E-5DC8B28BB4E4}" type="presParOf" srcId="{BDA54686-9727-406B-87D8-27297D365BBD}" destId="{67B67290-7BFF-49FF-B887-48D323AD7367}" srcOrd="3" destOrd="0" presId="urn:microsoft.com/office/officeart/2005/8/layout/orgChart1"/>
    <dgm:cxn modelId="{6F2FA5C0-DF26-4E63-9C0A-465679B986F5}" type="presParOf" srcId="{67B67290-7BFF-49FF-B887-48D323AD7367}" destId="{7D2B7EA2-9AD5-4851-A307-0F0A932AE47A}" srcOrd="0" destOrd="0" presId="urn:microsoft.com/office/officeart/2005/8/layout/orgChart1"/>
    <dgm:cxn modelId="{9A435FB7-0A3E-4B84-A0EE-AE5DFE255F90}" type="presParOf" srcId="{7D2B7EA2-9AD5-4851-A307-0F0A932AE47A}" destId="{0616C2B1-B604-48FE-9191-A13E456CF799}" srcOrd="0" destOrd="0" presId="urn:microsoft.com/office/officeart/2005/8/layout/orgChart1"/>
    <dgm:cxn modelId="{BC671FEB-F1D8-4F5A-9AB6-A1F38EC5BF7D}" type="presParOf" srcId="{7D2B7EA2-9AD5-4851-A307-0F0A932AE47A}" destId="{72B3D8C8-AFC4-403E-9B97-D6B7B15F73D6}" srcOrd="1" destOrd="0" presId="urn:microsoft.com/office/officeart/2005/8/layout/orgChart1"/>
    <dgm:cxn modelId="{8931D1A8-3EE9-4D14-88E1-1C161D628ABE}" type="presParOf" srcId="{67B67290-7BFF-49FF-B887-48D323AD7367}" destId="{BD63BD63-A0EA-4E9B-931C-9DAF27A29732}" srcOrd="1" destOrd="0" presId="urn:microsoft.com/office/officeart/2005/8/layout/orgChart1"/>
    <dgm:cxn modelId="{E63D16BE-6914-48BE-90AC-16A660EB1C12}" type="presParOf" srcId="{BD63BD63-A0EA-4E9B-931C-9DAF27A29732}" destId="{C0ABD1F7-478A-4DC9-9D30-4E4D84D6EC6E}" srcOrd="0" destOrd="0" presId="urn:microsoft.com/office/officeart/2005/8/layout/orgChart1"/>
    <dgm:cxn modelId="{068EABBD-162D-4369-83D0-DFF259838874}" type="presParOf" srcId="{BD63BD63-A0EA-4E9B-931C-9DAF27A29732}" destId="{EC41768B-93FB-4FAD-9A07-183BE2ABBC29}" srcOrd="1" destOrd="0" presId="urn:microsoft.com/office/officeart/2005/8/layout/orgChart1"/>
    <dgm:cxn modelId="{A41134BA-3FD9-4A33-A83A-42A5E8FAA753}" type="presParOf" srcId="{EC41768B-93FB-4FAD-9A07-183BE2ABBC29}" destId="{FFC4085E-1CB8-4C60-AC94-094270EFA2E2}" srcOrd="0" destOrd="0" presId="urn:microsoft.com/office/officeart/2005/8/layout/orgChart1"/>
    <dgm:cxn modelId="{3F702875-0FCE-42E3-A26E-E78987677EE7}" type="presParOf" srcId="{FFC4085E-1CB8-4C60-AC94-094270EFA2E2}" destId="{72EE8CC3-5979-4C88-8CC9-9C7910943A2B}" srcOrd="0" destOrd="0" presId="urn:microsoft.com/office/officeart/2005/8/layout/orgChart1"/>
    <dgm:cxn modelId="{D77D2569-F374-4A0A-A88C-369992FD3EB3}" type="presParOf" srcId="{FFC4085E-1CB8-4C60-AC94-094270EFA2E2}" destId="{B82829B5-02A8-498E-B3C2-E325F5878B12}" srcOrd="1" destOrd="0" presId="urn:microsoft.com/office/officeart/2005/8/layout/orgChart1"/>
    <dgm:cxn modelId="{A3F09C1E-6CD3-4EF6-AE43-DBB186C9D7D2}" type="presParOf" srcId="{EC41768B-93FB-4FAD-9A07-183BE2ABBC29}" destId="{99B9AA1D-6779-4C51-8184-D298BA1472B0}" srcOrd="1" destOrd="0" presId="urn:microsoft.com/office/officeart/2005/8/layout/orgChart1"/>
    <dgm:cxn modelId="{B9366D78-AEB3-46CF-9608-AFB5CCDB9B49}" type="presParOf" srcId="{EC41768B-93FB-4FAD-9A07-183BE2ABBC29}" destId="{25F0BF96-C61F-4E21-A552-D6B0CD0EEBAB}" srcOrd="2" destOrd="0" presId="urn:microsoft.com/office/officeart/2005/8/layout/orgChart1"/>
    <dgm:cxn modelId="{866A907B-9500-46EC-ADBF-ABF97E3A5EF9}" type="presParOf" srcId="{BD63BD63-A0EA-4E9B-931C-9DAF27A29732}" destId="{07F64E6F-98AF-44D7-BE2C-579ABE9FAF18}" srcOrd="2" destOrd="0" presId="urn:microsoft.com/office/officeart/2005/8/layout/orgChart1"/>
    <dgm:cxn modelId="{2F40431D-565B-4E2D-8C8D-4EF92E8061E3}" type="presParOf" srcId="{BD63BD63-A0EA-4E9B-931C-9DAF27A29732}" destId="{5BA214DC-8C1E-4BFB-ADD4-FF330C19E34E}" srcOrd="3" destOrd="0" presId="urn:microsoft.com/office/officeart/2005/8/layout/orgChart1"/>
    <dgm:cxn modelId="{54D623AA-7AAD-450A-A185-968DC0FEF188}" type="presParOf" srcId="{5BA214DC-8C1E-4BFB-ADD4-FF330C19E34E}" destId="{85E2C85A-5FBC-4202-BC5B-97DB6632CE45}" srcOrd="0" destOrd="0" presId="urn:microsoft.com/office/officeart/2005/8/layout/orgChart1"/>
    <dgm:cxn modelId="{D7597A0E-A95C-415A-89E7-D3D5B13FE3A1}" type="presParOf" srcId="{85E2C85A-5FBC-4202-BC5B-97DB6632CE45}" destId="{5D97C72F-24BE-4C26-AD14-E663363B898F}" srcOrd="0" destOrd="0" presId="urn:microsoft.com/office/officeart/2005/8/layout/orgChart1"/>
    <dgm:cxn modelId="{C405F646-EAF9-4F06-8916-66869947476A}" type="presParOf" srcId="{85E2C85A-5FBC-4202-BC5B-97DB6632CE45}" destId="{8DF7CFD1-D57A-4A04-8637-DE01E12B447A}" srcOrd="1" destOrd="0" presId="urn:microsoft.com/office/officeart/2005/8/layout/orgChart1"/>
    <dgm:cxn modelId="{B94AE76A-898E-4E84-8EBD-409C43A6F765}" type="presParOf" srcId="{5BA214DC-8C1E-4BFB-ADD4-FF330C19E34E}" destId="{F4DC8905-F17B-4A94-8168-DC24940665CB}" srcOrd="1" destOrd="0" presId="urn:microsoft.com/office/officeart/2005/8/layout/orgChart1"/>
    <dgm:cxn modelId="{0A55EF97-8198-4E9F-AED3-C866F00783AF}" type="presParOf" srcId="{5BA214DC-8C1E-4BFB-ADD4-FF330C19E34E}" destId="{ED911E67-2EC1-4A3E-BDEC-19E3E16878BD}" srcOrd="2" destOrd="0" presId="urn:microsoft.com/office/officeart/2005/8/layout/orgChart1"/>
    <dgm:cxn modelId="{D31A48FB-959B-4723-8756-2AA321501012}" type="presParOf" srcId="{67B67290-7BFF-49FF-B887-48D323AD7367}" destId="{E1FD5E77-B286-47B8-944C-4A581E736C79}" srcOrd="2" destOrd="0" presId="urn:microsoft.com/office/officeart/2005/8/layout/orgChart1"/>
    <dgm:cxn modelId="{4316C254-2C7B-415E-BB8B-675B4230714F}" type="presParOf" srcId="{D490B43D-D3B0-413B-84B5-B1C955D7B843}" destId="{CE0BA3B4-F7F4-4574-81D7-FB7A738D9EFF}" srcOrd="2" destOrd="0" presId="urn:microsoft.com/office/officeart/2005/8/layout/orgChart1"/>
  </dgm:cxnLst>
  <dgm:bg/>
  <dgm:whole>
    <a:ln>
      <a:noFill/>
    </a:ln>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F64E6F-98AF-44D7-BE2C-579ABE9FAF18}">
      <dsp:nvSpPr>
        <dsp:cNvPr id="0" name=""/>
        <dsp:cNvSpPr/>
      </dsp:nvSpPr>
      <dsp:spPr>
        <a:xfrm>
          <a:off x="4225238" y="1451738"/>
          <a:ext cx="539809" cy="187372"/>
        </a:xfrm>
        <a:custGeom>
          <a:avLst/>
          <a:gdLst/>
          <a:ahLst/>
          <a:cxnLst/>
          <a:rect l="0" t="0" r="0" b="0"/>
          <a:pathLst>
            <a:path>
              <a:moveTo>
                <a:pt x="0" y="0"/>
              </a:moveTo>
              <a:lnTo>
                <a:pt x="0" y="93686"/>
              </a:lnTo>
              <a:lnTo>
                <a:pt x="539809" y="93686"/>
              </a:lnTo>
              <a:lnTo>
                <a:pt x="539809" y="187372"/>
              </a:lnTo>
            </a:path>
          </a:pathLst>
        </a:custGeom>
        <a:noFill/>
        <a:ln w="127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0ABD1F7-478A-4DC9-9D30-4E4D84D6EC6E}">
      <dsp:nvSpPr>
        <dsp:cNvPr id="0" name=""/>
        <dsp:cNvSpPr/>
      </dsp:nvSpPr>
      <dsp:spPr>
        <a:xfrm>
          <a:off x="3685428" y="1451738"/>
          <a:ext cx="539809" cy="187372"/>
        </a:xfrm>
        <a:custGeom>
          <a:avLst/>
          <a:gdLst/>
          <a:ahLst/>
          <a:cxnLst/>
          <a:rect l="0" t="0" r="0" b="0"/>
          <a:pathLst>
            <a:path>
              <a:moveTo>
                <a:pt x="539809" y="0"/>
              </a:moveTo>
              <a:lnTo>
                <a:pt x="539809" y="93686"/>
              </a:lnTo>
              <a:lnTo>
                <a:pt x="0" y="93686"/>
              </a:lnTo>
              <a:lnTo>
                <a:pt x="0" y="187372"/>
              </a:lnTo>
            </a:path>
          </a:pathLst>
        </a:custGeom>
        <a:noFill/>
        <a:ln w="127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8B5FE91-6C34-4484-8BEF-69EB5502677D}">
      <dsp:nvSpPr>
        <dsp:cNvPr id="0" name=""/>
        <dsp:cNvSpPr/>
      </dsp:nvSpPr>
      <dsp:spPr>
        <a:xfrm>
          <a:off x="3010665" y="818242"/>
          <a:ext cx="1214572" cy="187372"/>
        </a:xfrm>
        <a:custGeom>
          <a:avLst/>
          <a:gdLst/>
          <a:ahLst/>
          <a:cxnLst/>
          <a:rect l="0" t="0" r="0" b="0"/>
          <a:pathLst>
            <a:path>
              <a:moveTo>
                <a:pt x="0" y="0"/>
              </a:moveTo>
              <a:lnTo>
                <a:pt x="0" y="93686"/>
              </a:lnTo>
              <a:lnTo>
                <a:pt x="1214572" y="93686"/>
              </a:lnTo>
              <a:lnTo>
                <a:pt x="1214572" y="187372"/>
              </a:lnTo>
            </a:path>
          </a:pathLst>
        </a:custGeom>
        <a:noFill/>
        <a:ln w="127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14B7830-7BAA-4E6C-8788-ACA871178980}">
      <dsp:nvSpPr>
        <dsp:cNvPr id="0" name=""/>
        <dsp:cNvSpPr/>
      </dsp:nvSpPr>
      <dsp:spPr>
        <a:xfrm>
          <a:off x="2560088" y="2085234"/>
          <a:ext cx="91440" cy="187372"/>
        </a:xfrm>
        <a:custGeom>
          <a:avLst/>
          <a:gdLst/>
          <a:ahLst/>
          <a:cxnLst/>
          <a:rect l="0" t="0" r="0" b="0"/>
          <a:pathLst>
            <a:path>
              <a:moveTo>
                <a:pt x="45720" y="0"/>
              </a:moveTo>
              <a:lnTo>
                <a:pt x="45720" y="187372"/>
              </a:lnTo>
            </a:path>
          </a:pathLst>
        </a:custGeom>
        <a:noFill/>
        <a:ln w="127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1901F38-BABC-489D-8EF2-C37920A3E974}">
      <dsp:nvSpPr>
        <dsp:cNvPr id="0" name=""/>
        <dsp:cNvSpPr/>
      </dsp:nvSpPr>
      <dsp:spPr>
        <a:xfrm>
          <a:off x="1796093" y="1451738"/>
          <a:ext cx="809714" cy="187372"/>
        </a:xfrm>
        <a:custGeom>
          <a:avLst/>
          <a:gdLst/>
          <a:ahLst/>
          <a:cxnLst/>
          <a:rect l="0" t="0" r="0" b="0"/>
          <a:pathLst>
            <a:path>
              <a:moveTo>
                <a:pt x="0" y="0"/>
              </a:moveTo>
              <a:lnTo>
                <a:pt x="0" y="93686"/>
              </a:lnTo>
              <a:lnTo>
                <a:pt x="809714" y="93686"/>
              </a:lnTo>
              <a:lnTo>
                <a:pt x="809714" y="187372"/>
              </a:lnTo>
            </a:path>
          </a:pathLst>
        </a:custGeom>
        <a:noFill/>
        <a:ln w="127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9046F7E-8DF7-40D7-A6D4-BC097BF53CF4}">
      <dsp:nvSpPr>
        <dsp:cNvPr id="0" name=""/>
        <dsp:cNvSpPr/>
      </dsp:nvSpPr>
      <dsp:spPr>
        <a:xfrm>
          <a:off x="986378" y="2085234"/>
          <a:ext cx="539809" cy="187372"/>
        </a:xfrm>
        <a:custGeom>
          <a:avLst/>
          <a:gdLst/>
          <a:ahLst/>
          <a:cxnLst/>
          <a:rect l="0" t="0" r="0" b="0"/>
          <a:pathLst>
            <a:path>
              <a:moveTo>
                <a:pt x="0" y="0"/>
              </a:moveTo>
              <a:lnTo>
                <a:pt x="0" y="93686"/>
              </a:lnTo>
              <a:lnTo>
                <a:pt x="539809" y="93686"/>
              </a:lnTo>
              <a:lnTo>
                <a:pt x="539809" y="187372"/>
              </a:lnTo>
            </a:path>
          </a:pathLst>
        </a:custGeom>
        <a:noFill/>
        <a:ln w="127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4F817C7-E0B9-4547-A7DB-D78B0E80E825}">
      <dsp:nvSpPr>
        <dsp:cNvPr id="0" name=""/>
        <dsp:cNvSpPr/>
      </dsp:nvSpPr>
      <dsp:spPr>
        <a:xfrm>
          <a:off x="446123" y="2085234"/>
          <a:ext cx="540255" cy="187372"/>
        </a:xfrm>
        <a:custGeom>
          <a:avLst/>
          <a:gdLst/>
          <a:ahLst/>
          <a:cxnLst/>
          <a:rect l="0" t="0" r="0" b="0"/>
          <a:pathLst>
            <a:path>
              <a:moveTo>
                <a:pt x="540255" y="0"/>
              </a:moveTo>
              <a:lnTo>
                <a:pt x="540255" y="93686"/>
              </a:lnTo>
              <a:lnTo>
                <a:pt x="0" y="93686"/>
              </a:lnTo>
              <a:lnTo>
                <a:pt x="0" y="187372"/>
              </a:lnTo>
            </a:path>
          </a:pathLst>
        </a:custGeom>
        <a:noFill/>
        <a:ln w="127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98E3315-B664-4683-BD7B-3C53CFC1AF54}">
      <dsp:nvSpPr>
        <dsp:cNvPr id="0" name=""/>
        <dsp:cNvSpPr/>
      </dsp:nvSpPr>
      <dsp:spPr>
        <a:xfrm>
          <a:off x="986378" y="1451738"/>
          <a:ext cx="809714" cy="187372"/>
        </a:xfrm>
        <a:custGeom>
          <a:avLst/>
          <a:gdLst/>
          <a:ahLst/>
          <a:cxnLst/>
          <a:rect l="0" t="0" r="0" b="0"/>
          <a:pathLst>
            <a:path>
              <a:moveTo>
                <a:pt x="809714" y="0"/>
              </a:moveTo>
              <a:lnTo>
                <a:pt x="809714" y="93686"/>
              </a:lnTo>
              <a:lnTo>
                <a:pt x="0" y="93686"/>
              </a:lnTo>
              <a:lnTo>
                <a:pt x="0" y="187372"/>
              </a:lnTo>
            </a:path>
          </a:pathLst>
        </a:custGeom>
        <a:noFill/>
        <a:ln w="127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295E722-E03C-4ED1-8952-C5B195BD1200}">
      <dsp:nvSpPr>
        <dsp:cNvPr id="0" name=""/>
        <dsp:cNvSpPr/>
      </dsp:nvSpPr>
      <dsp:spPr>
        <a:xfrm>
          <a:off x="1796093" y="818242"/>
          <a:ext cx="1214572" cy="187372"/>
        </a:xfrm>
        <a:custGeom>
          <a:avLst/>
          <a:gdLst/>
          <a:ahLst/>
          <a:cxnLst/>
          <a:rect l="0" t="0" r="0" b="0"/>
          <a:pathLst>
            <a:path>
              <a:moveTo>
                <a:pt x="1214572" y="0"/>
              </a:moveTo>
              <a:lnTo>
                <a:pt x="1214572" y="93686"/>
              </a:lnTo>
              <a:lnTo>
                <a:pt x="0" y="93686"/>
              </a:lnTo>
              <a:lnTo>
                <a:pt x="0" y="187372"/>
              </a:lnTo>
            </a:path>
          </a:pathLst>
        </a:custGeom>
        <a:noFill/>
        <a:ln w="127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477ABEB-8891-48B1-91A1-CFAAEDB077F8}">
      <dsp:nvSpPr>
        <dsp:cNvPr id="0" name=""/>
        <dsp:cNvSpPr/>
      </dsp:nvSpPr>
      <dsp:spPr>
        <a:xfrm>
          <a:off x="2564542" y="372118"/>
          <a:ext cx="892247" cy="446123"/>
        </a:xfrm>
        <a:prstGeom prst="rect">
          <a:avLst/>
        </a:prstGeom>
        <a:solidFill>
          <a:schemeClr val="accent1">
            <a:hueOff val="0"/>
            <a:satOff val="0"/>
            <a:lumOff val="0"/>
            <a:alphaOff val="0"/>
          </a:schemeClr>
        </a:solidFill>
        <a:ln w="12700" cap="flat" cmpd="sng" algn="ctr">
          <a:solidFill>
            <a:schemeClr val="tx1">
              <a:lumMod val="95000"/>
              <a:lumOff val="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tr-TR" sz="1100" kern="1200" dirty="0">
              <a:solidFill>
                <a:srgbClr val="000000"/>
              </a:solidFill>
              <a:latin typeface="Gill Sans MT" panose="020B0502020104020203"/>
              <a:ea typeface="+mn-ea"/>
              <a:cs typeface="+mn-cs"/>
            </a:rPr>
            <a:t>Mekanik</a:t>
          </a:r>
        </a:p>
      </dsp:txBody>
      <dsp:txXfrm>
        <a:off x="2564542" y="372118"/>
        <a:ext cx="892247" cy="446123"/>
      </dsp:txXfrm>
    </dsp:sp>
    <dsp:sp modelId="{0E7A29F7-B71F-46D4-BD62-90964D4F0929}">
      <dsp:nvSpPr>
        <dsp:cNvPr id="0" name=""/>
        <dsp:cNvSpPr/>
      </dsp:nvSpPr>
      <dsp:spPr>
        <a:xfrm>
          <a:off x="1349969" y="1005614"/>
          <a:ext cx="892247" cy="446123"/>
        </a:xfrm>
        <a:prstGeom prst="rect">
          <a:avLst/>
        </a:prstGeom>
        <a:solidFill>
          <a:schemeClr val="accent3">
            <a:hueOff val="0"/>
            <a:satOff val="0"/>
            <a:lumOff val="0"/>
            <a:alphaOff val="0"/>
          </a:schemeClr>
        </a:solidFill>
        <a:ln w="12700" cap="flat" cmpd="sng" algn="ctr">
          <a:solidFill>
            <a:schemeClr val="tx1">
              <a:lumMod val="95000"/>
              <a:lumOff val="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tr-TR" sz="1100" kern="1200" dirty="0">
              <a:solidFill>
                <a:schemeClr val="tx1"/>
              </a:solidFill>
            </a:rPr>
            <a:t>Katı Cisimler Mekaniği</a:t>
          </a:r>
        </a:p>
      </dsp:txBody>
      <dsp:txXfrm>
        <a:off x="1349969" y="1005614"/>
        <a:ext cx="892247" cy="446123"/>
      </dsp:txXfrm>
    </dsp:sp>
    <dsp:sp modelId="{705A4DA4-4C84-423B-9D17-886938F0AFCE}">
      <dsp:nvSpPr>
        <dsp:cNvPr id="0" name=""/>
        <dsp:cNvSpPr/>
      </dsp:nvSpPr>
      <dsp:spPr>
        <a:xfrm>
          <a:off x="540255" y="1639110"/>
          <a:ext cx="892247" cy="446123"/>
        </a:xfrm>
        <a:prstGeom prst="rect">
          <a:avLst/>
        </a:prstGeom>
        <a:solidFill>
          <a:schemeClr val="accent4">
            <a:hueOff val="0"/>
            <a:satOff val="0"/>
            <a:lumOff val="0"/>
            <a:alphaOff val="0"/>
          </a:schemeClr>
        </a:solidFill>
        <a:ln w="12700" cap="flat" cmpd="sng" algn="ctr">
          <a:solidFill>
            <a:schemeClr val="tx1">
              <a:lumMod val="95000"/>
              <a:lumOff val="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tr-TR" sz="1000" kern="1200" dirty="0">
              <a:solidFill>
                <a:schemeClr val="tx1"/>
              </a:solidFill>
            </a:rPr>
            <a:t>Rijit Cisimler Mekaniği</a:t>
          </a:r>
        </a:p>
      </dsp:txBody>
      <dsp:txXfrm>
        <a:off x="540255" y="1639110"/>
        <a:ext cx="892247" cy="446123"/>
      </dsp:txXfrm>
    </dsp:sp>
    <dsp:sp modelId="{88D6C9CE-11E2-4B6F-A0CA-E8CE480F5C23}">
      <dsp:nvSpPr>
        <dsp:cNvPr id="0" name=""/>
        <dsp:cNvSpPr/>
      </dsp:nvSpPr>
      <dsp:spPr>
        <a:xfrm>
          <a:off x="0" y="2272606"/>
          <a:ext cx="892247" cy="446123"/>
        </a:xfrm>
        <a:prstGeom prst="rect">
          <a:avLst/>
        </a:prstGeom>
        <a:solidFill>
          <a:schemeClr val="accent5">
            <a:hueOff val="0"/>
            <a:satOff val="0"/>
            <a:lumOff val="0"/>
            <a:alphaOff val="0"/>
          </a:schemeClr>
        </a:solidFill>
        <a:ln w="12700" cap="flat" cmpd="sng" algn="ctr">
          <a:solidFill>
            <a:schemeClr val="tx1">
              <a:lumMod val="95000"/>
              <a:lumOff val="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tr-TR" sz="1000" kern="1200" dirty="0">
              <a:solidFill>
                <a:schemeClr val="tx1"/>
              </a:solidFill>
            </a:rPr>
            <a:t>STATİK</a:t>
          </a:r>
          <a:endParaRPr lang="tr-TR" sz="700" kern="1200" dirty="0">
            <a:solidFill>
              <a:schemeClr val="tx1"/>
            </a:solidFill>
          </a:endParaRPr>
        </a:p>
        <a:p>
          <a:pPr marL="0" lvl="0" indent="0" algn="ctr" defTabSz="444500">
            <a:lnSpc>
              <a:spcPct val="90000"/>
            </a:lnSpc>
            <a:spcBef>
              <a:spcPct val="0"/>
            </a:spcBef>
            <a:spcAft>
              <a:spcPct val="35000"/>
            </a:spcAft>
            <a:buNone/>
          </a:pPr>
          <a:r>
            <a:rPr lang="tr-TR" sz="500" kern="1200" dirty="0">
              <a:solidFill>
                <a:schemeClr val="tx1"/>
              </a:solidFill>
            </a:rPr>
            <a:t>(Durgun Cisimler)</a:t>
          </a:r>
        </a:p>
      </dsp:txBody>
      <dsp:txXfrm>
        <a:off x="0" y="2272606"/>
        <a:ext cx="892247" cy="446123"/>
      </dsp:txXfrm>
    </dsp:sp>
    <dsp:sp modelId="{CCFEB054-C269-4FC8-AC19-DA53A9C1E42A}">
      <dsp:nvSpPr>
        <dsp:cNvPr id="0" name=""/>
        <dsp:cNvSpPr/>
      </dsp:nvSpPr>
      <dsp:spPr>
        <a:xfrm>
          <a:off x="1080064" y="2272606"/>
          <a:ext cx="892247" cy="446123"/>
        </a:xfrm>
        <a:prstGeom prst="rect">
          <a:avLst/>
        </a:prstGeom>
        <a:solidFill>
          <a:schemeClr val="accent5">
            <a:hueOff val="0"/>
            <a:satOff val="0"/>
            <a:lumOff val="0"/>
            <a:alphaOff val="0"/>
          </a:schemeClr>
        </a:solidFill>
        <a:ln w="12700" cap="flat" cmpd="sng" algn="ctr">
          <a:solidFill>
            <a:schemeClr val="tx1">
              <a:lumMod val="95000"/>
              <a:lumOff val="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tr-TR" sz="1000" kern="1200" dirty="0">
              <a:solidFill>
                <a:schemeClr val="tx1"/>
              </a:solidFill>
            </a:rPr>
            <a:t>DİNAMİK</a:t>
          </a:r>
          <a:endParaRPr lang="tr-TR" sz="700" kern="1200" dirty="0">
            <a:solidFill>
              <a:schemeClr val="tx1"/>
            </a:solidFill>
          </a:endParaRPr>
        </a:p>
        <a:p>
          <a:pPr marL="0" lvl="0" indent="0" algn="ctr" defTabSz="444500">
            <a:lnSpc>
              <a:spcPct val="90000"/>
            </a:lnSpc>
            <a:spcBef>
              <a:spcPct val="0"/>
            </a:spcBef>
            <a:spcAft>
              <a:spcPct val="35000"/>
            </a:spcAft>
            <a:buNone/>
          </a:pPr>
          <a:r>
            <a:rPr lang="tr-TR" sz="500" kern="1200" dirty="0">
              <a:solidFill>
                <a:schemeClr val="tx1"/>
              </a:solidFill>
            </a:rPr>
            <a:t>(Hareketli Cisimler)</a:t>
          </a:r>
        </a:p>
      </dsp:txBody>
      <dsp:txXfrm>
        <a:off x="1080064" y="2272606"/>
        <a:ext cx="892247" cy="446123"/>
      </dsp:txXfrm>
    </dsp:sp>
    <dsp:sp modelId="{C2E98BE1-86B5-40D7-AD02-A375B023FE12}">
      <dsp:nvSpPr>
        <dsp:cNvPr id="0" name=""/>
        <dsp:cNvSpPr/>
      </dsp:nvSpPr>
      <dsp:spPr>
        <a:xfrm>
          <a:off x="2159684" y="1639110"/>
          <a:ext cx="892247" cy="446123"/>
        </a:xfrm>
        <a:prstGeom prst="rect">
          <a:avLst/>
        </a:prstGeom>
        <a:solidFill>
          <a:schemeClr val="accent4">
            <a:hueOff val="0"/>
            <a:satOff val="0"/>
            <a:lumOff val="0"/>
            <a:alphaOff val="0"/>
          </a:schemeClr>
        </a:solidFill>
        <a:ln w="12700" cap="flat" cmpd="sng" algn="ctr">
          <a:solidFill>
            <a:schemeClr val="tx1">
              <a:lumMod val="95000"/>
              <a:lumOff val="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tr-TR" sz="1000" kern="1200" dirty="0">
              <a:solidFill>
                <a:schemeClr val="tx1"/>
              </a:solidFill>
            </a:rPr>
            <a:t>Şekil Değiştiren Cisimler Mekaniği</a:t>
          </a:r>
        </a:p>
      </dsp:txBody>
      <dsp:txXfrm>
        <a:off x="2159684" y="1639110"/>
        <a:ext cx="892247" cy="446123"/>
      </dsp:txXfrm>
    </dsp:sp>
    <dsp:sp modelId="{2713B97C-6177-4E0E-A9D2-C8E7EB27DA77}">
      <dsp:nvSpPr>
        <dsp:cNvPr id="0" name=""/>
        <dsp:cNvSpPr/>
      </dsp:nvSpPr>
      <dsp:spPr>
        <a:xfrm>
          <a:off x="2159684" y="2272606"/>
          <a:ext cx="892247" cy="446123"/>
        </a:xfrm>
        <a:prstGeom prst="rect">
          <a:avLst/>
        </a:prstGeom>
        <a:solidFill>
          <a:schemeClr val="accent5">
            <a:hueOff val="0"/>
            <a:satOff val="0"/>
            <a:lumOff val="0"/>
            <a:alphaOff val="0"/>
          </a:schemeClr>
        </a:solidFill>
        <a:ln w="12700" cap="flat" cmpd="sng" algn="ctr">
          <a:solidFill>
            <a:schemeClr val="tx1">
              <a:lumMod val="95000"/>
              <a:lumOff val="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tr-TR" sz="1000" kern="1200" dirty="0">
              <a:solidFill>
                <a:schemeClr val="tx1"/>
              </a:solidFill>
            </a:rPr>
            <a:t>MUKAVEMET</a:t>
          </a:r>
          <a:endParaRPr lang="tr-TR" sz="1100" kern="1200" dirty="0">
            <a:solidFill>
              <a:schemeClr val="tx1"/>
            </a:solidFill>
          </a:endParaRPr>
        </a:p>
      </dsp:txBody>
      <dsp:txXfrm>
        <a:off x="2159684" y="2272606"/>
        <a:ext cx="892247" cy="446123"/>
      </dsp:txXfrm>
    </dsp:sp>
    <dsp:sp modelId="{0616C2B1-B604-48FE-9191-A13E456CF799}">
      <dsp:nvSpPr>
        <dsp:cNvPr id="0" name=""/>
        <dsp:cNvSpPr/>
      </dsp:nvSpPr>
      <dsp:spPr>
        <a:xfrm>
          <a:off x="3779114" y="1005614"/>
          <a:ext cx="892247" cy="446123"/>
        </a:xfrm>
        <a:prstGeom prst="rect">
          <a:avLst/>
        </a:prstGeom>
        <a:solidFill>
          <a:schemeClr val="accent3">
            <a:hueOff val="0"/>
            <a:satOff val="0"/>
            <a:lumOff val="0"/>
            <a:alphaOff val="0"/>
          </a:schemeClr>
        </a:solidFill>
        <a:ln w="12700" cap="flat" cmpd="sng" algn="ctr">
          <a:solidFill>
            <a:schemeClr val="tx1">
              <a:lumMod val="95000"/>
              <a:lumOff val="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tr-TR" sz="1100" kern="1200" dirty="0">
              <a:solidFill>
                <a:srgbClr val="000000"/>
              </a:solidFill>
              <a:latin typeface="Gill Sans MT" panose="020B0502020104020203"/>
              <a:ea typeface="+mn-ea"/>
              <a:cs typeface="+mn-cs"/>
            </a:rPr>
            <a:t>Akışkanlar</a:t>
          </a:r>
          <a:r>
            <a:rPr lang="tr-TR" sz="1100" kern="1200" dirty="0"/>
            <a:t> </a:t>
          </a:r>
          <a:r>
            <a:rPr lang="tr-TR" sz="1100" kern="1200" dirty="0">
              <a:solidFill>
                <a:srgbClr val="000000"/>
              </a:solidFill>
              <a:latin typeface="Gill Sans MT" panose="020B0502020104020203"/>
              <a:ea typeface="+mn-ea"/>
              <a:cs typeface="+mn-cs"/>
            </a:rPr>
            <a:t>Mekaniği</a:t>
          </a:r>
        </a:p>
      </dsp:txBody>
      <dsp:txXfrm>
        <a:off x="3779114" y="1005614"/>
        <a:ext cx="892247" cy="446123"/>
      </dsp:txXfrm>
    </dsp:sp>
    <dsp:sp modelId="{72EE8CC3-5979-4C88-8CC9-9C7910943A2B}">
      <dsp:nvSpPr>
        <dsp:cNvPr id="0" name=""/>
        <dsp:cNvSpPr/>
      </dsp:nvSpPr>
      <dsp:spPr>
        <a:xfrm>
          <a:off x="3239304" y="1639110"/>
          <a:ext cx="892247" cy="446123"/>
        </a:xfrm>
        <a:prstGeom prst="rect">
          <a:avLst/>
        </a:prstGeom>
        <a:solidFill>
          <a:schemeClr val="accent4">
            <a:hueOff val="0"/>
            <a:satOff val="0"/>
            <a:lumOff val="0"/>
            <a:alphaOff val="0"/>
          </a:schemeClr>
        </a:solidFill>
        <a:ln w="12700" cap="flat" cmpd="sng" algn="ctr">
          <a:solidFill>
            <a:schemeClr val="tx1">
              <a:lumMod val="95000"/>
              <a:lumOff val="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tr-TR" sz="1000" kern="1200" dirty="0">
              <a:solidFill>
                <a:schemeClr val="tx1"/>
              </a:solidFill>
            </a:rPr>
            <a:t>Sıkıştırılamayan Akışkanlar</a:t>
          </a:r>
        </a:p>
        <a:p>
          <a:pPr marL="0" lvl="0" indent="0" algn="ctr" defTabSz="444500">
            <a:lnSpc>
              <a:spcPct val="90000"/>
            </a:lnSpc>
            <a:spcBef>
              <a:spcPct val="0"/>
            </a:spcBef>
            <a:spcAft>
              <a:spcPct val="35000"/>
            </a:spcAft>
            <a:buNone/>
          </a:pPr>
          <a:r>
            <a:rPr lang="tr-TR" sz="800" kern="1200" dirty="0">
              <a:solidFill>
                <a:schemeClr val="tx1"/>
              </a:solidFill>
            </a:rPr>
            <a:t>(Örn. Hidrolik)</a:t>
          </a:r>
        </a:p>
      </dsp:txBody>
      <dsp:txXfrm>
        <a:off x="3239304" y="1639110"/>
        <a:ext cx="892247" cy="446123"/>
      </dsp:txXfrm>
    </dsp:sp>
    <dsp:sp modelId="{5D97C72F-24BE-4C26-AD14-E663363B898F}">
      <dsp:nvSpPr>
        <dsp:cNvPr id="0" name=""/>
        <dsp:cNvSpPr/>
      </dsp:nvSpPr>
      <dsp:spPr>
        <a:xfrm>
          <a:off x="4318924" y="1639110"/>
          <a:ext cx="892247" cy="446123"/>
        </a:xfrm>
        <a:prstGeom prst="rect">
          <a:avLst/>
        </a:prstGeom>
        <a:solidFill>
          <a:schemeClr val="accent4">
            <a:hueOff val="0"/>
            <a:satOff val="0"/>
            <a:lumOff val="0"/>
            <a:alphaOff val="0"/>
          </a:schemeClr>
        </a:solidFill>
        <a:ln w="12700" cap="flat" cmpd="sng" algn="ctr">
          <a:solidFill>
            <a:schemeClr val="tx1">
              <a:lumMod val="95000"/>
              <a:lumOff val="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tr-TR" sz="1000" kern="1200" dirty="0">
              <a:solidFill>
                <a:schemeClr val="tx1"/>
              </a:solidFill>
            </a:rPr>
            <a:t>Sıkıştırılabilen</a:t>
          </a:r>
          <a:r>
            <a:rPr lang="tr-TR" sz="1000" kern="1200" dirty="0"/>
            <a:t> </a:t>
          </a:r>
          <a:r>
            <a:rPr lang="tr-TR" sz="1000" kern="1200" dirty="0">
              <a:solidFill>
                <a:schemeClr val="tx1"/>
              </a:solidFill>
            </a:rPr>
            <a:t>Akışkanlar</a:t>
          </a:r>
        </a:p>
        <a:p>
          <a:pPr marL="0" lvl="0" indent="0" algn="ctr" defTabSz="444500">
            <a:lnSpc>
              <a:spcPct val="90000"/>
            </a:lnSpc>
            <a:spcBef>
              <a:spcPct val="0"/>
            </a:spcBef>
            <a:spcAft>
              <a:spcPct val="35000"/>
            </a:spcAft>
            <a:buNone/>
          </a:pPr>
          <a:r>
            <a:rPr lang="tr-TR" sz="800" kern="1200" dirty="0">
              <a:solidFill>
                <a:schemeClr val="tx1"/>
              </a:solidFill>
            </a:rPr>
            <a:t>(Örn. Gazlar)</a:t>
          </a:r>
        </a:p>
      </dsp:txBody>
      <dsp:txXfrm>
        <a:off x="4318924" y="1639110"/>
        <a:ext cx="892247" cy="446123"/>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0E7F1AC-F176-49A5-B79C-A0979F25E9E1}" type="datetimeFigureOut">
              <a:rPr lang="tr-TR" smtClean="0"/>
              <a:t>30.06.2025</a:t>
            </a:fld>
            <a:endParaRPr lang="tr-T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3ACB4C7-843A-4257-AFF7-764C6CD666D2}" type="slidenum">
              <a:rPr lang="tr-TR" smtClean="0"/>
              <a:t>‹#›</a:t>
            </a:fld>
            <a:endParaRPr lang="tr-TR"/>
          </a:p>
        </p:txBody>
      </p:sp>
    </p:spTree>
    <p:extLst>
      <p:ext uri="{BB962C8B-B14F-4D97-AF65-F5344CB8AC3E}">
        <p14:creationId xmlns:p14="http://schemas.microsoft.com/office/powerpoint/2010/main" val="32889349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3ACB4C7-843A-4257-AFF7-764C6CD666D2}" type="slidenum">
              <a:rPr lang="tr-TR" smtClean="0"/>
              <a:t>4</a:t>
            </a:fld>
            <a:endParaRPr lang="tr-TR"/>
          </a:p>
        </p:txBody>
      </p:sp>
    </p:spTree>
    <p:extLst>
      <p:ext uri="{BB962C8B-B14F-4D97-AF65-F5344CB8AC3E}">
        <p14:creationId xmlns:p14="http://schemas.microsoft.com/office/powerpoint/2010/main" val="5135928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13</a:t>
            </a:fld>
            <a:endParaRPr lang="tr-TR"/>
          </a:p>
        </p:txBody>
      </p:sp>
    </p:spTree>
    <p:extLst>
      <p:ext uri="{BB962C8B-B14F-4D97-AF65-F5344CB8AC3E}">
        <p14:creationId xmlns:p14="http://schemas.microsoft.com/office/powerpoint/2010/main" val="32300992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14</a:t>
            </a:fld>
            <a:endParaRPr lang="tr-TR"/>
          </a:p>
        </p:txBody>
      </p:sp>
    </p:spTree>
    <p:extLst>
      <p:ext uri="{BB962C8B-B14F-4D97-AF65-F5344CB8AC3E}">
        <p14:creationId xmlns:p14="http://schemas.microsoft.com/office/powerpoint/2010/main" val="4147520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15</a:t>
            </a:fld>
            <a:endParaRPr lang="tr-TR"/>
          </a:p>
        </p:txBody>
      </p:sp>
    </p:spTree>
    <p:extLst>
      <p:ext uri="{BB962C8B-B14F-4D97-AF65-F5344CB8AC3E}">
        <p14:creationId xmlns:p14="http://schemas.microsoft.com/office/powerpoint/2010/main" val="41256258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16</a:t>
            </a:fld>
            <a:endParaRPr lang="tr-TR"/>
          </a:p>
        </p:txBody>
      </p:sp>
    </p:spTree>
    <p:extLst>
      <p:ext uri="{BB962C8B-B14F-4D97-AF65-F5344CB8AC3E}">
        <p14:creationId xmlns:p14="http://schemas.microsoft.com/office/powerpoint/2010/main" val="34297197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17</a:t>
            </a:fld>
            <a:endParaRPr lang="tr-TR"/>
          </a:p>
        </p:txBody>
      </p:sp>
    </p:spTree>
    <p:extLst>
      <p:ext uri="{BB962C8B-B14F-4D97-AF65-F5344CB8AC3E}">
        <p14:creationId xmlns:p14="http://schemas.microsoft.com/office/powerpoint/2010/main" val="37568028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18</a:t>
            </a:fld>
            <a:endParaRPr lang="tr-TR"/>
          </a:p>
        </p:txBody>
      </p:sp>
    </p:spTree>
    <p:extLst>
      <p:ext uri="{BB962C8B-B14F-4D97-AF65-F5344CB8AC3E}">
        <p14:creationId xmlns:p14="http://schemas.microsoft.com/office/powerpoint/2010/main" val="17726412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19</a:t>
            </a:fld>
            <a:endParaRPr lang="tr-TR"/>
          </a:p>
        </p:txBody>
      </p:sp>
    </p:spTree>
    <p:extLst>
      <p:ext uri="{BB962C8B-B14F-4D97-AF65-F5344CB8AC3E}">
        <p14:creationId xmlns:p14="http://schemas.microsoft.com/office/powerpoint/2010/main" val="36755257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5</a:t>
            </a:fld>
            <a:endParaRPr lang="tr-TR"/>
          </a:p>
        </p:txBody>
      </p:sp>
    </p:spTree>
    <p:extLst>
      <p:ext uri="{BB962C8B-B14F-4D97-AF65-F5344CB8AC3E}">
        <p14:creationId xmlns:p14="http://schemas.microsoft.com/office/powerpoint/2010/main" val="6695306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6</a:t>
            </a:fld>
            <a:endParaRPr lang="tr-TR"/>
          </a:p>
        </p:txBody>
      </p:sp>
    </p:spTree>
    <p:extLst>
      <p:ext uri="{BB962C8B-B14F-4D97-AF65-F5344CB8AC3E}">
        <p14:creationId xmlns:p14="http://schemas.microsoft.com/office/powerpoint/2010/main" val="21307313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7</a:t>
            </a:fld>
            <a:endParaRPr lang="tr-TR"/>
          </a:p>
        </p:txBody>
      </p:sp>
    </p:spTree>
    <p:extLst>
      <p:ext uri="{BB962C8B-B14F-4D97-AF65-F5344CB8AC3E}">
        <p14:creationId xmlns:p14="http://schemas.microsoft.com/office/powerpoint/2010/main" val="35479118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8</a:t>
            </a:fld>
            <a:endParaRPr lang="tr-TR"/>
          </a:p>
        </p:txBody>
      </p:sp>
    </p:spTree>
    <p:extLst>
      <p:ext uri="{BB962C8B-B14F-4D97-AF65-F5344CB8AC3E}">
        <p14:creationId xmlns:p14="http://schemas.microsoft.com/office/powerpoint/2010/main" val="19829964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9</a:t>
            </a:fld>
            <a:endParaRPr lang="tr-TR"/>
          </a:p>
        </p:txBody>
      </p:sp>
    </p:spTree>
    <p:extLst>
      <p:ext uri="{BB962C8B-B14F-4D97-AF65-F5344CB8AC3E}">
        <p14:creationId xmlns:p14="http://schemas.microsoft.com/office/powerpoint/2010/main" val="23342154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10</a:t>
            </a:fld>
            <a:endParaRPr lang="tr-TR"/>
          </a:p>
        </p:txBody>
      </p:sp>
    </p:spTree>
    <p:extLst>
      <p:ext uri="{BB962C8B-B14F-4D97-AF65-F5344CB8AC3E}">
        <p14:creationId xmlns:p14="http://schemas.microsoft.com/office/powerpoint/2010/main" val="16511139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11</a:t>
            </a:fld>
            <a:endParaRPr lang="tr-TR"/>
          </a:p>
        </p:txBody>
      </p:sp>
    </p:spTree>
    <p:extLst>
      <p:ext uri="{BB962C8B-B14F-4D97-AF65-F5344CB8AC3E}">
        <p14:creationId xmlns:p14="http://schemas.microsoft.com/office/powerpoint/2010/main" val="10605526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12</a:t>
            </a:fld>
            <a:endParaRPr lang="tr-TR"/>
          </a:p>
        </p:txBody>
      </p:sp>
    </p:spTree>
    <p:extLst>
      <p:ext uri="{BB962C8B-B14F-4D97-AF65-F5344CB8AC3E}">
        <p14:creationId xmlns:p14="http://schemas.microsoft.com/office/powerpoint/2010/main" val="25866830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780068C8-D43C-4800-97B3-F2E0C90E4576}" type="datetime1">
              <a:rPr lang="en-US" smtClean="0"/>
              <a:t>6/30/2025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AEF9944-A4F6-4C59-AEBD-678D6480B8EA}" type="slidenum">
              <a:rPr lang="en-US" smtClean="0"/>
              <a:pPr/>
              <a:t>‹#›</a:t>
            </a:fld>
            <a:endParaRPr lang="en-US" dirty="0"/>
          </a:p>
        </p:txBody>
      </p:sp>
    </p:spTree>
    <p:extLst>
      <p:ext uri="{BB962C8B-B14F-4D97-AF65-F5344CB8AC3E}">
        <p14:creationId xmlns:p14="http://schemas.microsoft.com/office/powerpoint/2010/main" val="615760521"/>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D72F6A9-1DB5-41DC-BEDB-7A651B7E29C7}" type="datetime1">
              <a:rPr lang="en-US" smtClean="0"/>
              <a:t>6/30/2025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35686383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4F63BA3-E3A9-452D-90E6-E7DD2E972409}" type="datetime1">
              <a:rPr lang="en-US" smtClean="0"/>
              <a:t>6/30/2025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EF9944-A4F6-4C59-AEBD-678D6480B8EA}" type="slidenum">
              <a:rPr lang="en-US" smtClean="0"/>
              <a:pPr/>
              <a:t>‹#›</a:t>
            </a:fld>
            <a:endParaRPr lang="en-US" dirty="0"/>
          </a:p>
        </p:txBody>
      </p:sp>
    </p:spTree>
    <p:extLst>
      <p:ext uri="{BB962C8B-B14F-4D97-AF65-F5344CB8AC3E}">
        <p14:creationId xmlns:p14="http://schemas.microsoft.com/office/powerpoint/2010/main" val="26943763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4AEE462-937B-4E33-9856-B647BF4A71AC}" type="datetime1">
              <a:rPr lang="en-US" smtClean="0"/>
              <a:t>6/30/2025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21048283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D7E4EE76-9698-4019-B9B9-92F5732AC5A8}" type="datetime1">
              <a:rPr lang="en-US" smtClean="0"/>
              <a:t>6/30/2025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3794937753"/>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18A13BFF-80E3-4623-ACC9-1E07B765F54A}" type="datetime1">
              <a:rPr lang="en-US" smtClean="0"/>
              <a:t>6/30/2025</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38102715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365596E4-E445-4E40-B43C-F747CCD1464E}" type="datetime1">
              <a:rPr lang="en-US" smtClean="0"/>
              <a:t>6/30/2025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pPr algn="l"/>
            <a:fld id="{FAEF9944-A4F6-4C59-AEBD-678D6480B8EA}" type="slidenum">
              <a:rPr lang="en-US" smtClean="0"/>
              <a:pPr algn="l"/>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9472592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FA31218-8401-4B1C-A637-E264C74C4EF6}" type="datetime1">
              <a:rPr lang="en-US" smtClean="0"/>
              <a:t>6/30/2025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38195583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C46473-01CC-4182-B7A3-AC580FB8D463}" type="datetime1">
              <a:rPr lang="en-US" smtClean="0"/>
              <a:t>6/30/2025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33285414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Date Placeholder 8"/>
          <p:cNvSpPr>
            <a:spLocks noGrp="1"/>
          </p:cNvSpPr>
          <p:nvPr>
            <p:ph type="dt" sz="half" idx="10"/>
          </p:nvPr>
        </p:nvSpPr>
        <p:spPr/>
        <p:txBody>
          <a:bodyPr/>
          <a:lstStyle/>
          <a:p>
            <a:fld id="{503C1D80-0B73-4A92-8D26-961273B49BB2}" type="datetime1">
              <a:rPr lang="en-US" smtClean="0"/>
              <a:t>6/30/2025</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24632394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DDCABF49-0AD7-4DEF-931E-3D2368A70BCC}" type="datetime1">
              <a:rPr lang="en-US" smtClean="0"/>
              <a:t>6/30/2025</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11372101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A0DD0C85-4A37-472A-BCC2-6A54BA19D883}" type="datetime1">
              <a:rPr lang="en-US" smtClean="0"/>
              <a:t>6/30/2025</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2256137197"/>
      </p:ext>
    </p:extLst>
  </p:cSld>
  <p:clrMap bg1="lt1" tx1="dk1" bg2="lt2" tx2="dk2" accent1="accent1" accent2="accent2" accent3="accent3" accent4="accent4" accent5="accent5" accent6="accent6" hlink="hlink" folHlink="folHlink"/>
  <p:sldLayoutIdLst>
    <p:sldLayoutId id="2147483847" r:id="rId1"/>
    <p:sldLayoutId id="2147483848" r:id="rId2"/>
    <p:sldLayoutId id="2147483849" r:id="rId3"/>
    <p:sldLayoutId id="2147483850" r:id="rId4"/>
    <p:sldLayoutId id="2147483851" r:id="rId5"/>
    <p:sldLayoutId id="2147483852" r:id="rId6"/>
    <p:sldLayoutId id="2147483853" r:id="rId7"/>
    <p:sldLayoutId id="2147483854" r:id="rId8"/>
    <p:sldLayoutId id="2147483855" r:id="rId9"/>
    <p:sldLayoutId id="2147483856" r:id="rId10"/>
    <p:sldLayoutId id="2147483857" r:id="rId11"/>
  </p:sldLayoutIdLst>
  <p:hf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1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39.png"/><Relationship Id="rId4" Type="http://schemas.openxmlformats.org/officeDocument/2006/relationships/image" Target="../media/image38.png"/></Relationships>
</file>

<file path=ppt/slides/_rels/slide12.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0.png"/><Relationship Id="rId7" Type="http://schemas.openxmlformats.org/officeDocument/2006/relationships/image" Target="../media/image44.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42.png"/><Relationship Id="rId10" Type="http://schemas.openxmlformats.org/officeDocument/2006/relationships/image" Target="../media/image47.png"/><Relationship Id="rId4" Type="http://schemas.openxmlformats.org/officeDocument/2006/relationships/image" Target="../media/image41.png"/><Relationship Id="rId9" Type="http://schemas.openxmlformats.org/officeDocument/2006/relationships/image" Target="../media/image46.png"/></Relationships>
</file>

<file path=ppt/slides/_rels/slide13.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48.png"/><Relationship Id="rId7" Type="http://schemas.openxmlformats.org/officeDocument/2006/relationships/image" Target="../media/image52.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1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16.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60.png"/></Relationships>
</file>

<file path=ppt/slides/_rels/slide17.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63.png"/></Relationships>
</file>

<file path=ppt/slides/_rels/slide1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6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Network Technology Background">
            <a:extLst>
              <a:ext uri="{FF2B5EF4-FFF2-40B4-BE49-F238E27FC236}">
                <a16:creationId xmlns:a16="http://schemas.microsoft.com/office/drawing/2014/main" id="{82A44B67-B0B8-C336-E18C-11987CE1830D}"/>
              </a:ext>
            </a:extLst>
          </p:cNvPr>
          <p:cNvPicPr>
            <a:picLocks noChangeAspect="1"/>
          </p:cNvPicPr>
          <p:nvPr/>
        </p:nvPicPr>
        <p:blipFill rotWithShape="1">
          <a:blip r:embed="rId2"/>
          <a:srcRect l="34533" r="215" b="1"/>
          <a:stretch/>
        </p:blipFill>
        <p:spPr>
          <a:xfrm>
            <a:off x="4487333" y="10"/>
            <a:ext cx="7704667" cy="6877868"/>
          </a:xfrm>
          <a:custGeom>
            <a:avLst/>
            <a:gdLst/>
            <a:ahLst/>
            <a:cxnLst/>
            <a:rect l="l" t="t" r="r" b="b"/>
            <a:pathLst>
              <a:path w="7704667" h="6877878">
                <a:moveTo>
                  <a:pt x="0" y="0"/>
                </a:moveTo>
                <a:lnTo>
                  <a:pt x="7704667" y="0"/>
                </a:lnTo>
                <a:lnTo>
                  <a:pt x="7704667" y="6877878"/>
                </a:lnTo>
                <a:lnTo>
                  <a:pt x="0" y="6877878"/>
                </a:lnTo>
                <a:lnTo>
                  <a:pt x="0" y="6867939"/>
                </a:lnTo>
                <a:lnTo>
                  <a:pt x="146217" y="6867939"/>
                </a:lnTo>
                <a:lnTo>
                  <a:pt x="252811" y="6795007"/>
                </a:lnTo>
                <a:cubicBezTo>
                  <a:pt x="428996" y="6667346"/>
                  <a:pt x="601946" y="6529451"/>
                  <a:pt x="776494" y="6388681"/>
                </a:cubicBezTo>
                <a:cubicBezTo>
                  <a:pt x="1734992" y="5615677"/>
                  <a:pt x="2676361" y="4981124"/>
                  <a:pt x="2676361" y="3631852"/>
                </a:cubicBezTo>
                <a:cubicBezTo>
                  <a:pt x="2676361" y="2101350"/>
                  <a:pt x="2094814" y="761014"/>
                  <a:pt x="1053668" y="20384"/>
                </a:cubicBezTo>
                <a:lnTo>
                  <a:pt x="1038069" y="9939"/>
                </a:lnTo>
                <a:lnTo>
                  <a:pt x="0" y="9939"/>
                </a:lnTo>
                <a:close/>
              </a:path>
            </a:pathLst>
          </a:custGeom>
        </p:spPr>
      </p:pic>
      <p:sp>
        <p:nvSpPr>
          <p:cNvPr id="2" name="Title 1">
            <a:extLst>
              <a:ext uri="{FF2B5EF4-FFF2-40B4-BE49-F238E27FC236}">
                <a16:creationId xmlns:a16="http://schemas.microsoft.com/office/drawing/2014/main" id="{C5EC4466-02A8-F8C9-82D6-247EC1ED4060}"/>
              </a:ext>
            </a:extLst>
          </p:cNvPr>
          <p:cNvSpPr>
            <a:spLocks noGrp="1"/>
          </p:cNvSpPr>
          <p:nvPr>
            <p:ph type="ctrTitle"/>
          </p:nvPr>
        </p:nvSpPr>
        <p:spPr>
          <a:xfrm>
            <a:off x="754600" y="3027299"/>
            <a:ext cx="4869173" cy="993918"/>
          </a:xfrm>
        </p:spPr>
        <p:txBody>
          <a:bodyPr anchor="b">
            <a:normAutofit/>
          </a:bodyPr>
          <a:lstStyle/>
          <a:p>
            <a:pPr algn="ctr"/>
            <a:r>
              <a:rPr lang="tr-TR" sz="4400"/>
              <a:t>Mukavemet</a:t>
            </a:r>
            <a:endParaRPr lang="tr-TR" sz="4400" dirty="0"/>
          </a:p>
        </p:txBody>
      </p:sp>
      <p:sp>
        <p:nvSpPr>
          <p:cNvPr id="3" name="Subtitle 2">
            <a:extLst>
              <a:ext uri="{FF2B5EF4-FFF2-40B4-BE49-F238E27FC236}">
                <a16:creationId xmlns:a16="http://schemas.microsoft.com/office/drawing/2014/main" id="{8F4053BD-421A-5E3E-D38C-637895FBABED}"/>
              </a:ext>
            </a:extLst>
          </p:cNvPr>
          <p:cNvSpPr>
            <a:spLocks noGrp="1"/>
          </p:cNvSpPr>
          <p:nvPr>
            <p:ph type="subTitle" idx="1"/>
          </p:nvPr>
        </p:nvSpPr>
        <p:spPr>
          <a:xfrm>
            <a:off x="1201212" y="4412974"/>
            <a:ext cx="4162357" cy="1576188"/>
          </a:xfrm>
        </p:spPr>
        <p:txBody>
          <a:bodyPr anchor="t">
            <a:normAutofit/>
          </a:bodyPr>
          <a:lstStyle/>
          <a:p>
            <a:r>
              <a:rPr lang="tr-TR" dirty="0">
                <a:solidFill>
                  <a:schemeClr val="bg1"/>
                </a:solidFill>
              </a:rPr>
              <a:t>Dr. Öğr. Üyesi Sinan Eraslan</a:t>
            </a:r>
          </a:p>
          <a:p>
            <a:r>
              <a:rPr lang="tr-TR" dirty="0">
                <a:solidFill>
                  <a:schemeClr val="bg1"/>
                </a:solidFill>
              </a:rPr>
              <a:t>İnşaat Mühendisliği</a:t>
            </a:r>
          </a:p>
        </p:txBody>
      </p:sp>
      <p:sp>
        <p:nvSpPr>
          <p:cNvPr id="5" name="Slide Number Placeholder 4">
            <a:extLst>
              <a:ext uri="{FF2B5EF4-FFF2-40B4-BE49-F238E27FC236}">
                <a16:creationId xmlns:a16="http://schemas.microsoft.com/office/drawing/2014/main" id="{AB9F353D-2B93-18DD-58FD-0487C6E6E928}"/>
              </a:ext>
            </a:extLst>
          </p:cNvPr>
          <p:cNvSpPr>
            <a:spLocks noGrp="1"/>
          </p:cNvSpPr>
          <p:nvPr>
            <p:ph type="sldNum" sz="quarter" idx="12"/>
          </p:nvPr>
        </p:nvSpPr>
        <p:spPr/>
        <p:txBody>
          <a:bodyPr/>
          <a:lstStyle/>
          <a:p>
            <a:fld id="{FAEF9944-A4F6-4C59-AEBD-678D6480B8EA}" type="slidenum">
              <a:rPr lang="en-US" smtClean="0"/>
              <a:pPr/>
              <a:t>1</a:t>
            </a:fld>
            <a:endParaRPr lang="en-US" dirty="0"/>
          </a:p>
        </p:txBody>
      </p:sp>
    </p:spTree>
    <p:extLst>
      <p:ext uri="{BB962C8B-B14F-4D97-AF65-F5344CB8AC3E}">
        <p14:creationId xmlns:p14="http://schemas.microsoft.com/office/powerpoint/2010/main" val="18724009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42367CB8-68CA-3F71-F057-15E82CED8B28}"/>
              </a:ext>
            </a:extLst>
          </p:cNvPr>
          <p:cNvSpPr txBox="1">
            <a:spLocks/>
          </p:cNvSpPr>
          <p:nvPr/>
        </p:nvSpPr>
        <p:spPr bwMode="black">
          <a:xfrm>
            <a:off x="13321" y="20070"/>
            <a:ext cx="5092833" cy="541246"/>
          </a:xfrm>
          <a:prstGeom prst="rect">
            <a:avLst/>
          </a:prstGeom>
          <a:solidFill>
            <a:srgbClr val="FFFFFF"/>
          </a:solidFill>
          <a:ln w="31750" cap="sq">
            <a:solidFill>
              <a:srgbClr val="404040"/>
            </a:solidFill>
            <a:miter lim="800000"/>
          </a:ln>
        </p:spPr>
        <p:txBody>
          <a:bodyPr vert="horz" lIns="182880" tIns="182880" rIns="182880" bIns="182880" rtlCol="0" anchor="b">
            <a:normAutofit fontScale="32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chemeClr val="tx2"/>
                </a:solidFill>
                <a:latin typeface="+mj-lt"/>
                <a:ea typeface="+mj-ea"/>
                <a:cs typeface="+mj-cs"/>
              </a:rPr>
              <a:t>GERİLME KAVRAMI ve GERİLME ÇEŞİTLERİ</a:t>
            </a:r>
          </a:p>
        </p:txBody>
      </p:sp>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a:xfrm>
            <a:off x="11663632" y="6344668"/>
            <a:ext cx="365760" cy="365760"/>
          </a:xfrm>
        </p:spPr>
        <p:txBody>
          <a:bodyPr/>
          <a:lstStyle/>
          <a:p>
            <a:pPr algn="l"/>
            <a:fld id="{FAEF9944-A4F6-4C59-AEBD-678D6480B8EA}" type="slidenum">
              <a:rPr lang="tr-TR" smtClean="0"/>
              <a:pPr algn="l"/>
              <a:t>10</a:t>
            </a:fld>
            <a:endParaRPr lang="tr-TR" dirty="0"/>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587C3396-3649-F509-8F11-EA9AE696C0AF}"/>
                  </a:ext>
                </a:extLst>
              </p:cNvPr>
              <p:cNvSpPr txBox="1"/>
              <p:nvPr/>
            </p:nvSpPr>
            <p:spPr>
              <a:xfrm>
                <a:off x="154992" y="1116470"/>
                <a:ext cx="11508640" cy="2062103"/>
              </a:xfrm>
              <a:prstGeom prst="rect">
                <a:avLst/>
              </a:prstGeom>
              <a:noFill/>
            </p:spPr>
            <p:txBody>
              <a:bodyPr wrap="square">
                <a:spAutoFit/>
              </a:bodyPr>
              <a:lstStyle/>
              <a:p>
                <a:pPr marL="285750" indent="-285750" algn="just">
                  <a:buFont typeface="Arial" panose="020B0604020202020204" pitchFamily="34" charset="0"/>
                  <a:buChar char="•"/>
                </a:pPr>
                <a:r>
                  <a:rPr lang="tr-TR" sz="1600" dirty="0"/>
                  <a:t>Önceki anlatımlarda gerilmeler normal ve kayma olarak kategori edildi. Fakat çoğu zaman bir mühendislik tasarımı daha kompleks yüklemelere maruz kalır. Bu sebeple bünyedeki gerilmeleri en genel hal için ifade etmek gerekmektedir.  Aşağıdaki şekillerde görüldüğü gibi P kuvvetleri altındaki bir cisimde Q kesiti dikkate alınırsa, bu kesitteki normal </a:t>
                </a:r>
                <a14:m>
                  <m:oMath xmlns:m="http://schemas.openxmlformats.org/officeDocument/2006/math">
                    <m:r>
                      <a:rPr lang="tr-TR" sz="1600" b="0" i="1" smtClean="0">
                        <a:latin typeface="Cambria Math" panose="02040503050406030204" pitchFamily="18" charset="0"/>
                      </a:rPr>
                      <m:t>(</m:t>
                    </m:r>
                    <m:r>
                      <a:rPr lang="tr-TR" sz="1600" b="0" i="1" smtClean="0">
                        <a:latin typeface="Cambria Math" panose="02040503050406030204" pitchFamily="18" charset="0"/>
                        <a:ea typeface="Cambria Math" panose="02040503050406030204" pitchFamily="18" charset="0"/>
                      </a:rPr>
                      <m:t>∆</m:t>
                    </m:r>
                    <m:sSup>
                      <m:sSupPr>
                        <m:ctrlPr>
                          <a:rPr lang="tr-TR" sz="1600" b="0" i="1" smtClean="0">
                            <a:latin typeface="Cambria Math" panose="02040503050406030204" pitchFamily="18" charset="0"/>
                            <a:ea typeface="Cambria Math" panose="02040503050406030204" pitchFamily="18" charset="0"/>
                          </a:rPr>
                        </m:ctrlPr>
                      </m:sSupPr>
                      <m:e>
                        <m:r>
                          <a:rPr lang="tr-TR" sz="1600" b="0" i="1" smtClean="0">
                            <a:latin typeface="Cambria Math" panose="02040503050406030204" pitchFamily="18" charset="0"/>
                            <a:ea typeface="Cambria Math" panose="02040503050406030204" pitchFamily="18" charset="0"/>
                          </a:rPr>
                          <m:t>𝐹</m:t>
                        </m:r>
                      </m:e>
                      <m:sup>
                        <m:r>
                          <a:rPr lang="tr-TR" sz="1600" b="0" i="1" smtClean="0">
                            <a:latin typeface="Cambria Math" panose="02040503050406030204" pitchFamily="18" charset="0"/>
                            <a:ea typeface="Cambria Math" panose="02040503050406030204" pitchFamily="18" charset="0"/>
                          </a:rPr>
                          <m:t>𝑥</m:t>
                        </m:r>
                      </m:sup>
                    </m:sSup>
                    <m:r>
                      <a:rPr lang="tr-TR" sz="1600" b="0" i="1" smtClean="0">
                        <a:latin typeface="Cambria Math" panose="02040503050406030204" pitchFamily="18" charset="0"/>
                        <a:ea typeface="Cambria Math" panose="02040503050406030204" pitchFamily="18" charset="0"/>
                      </a:rPr>
                      <m:t>)</m:t>
                    </m:r>
                  </m:oMath>
                </a14:m>
                <a:r>
                  <a:rPr lang="tr-TR" sz="1600" dirty="0"/>
                  <a:t>ve kesite paralel </a:t>
                </a:r>
                <a14:m>
                  <m:oMath xmlns:m="http://schemas.openxmlformats.org/officeDocument/2006/math">
                    <m:r>
                      <a:rPr lang="tr-TR" sz="1600" i="1">
                        <a:latin typeface="Cambria Math" panose="02040503050406030204" pitchFamily="18" charset="0"/>
                      </a:rPr>
                      <m:t>(</m:t>
                    </m:r>
                    <m:r>
                      <a:rPr lang="tr-TR" sz="1600" i="1">
                        <a:latin typeface="Cambria Math" panose="02040503050406030204" pitchFamily="18" charset="0"/>
                        <a:ea typeface="Cambria Math" panose="02040503050406030204" pitchFamily="18" charset="0"/>
                      </a:rPr>
                      <m:t>∆</m:t>
                    </m:r>
                    <m:sSup>
                      <m:sSupPr>
                        <m:ctrlPr>
                          <a:rPr lang="tr-TR" sz="1600" i="1" smtClean="0">
                            <a:latin typeface="Cambria Math" panose="02040503050406030204" pitchFamily="18" charset="0"/>
                            <a:ea typeface="Cambria Math" panose="02040503050406030204" pitchFamily="18" charset="0"/>
                          </a:rPr>
                        </m:ctrlPr>
                      </m:sSupPr>
                      <m:e>
                        <m:r>
                          <a:rPr lang="tr-TR" sz="1600" b="0" i="1" smtClean="0">
                            <a:latin typeface="Cambria Math" panose="02040503050406030204" pitchFamily="18" charset="0"/>
                            <a:ea typeface="Cambria Math" panose="02040503050406030204" pitchFamily="18" charset="0"/>
                          </a:rPr>
                          <m:t>𝑉</m:t>
                        </m:r>
                      </m:e>
                      <m:sup>
                        <m:r>
                          <a:rPr lang="tr-TR" sz="1600" b="0" i="1" smtClean="0">
                            <a:latin typeface="Cambria Math" panose="02040503050406030204" pitchFamily="18" charset="0"/>
                            <a:ea typeface="Cambria Math" panose="02040503050406030204" pitchFamily="18" charset="0"/>
                          </a:rPr>
                          <m:t>𝑥</m:t>
                        </m:r>
                      </m:sup>
                    </m:sSup>
                    <m:r>
                      <a:rPr lang="tr-TR" sz="1600" i="1">
                        <a:latin typeface="Cambria Math" panose="02040503050406030204" pitchFamily="18" charset="0"/>
                        <a:ea typeface="Cambria Math" panose="02040503050406030204" pitchFamily="18" charset="0"/>
                      </a:rPr>
                      <m:t>) </m:t>
                    </m:r>
                  </m:oMath>
                </a14:m>
                <a:r>
                  <a:rPr lang="tr-TR" sz="1600" dirty="0"/>
                  <a:t>iç kuvvetleri ifade edilebilir.  Buradaki üst </a:t>
                </a:r>
                <a14:m>
                  <m:oMath xmlns:m="http://schemas.openxmlformats.org/officeDocument/2006/math">
                    <m:r>
                      <a:rPr lang="tr-TR" sz="1600" b="0" i="1" smtClean="0">
                        <a:latin typeface="Cambria Math" panose="02040503050406030204" pitchFamily="18" charset="0"/>
                      </a:rPr>
                      <m:t>𝑥</m:t>
                    </m:r>
                  </m:oMath>
                </a14:m>
                <a:r>
                  <a:rPr lang="tr-TR" sz="1600" dirty="0"/>
                  <a:t> indeksi ile ilgili iç kuvvetlerin x eksenine dik bir yüzeye etki ettiği belirtilmiş olur. Q kesitine dik olan </a:t>
                </a:r>
                <a14:m>
                  <m:oMath xmlns:m="http://schemas.openxmlformats.org/officeDocument/2006/math">
                    <m:r>
                      <a:rPr lang="tr-TR" sz="1600" i="1">
                        <a:latin typeface="Cambria Math" panose="02040503050406030204" pitchFamily="18" charset="0"/>
                        <a:ea typeface="Cambria Math" panose="02040503050406030204" pitchFamily="18" charset="0"/>
                      </a:rPr>
                      <m:t>∆</m:t>
                    </m:r>
                    <m:sSup>
                      <m:sSupPr>
                        <m:ctrlPr>
                          <a:rPr lang="tr-TR" sz="1600" i="1">
                            <a:latin typeface="Cambria Math" panose="02040503050406030204" pitchFamily="18" charset="0"/>
                            <a:ea typeface="Cambria Math" panose="02040503050406030204" pitchFamily="18" charset="0"/>
                          </a:rPr>
                        </m:ctrlPr>
                      </m:sSupPr>
                      <m:e>
                        <m:r>
                          <a:rPr lang="tr-TR" sz="1600" i="1">
                            <a:latin typeface="Cambria Math" panose="02040503050406030204" pitchFamily="18" charset="0"/>
                            <a:ea typeface="Cambria Math" panose="02040503050406030204" pitchFamily="18" charset="0"/>
                          </a:rPr>
                          <m:t>𝐹</m:t>
                        </m:r>
                      </m:e>
                      <m:sup>
                        <m:r>
                          <a:rPr lang="tr-TR" sz="1600" i="1">
                            <a:latin typeface="Cambria Math" panose="02040503050406030204" pitchFamily="18" charset="0"/>
                            <a:ea typeface="Cambria Math" panose="02040503050406030204" pitchFamily="18" charset="0"/>
                          </a:rPr>
                          <m:t>𝑥</m:t>
                        </m:r>
                      </m:sup>
                    </m:sSup>
                    <m:r>
                      <a:rPr lang="tr-TR" sz="1600" i="1">
                        <a:latin typeface="Cambria Math" panose="02040503050406030204" pitchFamily="18" charset="0"/>
                        <a:ea typeface="Cambria Math" panose="02040503050406030204" pitchFamily="18" charset="0"/>
                      </a:rPr>
                      <m:t> </m:t>
                    </m:r>
                  </m:oMath>
                </a14:m>
                <a:r>
                  <a:rPr lang="tr-TR" sz="1600" dirty="0"/>
                  <a:t> kuvvetinin yönü x ekseni doğrultusunda belirli iken, kesite paralel </a:t>
                </a:r>
                <a14:m>
                  <m:oMath xmlns:m="http://schemas.openxmlformats.org/officeDocument/2006/math">
                    <m:r>
                      <a:rPr lang="tr-TR" sz="1600" i="1">
                        <a:latin typeface="Cambria Math" panose="02040503050406030204" pitchFamily="18" charset="0"/>
                        <a:ea typeface="Cambria Math" panose="02040503050406030204" pitchFamily="18" charset="0"/>
                      </a:rPr>
                      <m:t>∆</m:t>
                    </m:r>
                    <m:sSup>
                      <m:sSupPr>
                        <m:ctrlPr>
                          <a:rPr lang="tr-TR" sz="1600" i="1">
                            <a:latin typeface="Cambria Math" panose="02040503050406030204" pitchFamily="18" charset="0"/>
                            <a:ea typeface="Cambria Math" panose="02040503050406030204" pitchFamily="18" charset="0"/>
                          </a:rPr>
                        </m:ctrlPr>
                      </m:sSupPr>
                      <m:e>
                        <m:r>
                          <a:rPr lang="tr-TR" sz="1600" i="1">
                            <a:latin typeface="Cambria Math" panose="02040503050406030204" pitchFamily="18" charset="0"/>
                            <a:ea typeface="Cambria Math" panose="02040503050406030204" pitchFamily="18" charset="0"/>
                          </a:rPr>
                          <m:t>𝑉</m:t>
                        </m:r>
                      </m:e>
                      <m:sup>
                        <m:r>
                          <a:rPr lang="tr-TR" sz="1600" i="1">
                            <a:latin typeface="Cambria Math" panose="02040503050406030204" pitchFamily="18" charset="0"/>
                            <a:ea typeface="Cambria Math" panose="02040503050406030204" pitchFamily="18" charset="0"/>
                          </a:rPr>
                          <m:t>𝑥</m:t>
                        </m:r>
                      </m:sup>
                    </m:sSup>
                  </m:oMath>
                </a14:m>
                <a:r>
                  <a:rPr lang="tr-TR" sz="1600" dirty="0"/>
                  <a:t> kesme kuvveti z ve y eksenlerindeki bileşenlerine ayrılarak kesitteki tüm iç kuvvetler kesin (belirli) bir yön ile ifade edilmiş olur. O halde bir kesitte (yüzeyde) en genel halde bir adet normal iki adet kesme kuvveti olacağı açıktır.. Bu kuvvetlerin </a:t>
                </a:r>
                <a14:m>
                  <m:oMath xmlns:m="http://schemas.openxmlformats.org/officeDocument/2006/math">
                    <m:r>
                      <a:rPr lang="tr-TR" sz="1600" i="1">
                        <a:latin typeface="Cambria Math" panose="02040503050406030204" pitchFamily="18" charset="0"/>
                        <a:ea typeface="Cambria Math" panose="02040503050406030204" pitchFamily="18" charset="0"/>
                      </a:rPr>
                      <m:t>∆</m:t>
                    </m:r>
                    <m:r>
                      <a:rPr lang="tr-TR" sz="1600" b="0" i="1" smtClean="0">
                        <a:latin typeface="Cambria Math" panose="02040503050406030204" pitchFamily="18" charset="0"/>
                        <a:ea typeface="Cambria Math" panose="02040503050406030204" pitchFamily="18" charset="0"/>
                      </a:rPr>
                      <m:t>𝐴</m:t>
                    </m:r>
                  </m:oMath>
                </a14:m>
                <a:r>
                  <a:rPr lang="tr-TR" sz="1600" dirty="0"/>
                  <a:t> gibi küçük bir alana etki ettiği düşünülür ise kesitteki normal ve kayma gerilmeleri; </a:t>
                </a:r>
                <a:endParaRPr lang="en-GB" sz="1600" dirty="0"/>
              </a:p>
            </p:txBody>
          </p:sp>
        </mc:Choice>
        <mc:Fallback xmlns="">
          <p:sp>
            <p:nvSpPr>
              <p:cNvPr id="7" name="TextBox 6">
                <a:extLst>
                  <a:ext uri="{FF2B5EF4-FFF2-40B4-BE49-F238E27FC236}">
                    <a16:creationId xmlns:a16="http://schemas.microsoft.com/office/drawing/2014/main" id="{587C3396-3649-F509-8F11-EA9AE696C0AF}"/>
                  </a:ext>
                </a:extLst>
              </p:cNvPr>
              <p:cNvSpPr txBox="1">
                <a:spLocks noRot="1" noChangeAspect="1" noMove="1" noResize="1" noEditPoints="1" noAdjustHandles="1" noChangeArrowheads="1" noChangeShapeType="1" noTextEdit="1"/>
              </p:cNvSpPr>
              <p:nvPr/>
            </p:nvSpPr>
            <p:spPr>
              <a:xfrm>
                <a:off x="154992" y="1116470"/>
                <a:ext cx="11508640" cy="2062103"/>
              </a:xfrm>
              <a:prstGeom prst="rect">
                <a:avLst/>
              </a:prstGeom>
              <a:blipFill>
                <a:blip r:embed="rId3"/>
                <a:stretch>
                  <a:fillRect l="-212" t="-1183" r="-318" b="-2959"/>
                </a:stretch>
              </a:blipFill>
            </p:spPr>
            <p:txBody>
              <a:bodyPr/>
              <a:lstStyle/>
              <a:p>
                <a:r>
                  <a:rPr lang="en-GB">
                    <a:noFill/>
                  </a:rPr>
                  <a:t> </a:t>
                </a:r>
              </a:p>
            </p:txBody>
          </p:sp>
        </mc:Fallback>
      </mc:AlternateContent>
      <p:sp>
        <p:nvSpPr>
          <p:cNvPr id="4" name="TextBox 3">
            <a:extLst>
              <a:ext uri="{FF2B5EF4-FFF2-40B4-BE49-F238E27FC236}">
                <a16:creationId xmlns:a16="http://schemas.microsoft.com/office/drawing/2014/main" id="{21923C62-F8DE-B582-31AC-CFCE528624AF}"/>
              </a:ext>
            </a:extLst>
          </p:cNvPr>
          <p:cNvSpPr txBox="1"/>
          <p:nvPr/>
        </p:nvSpPr>
        <p:spPr>
          <a:xfrm>
            <a:off x="203526" y="618160"/>
            <a:ext cx="7356118" cy="369332"/>
          </a:xfrm>
          <a:prstGeom prst="rect">
            <a:avLst/>
          </a:prstGeom>
          <a:noFill/>
        </p:spPr>
        <p:txBody>
          <a:bodyPr wrap="square">
            <a:spAutoFit/>
          </a:bodyPr>
          <a:lstStyle/>
          <a:p>
            <a:r>
              <a:rPr lang="tr-TR" b="1" u="sng" dirty="0">
                <a:solidFill>
                  <a:srgbClr val="C00000"/>
                </a:solidFill>
              </a:rPr>
              <a:t>Genel  Yükleme Halinde Gerilme ve Gerilme Bileşenleri </a:t>
            </a:r>
            <a:endParaRPr lang="en-GB" u="sng" dirty="0"/>
          </a:p>
        </p:txBody>
      </p:sp>
      <p:grpSp>
        <p:nvGrpSpPr>
          <p:cNvPr id="16" name="Group 15">
            <a:extLst>
              <a:ext uri="{FF2B5EF4-FFF2-40B4-BE49-F238E27FC236}">
                <a16:creationId xmlns:a16="http://schemas.microsoft.com/office/drawing/2014/main" id="{EA9C5E13-F4F4-7154-C877-AC375293C7AD}"/>
              </a:ext>
            </a:extLst>
          </p:cNvPr>
          <p:cNvGrpSpPr/>
          <p:nvPr/>
        </p:nvGrpSpPr>
        <p:grpSpPr>
          <a:xfrm>
            <a:off x="1166553" y="4351304"/>
            <a:ext cx="10076176" cy="2294655"/>
            <a:chOff x="774589" y="2883928"/>
            <a:chExt cx="10076176" cy="2294655"/>
          </a:xfrm>
        </p:grpSpPr>
        <p:pic>
          <p:nvPicPr>
            <p:cNvPr id="5" name="Picture 4">
              <a:extLst>
                <a:ext uri="{FF2B5EF4-FFF2-40B4-BE49-F238E27FC236}">
                  <a16:creationId xmlns:a16="http://schemas.microsoft.com/office/drawing/2014/main" id="{69B2FBFB-90CF-86FF-C15F-CBECD04CD712}"/>
                </a:ext>
              </a:extLst>
            </p:cNvPr>
            <p:cNvPicPr>
              <a:picLocks noChangeAspect="1"/>
            </p:cNvPicPr>
            <p:nvPr/>
          </p:nvPicPr>
          <p:blipFill>
            <a:blip r:embed="rId4"/>
            <a:stretch>
              <a:fillRect/>
            </a:stretch>
          </p:blipFill>
          <p:spPr>
            <a:xfrm>
              <a:off x="774589" y="2883929"/>
              <a:ext cx="1733579" cy="2294654"/>
            </a:xfrm>
            <a:prstGeom prst="rect">
              <a:avLst/>
            </a:prstGeom>
            <a:ln>
              <a:solidFill>
                <a:schemeClr val="tx1"/>
              </a:solidFill>
            </a:ln>
          </p:spPr>
        </p:pic>
        <p:pic>
          <p:nvPicPr>
            <p:cNvPr id="8" name="Picture 7">
              <a:extLst>
                <a:ext uri="{FF2B5EF4-FFF2-40B4-BE49-F238E27FC236}">
                  <a16:creationId xmlns:a16="http://schemas.microsoft.com/office/drawing/2014/main" id="{0C1777EC-B2C1-086F-48A6-7CA595AAF8FD}"/>
                </a:ext>
              </a:extLst>
            </p:cNvPr>
            <p:cNvPicPr>
              <a:picLocks noChangeAspect="1"/>
            </p:cNvPicPr>
            <p:nvPr/>
          </p:nvPicPr>
          <p:blipFill>
            <a:blip r:embed="rId5"/>
            <a:stretch>
              <a:fillRect/>
            </a:stretch>
          </p:blipFill>
          <p:spPr>
            <a:xfrm>
              <a:off x="2551615" y="2883928"/>
              <a:ext cx="3544385" cy="2294654"/>
            </a:xfrm>
            <a:prstGeom prst="rect">
              <a:avLst/>
            </a:prstGeom>
            <a:ln>
              <a:solidFill>
                <a:schemeClr val="tx1"/>
              </a:solidFill>
            </a:ln>
          </p:spPr>
        </p:pic>
        <p:pic>
          <p:nvPicPr>
            <p:cNvPr id="12" name="Picture 11">
              <a:extLst>
                <a:ext uri="{FF2B5EF4-FFF2-40B4-BE49-F238E27FC236}">
                  <a16:creationId xmlns:a16="http://schemas.microsoft.com/office/drawing/2014/main" id="{25F7D616-E624-476A-0112-FBA3EF20AB06}"/>
                </a:ext>
              </a:extLst>
            </p:cNvPr>
            <p:cNvPicPr>
              <a:picLocks noChangeAspect="1"/>
            </p:cNvPicPr>
            <p:nvPr/>
          </p:nvPicPr>
          <p:blipFill>
            <a:blip r:embed="rId6"/>
            <a:stretch>
              <a:fillRect/>
            </a:stretch>
          </p:blipFill>
          <p:spPr>
            <a:xfrm>
              <a:off x="6139447" y="2883928"/>
              <a:ext cx="1848471" cy="2294654"/>
            </a:xfrm>
            <a:prstGeom prst="rect">
              <a:avLst/>
            </a:prstGeom>
            <a:ln>
              <a:solidFill>
                <a:schemeClr val="tx1"/>
              </a:solidFill>
            </a:ln>
          </p:spPr>
        </p:pic>
        <p:pic>
          <p:nvPicPr>
            <p:cNvPr id="15" name="Picture 14">
              <a:extLst>
                <a:ext uri="{FF2B5EF4-FFF2-40B4-BE49-F238E27FC236}">
                  <a16:creationId xmlns:a16="http://schemas.microsoft.com/office/drawing/2014/main" id="{91F71BA7-7E1B-C635-2442-8405279E9540}"/>
                </a:ext>
              </a:extLst>
            </p:cNvPr>
            <p:cNvPicPr>
              <a:picLocks noChangeAspect="1"/>
            </p:cNvPicPr>
            <p:nvPr/>
          </p:nvPicPr>
          <p:blipFill>
            <a:blip r:embed="rId7"/>
            <a:stretch>
              <a:fillRect/>
            </a:stretch>
          </p:blipFill>
          <p:spPr>
            <a:xfrm>
              <a:off x="8031365" y="2883929"/>
              <a:ext cx="2819400" cy="2294654"/>
            </a:xfrm>
            <a:prstGeom prst="rect">
              <a:avLst/>
            </a:prstGeom>
            <a:ln>
              <a:solidFill>
                <a:schemeClr val="tx1"/>
              </a:solidFill>
            </a:ln>
          </p:spPr>
        </p:pic>
      </p:grpSp>
      <p:pic>
        <p:nvPicPr>
          <p:cNvPr id="22" name="Picture 21">
            <a:extLst>
              <a:ext uri="{FF2B5EF4-FFF2-40B4-BE49-F238E27FC236}">
                <a16:creationId xmlns:a16="http://schemas.microsoft.com/office/drawing/2014/main" id="{AFF352FF-A2F8-0FA8-56AE-186ED8263DD1}"/>
              </a:ext>
            </a:extLst>
          </p:cNvPr>
          <p:cNvPicPr>
            <a:picLocks noChangeAspect="1"/>
          </p:cNvPicPr>
          <p:nvPr/>
        </p:nvPicPr>
        <p:blipFill>
          <a:blip r:embed="rId8"/>
          <a:stretch>
            <a:fillRect/>
          </a:stretch>
        </p:blipFill>
        <p:spPr>
          <a:xfrm>
            <a:off x="4861642" y="3078178"/>
            <a:ext cx="2727824" cy="1056935"/>
          </a:xfrm>
          <a:prstGeom prst="rect">
            <a:avLst/>
          </a:prstGeom>
          <a:ln>
            <a:solidFill>
              <a:schemeClr val="tx1"/>
            </a:solidFill>
          </a:ln>
        </p:spPr>
      </p:pic>
      <p:sp>
        <p:nvSpPr>
          <p:cNvPr id="9" name="TextBox 8">
            <a:extLst>
              <a:ext uri="{FF2B5EF4-FFF2-40B4-BE49-F238E27FC236}">
                <a16:creationId xmlns:a16="http://schemas.microsoft.com/office/drawing/2014/main" id="{51A22969-FFC9-FE7F-15BC-36FEB20D97EC}"/>
              </a:ext>
            </a:extLst>
          </p:cNvPr>
          <p:cNvSpPr txBox="1"/>
          <p:nvPr/>
        </p:nvSpPr>
        <p:spPr>
          <a:xfrm>
            <a:off x="1059256" y="6645958"/>
            <a:ext cx="6102034" cy="215444"/>
          </a:xfrm>
          <a:prstGeom prst="rect">
            <a:avLst/>
          </a:prstGeom>
          <a:noFill/>
        </p:spPr>
        <p:txBody>
          <a:bodyPr wrap="square">
            <a:spAutoFit/>
          </a:bodyPr>
          <a:lstStyle/>
          <a:p>
            <a:r>
              <a:rPr kumimoji="0" lang="tr-TR" sz="800" b="0" i="0" u="none" strike="noStrike" kern="1200" cap="none" spc="0" normalizeH="0" baseline="0" noProof="0" dirty="0" err="1">
                <a:ln>
                  <a:noFill/>
                </a:ln>
                <a:solidFill>
                  <a:srgbClr val="000000"/>
                </a:solidFill>
                <a:effectLst/>
                <a:uLnTx/>
                <a:uFillTx/>
                <a:latin typeface="Gill Sans MT" panose="020B0502020104020203"/>
                <a:ea typeface="+mn-ea"/>
                <a:cs typeface="+mn-cs"/>
              </a:rPr>
              <a:t>Beer</a:t>
            </a:r>
            <a:r>
              <a:rPr kumimoji="0" lang="tr-TR" sz="800" b="0" i="0" u="none" strike="noStrike" kern="1200" cap="none" spc="0" normalizeH="0" baseline="0" noProof="0" dirty="0">
                <a:ln>
                  <a:noFill/>
                </a:ln>
                <a:solidFill>
                  <a:srgbClr val="000000"/>
                </a:solidFill>
                <a:effectLst/>
                <a:uLnTx/>
                <a:uFillTx/>
                <a:latin typeface="Gill Sans MT" panose="020B0502020104020203"/>
                <a:ea typeface="+mn-ea"/>
                <a:cs typeface="+mn-cs"/>
              </a:rPr>
              <a:t>, F. P., 2012, </a:t>
            </a:r>
            <a:r>
              <a:rPr kumimoji="0" lang="tr-TR" sz="800" b="0" i="0" u="none" strike="noStrike" kern="1200" cap="none" spc="0" normalizeH="0" baseline="0" noProof="0" dirty="0" err="1">
                <a:ln>
                  <a:noFill/>
                </a:ln>
                <a:solidFill>
                  <a:srgbClr val="000000"/>
                </a:solidFill>
                <a:effectLst/>
                <a:uLnTx/>
                <a:uFillTx/>
                <a:latin typeface="Gill Sans MT" panose="020B0502020104020203"/>
                <a:ea typeface="+mn-ea"/>
                <a:cs typeface="+mn-cs"/>
              </a:rPr>
              <a:t>Mechanics</a:t>
            </a:r>
            <a:r>
              <a:rPr kumimoji="0" lang="tr-TR" sz="800" b="0" i="0" u="none" strike="noStrike" kern="1200" cap="none" spc="0" normalizeH="0" baseline="0" noProof="0" dirty="0">
                <a:ln>
                  <a:noFill/>
                </a:ln>
                <a:solidFill>
                  <a:srgbClr val="000000"/>
                </a:solidFill>
                <a:effectLst/>
                <a:uLnTx/>
                <a:uFillTx/>
                <a:latin typeface="Gill Sans MT" panose="020B0502020104020203"/>
                <a:ea typeface="+mn-ea"/>
                <a:cs typeface="+mn-cs"/>
              </a:rPr>
              <a:t> of </a:t>
            </a:r>
            <a:r>
              <a:rPr kumimoji="0" lang="tr-TR" sz="800" b="0" i="0" u="none" strike="noStrike" kern="1200" cap="none" spc="0" normalizeH="0" baseline="0" noProof="0" dirty="0" err="1">
                <a:ln>
                  <a:noFill/>
                </a:ln>
                <a:solidFill>
                  <a:srgbClr val="000000"/>
                </a:solidFill>
                <a:effectLst/>
                <a:uLnTx/>
                <a:uFillTx/>
                <a:latin typeface="Gill Sans MT" panose="020B0502020104020203"/>
                <a:ea typeface="+mn-ea"/>
                <a:cs typeface="+mn-cs"/>
              </a:rPr>
              <a:t>Materials</a:t>
            </a:r>
            <a:r>
              <a:rPr kumimoji="0" lang="tr-TR" sz="800" b="0" i="0" u="none" strike="noStrike" kern="1200" cap="none" spc="0" normalizeH="0" baseline="0" noProof="0" dirty="0">
                <a:ln>
                  <a:noFill/>
                </a:ln>
                <a:solidFill>
                  <a:srgbClr val="000000"/>
                </a:solidFill>
                <a:effectLst/>
                <a:uLnTx/>
                <a:uFillTx/>
                <a:latin typeface="Gill Sans MT" panose="020B0502020104020203"/>
                <a:ea typeface="+mn-ea"/>
                <a:cs typeface="+mn-cs"/>
              </a:rPr>
              <a:t>.</a:t>
            </a:r>
            <a:endParaRPr lang="en-GB" dirty="0"/>
          </a:p>
        </p:txBody>
      </p:sp>
    </p:spTree>
    <p:extLst>
      <p:ext uri="{BB962C8B-B14F-4D97-AF65-F5344CB8AC3E}">
        <p14:creationId xmlns:p14="http://schemas.microsoft.com/office/powerpoint/2010/main" val="23927690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42367CB8-68CA-3F71-F057-15E82CED8B28}"/>
              </a:ext>
            </a:extLst>
          </p:cNvPr>
          <p:cNvSpPr txBox="1">
            <a:spLocks/>
          </p:cNvSpPr>
          <p:nvPr/>
        </p:nvSpPr>
        <p:spPr bwMode="black">
          <a:xfrm>
            <a:off x="13321" y="20070"/>
            <a:ext cx="5092833" cy="541246"/>
          </a:xfrm>
          <a:prstGeom prst="rect">
            <a:avLst/>
          </a:prstGeom>
          <a:solidFill>
            <a:srgbClr val="FFFFFF"/>
          </a:solidFill>
          <a:ln w="31750" cap="sq">
            <a:solidFill>
              <a:srgbClr val="404040"/>
            </a:solidFill>
            <a:miter lim="800000"/>
          </a:ln>
        </p:spPr>
        <p:txBody>
          <a:bodyPr vert="horz" lIns="182880" tIns="182880" rIns="182880" bIns="182880" rtlCol="0" anchor="b">
            <a:normAutofit fontScale="32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chemeClr val="tx2"/>
                </a:solidFill>
                <a:latin typeface="+mj-lt"/>
                <a:ea typeface="+mj-ea"/>
                <a:cs typeface="+mj-cs"/>
              </a:rPr>
              <a:t>GERİLME KAVRAMI ve GERİLME ÇEŞİTLERİ</a:t>
            </a:r>
          </a:p>
        </p:txBody>
      </p:sp>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a:xfrm>
            <a:off x="11663632" y="6344668"/>
            <a:ext cx="365760" cy="365760"/>
          </a:xfrm>
        </p:spPr>
        <p:txBody>
          <a:bodyPr/>
          <a:lstStyle/>
          <a:p>
            <a:pPr algn="l"/>
            <a:fld id="{FAEF9944-A4F6-4C59-AEBD-678D6480B8EA}" type="slidenum">
              <a:rPr lang="tr-TR" smtClean="0"/>
              <a:pPr algn="l"/>
              <a:t>11</a:t>
            </a:fld>
            <a:endParaRPr lang="tr-TR" dirty="0"/>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587C3396-3649-F509-8F11-EA9AE696C0AF}"/>
                  </a:ext>
                </a:extLst>
              </p:cNvPr>
              <p:cNvSpPr txBox="1"/>
              <p:nvPr/>
            </p:nvSpPr>
            <p:spPr>
              <a:xfrm>
                <a:off x="154992" y="1103355"/>
                <a:ext cx="11508640" cy="358368"/>
              </a:xfrm>
              <a:prstGeom prst="rect">
                <a:avLst/>
              </a:prstGeom>
              <a:noFill/>
            </p:spPr>
            <p:txBody>
              <a:bodyPr wrap="square">
                <a:spAutoFit/>
              </a:bodyPr>
              <a:lstStyle/>
              <a:p>
                <a:pPr marL="285750" indent="-285750" algn="just">
                  <a:buFont typeface="Arial" panose="020B0604020202020204" pitchFamily="34" charset="0"/>
                  <a:buChar char="•"/>
                </a:pPr>
                <a:r>
                  <a:rPr lang="tr-TR" sz="1600" dirty="0"/>
                  <a:t>Böylece bir noktadaki </a:t>
                </a:r>
                <a14:m>
                  <m:oMath xmlns:m="http://schemas.openxmlformats.org/officeDocument/2006/math">
                    <m:r>
                      <a:rPr lang="tr-TR" sz="1600" i="1" smtClean="0">
                        <a:latin typeface="Cambria Math" panose="02040503050406030204" pitchFamily="18" charset="0"/>
                        <a:ea typeface="Cambria Math" panose="02040503050406030204" pitchFamily="18" charset="0"/>
                      </a:rPr>
                      <m:t>𝜎</m:t>
                    </m:r>
                  </m:oMath>
                </a14:m>
                <a:r>
                  <a:rPr lang="tr-TR" sz="1600" dirty="0"/>
                  <a:t> ve </a:t>
                </a:r>
                <a14:m>
                  <m:oMath xmlns:m="http://schemas.openxmlformats.org/officeDocument/2006/math">
                    <m:r>
                      <a:rPr lang="tr-TR" sz="1600" i="1" smtClean="0">
                        <a:latin typeface="Cambria Math" panose="02040503050406030204" pitchFamily="18" charset="0"/>
                        <a:ea typeface="Cambria Math" panose="02040503050406030204" pitchFamily="18" charset="0"/>
                      </a:rPr>
                      <m:t>𝜏</m:t>
                    </m:r>
                  </m:oMath>
                </a14:m>
                <a:r>
                  <a:rPr lang="tr-TR" sz="1600" dirty="0"/>
                  <a:t> gerilmelerinin iki indis kullanılarak yönleri ifade edilir (</a:t>
                </a:r>
                <a14:m>
                  <m:oMath xmlns:m="http://schemas.openxmlformats.org/officeDocument/2006/math">
                    <m:sSub>
                      <m:sSubPr>
                        <m:ctrlPr>
                          <a:rPr lang="tr-TR" sz="1600" i="1" smtClean="0">
                            <a:latin typeface="Cambria Math" panose="02040503050406030204" pitchFamily="18" charset="0"/>
                          </a:rPr>
                        </m:ctrlPr>
                      </m:sSubPr>
                      <m:e>
                        <m:r>
                          <a:rPr lang="tr-TR" sz="1600" i="1" smtClean="0">
                            <a:latin typeface="Cambria Math" panose="02040503050406030204" pitchFamily="18" charset="0"/>
                            <a:ea typeface="Cambria Math" panose="02040503050406030204" pitchFamily="18" charset="0"/>
                          </a:rPr>
                          <m:t>𝜎</m:t>
                        </m:r>
                      </m:e>
                      <m:sub>
                        <m:r>
                          <a:rPr lang="tr-TR" sz="1600" b="0" i="1" smtClean="0">
                            <a:latin typeface="Cambria Math" panose="02040503050406030204" pitchFamily="18" charset="0"/>
                          </a:rPr>
                          <m:t>𝑖𝑗</m:t>
                        </m:r>
                      </m:sub>
                    </m:sSub>
                  </m:oMath>
                </a14:m>
                <a:r>
                  <a:rPr lang="tr-TR" sz="1600" dirty="0"/>
                  <a:t> ve </a:t>
                </a:r>
                <a14:m>
                  <m:oMath xmlns:m="http://schemas.openxmlformats.org/officeDocument/2006/math">
                    <m:sSub>
                      <m:sSubPr>
                        <m:ctrlPr>
                          <a:rPr lang="tr-TR" sz="1600" i="1">
                            <a:latin typeface="Cambria Math" panose="02040503050406030204" pitchFamily="18" charset="0"/>
                          </a:rPr>
                        </m:ctrlPr>
                      </m:sSubPr>
                      <m:e>
                        <m:r>
                          <a:rPr lang="tr-TR" sz="1600" i="1" smtClean="0">
                            <a:latin typeface="Cambria Math" panose="02040503050406030204" pitchFamily="18" charset="0"/>
                            <a:ea typeface="Cambria Math" panose="02040503050406030204" pitchFamily="18" charset="0"/>
                          </a:rPr>
                          <m:t>𝜏</m:t>
                        </m:r>
                      </m:e>
                      <m:sub>
                        <m:r>
                          <a:rPr lang="tr-TR" sz="1600" i="1">
                            <a:latin typeface="Cambria Math" panose="02040503050406030204" pitchFamily="18" charset="0"/>
                          </a:rPr>
                          <m:t>𝑖𝑗</m:t>
                        </m:r>
                      </m:sub>
                    </m:sSub>
                  </m:oMath>
                </a14:m>
                <a:r>
                  <a:rPr lang="tr-TR" sz="1600" dirty="0"/>
                  <a:t>) </a:t>
                </a:r>
                <a:endParaRPr lang="en-GB" sz="1600" dirty="0"/>
              </a:p>
            </p:txBody>
          </p:sp>
        </mc:Choice>
        <mc:Fallback xmlns="">
          <p:sp>
            <p:nvSpPr>
              <p:cNvPr id="7" name="TextBox 6">
                <a:extLst>
                  <a:ext uri="{FF2B5EF4-FFF2-40B4-BE49-F238E27FC236}">
                    <a16:creationId xmlns:a16="http://schemas.microsoft.com/office/drawing/2014/main" id="{587C3396-3649-F509-8F11-EA9AE696C0AF}"/>
                  </a:ext>
                </a:extLst>
              </p:cNvPr>
              <p:cNvSpPr txBox="1">
                <a:spLocks noRot="1" noChangeAspect="1" noMove="1" noResize="1" noEditPoints="1" noAdjustHandles="1" noChangeArrowheads="1" noChangeShapeType="1" noTextEdit="1"/>
              </p:cNvSpPr>
              <p:nvPr/>
            </p:nvSpPr>
            <p:spPr>
              <a:xfrm>
                <a:off x="154992" y="1103355"/>
                <a:ext cx="11508640" cy="358368"/>
              </a:xfrm>
              <a:prstGeom prst="rect">
                <a:avLst/>
              </a:prstGeom>
              <a:blipFill>
                <a:blip r:embed="rId3"/>
                <a:stretch>
                  <a:fillRect l="-212" t="-5085" b="-15254"/>
                </a:stretch>
              </a:blipFill>
            </p:spPr>
            <p:txBody>
              <a:bodyPr/>
              <a:lstStyle/>
              <a:p>
                <a:r>
                  <a:rPr lang="en-GB">
                    <a:noFill/>
                  </a:rPr>
                  <a:t> </a:t>
                </a:r>
              </a:p>
            </p:txBody>
          </p:sp>
        </mc:Fallback>
      </mc:AlternateContent>
      <p:sp>
        <p:nvSpPr>
          <p:cNvPr id="4" name="TextBox 3">
            <a:extLst>
              <a:ext uri="{FF2B5EF4-FFF2-40B4-BE49-F238E27FC236}">
                <a16:creationId xmlns:a16="http://schemas.microsoft.com/office/drawing/2014/main" id="{21923C62-F8DE-B582-31AC-CFCE528624AF}"/>
              </a:ext>
            </a:extLst>
          </p:cNvPr>
          <p:cNvSpPr txBox="1"/>
          <p:nvPr/>
        </p:nvSpPr>
        <p:spPr>
          <a:xfrm>
            <a:off x="203526" y="618160"/>
            <a:ext cx="7356118" cy="369332"/>
          </a:xfrm>
          <a:prstGeom prst="rect">
            <a:avLst/>
          </a:prstGeom>
          <a:noFill/>
        </p:spPr>
        <p:txBody>
          <a:bodyPr wrap="square">
            <a:spAutoFit/>
          </a:bodyPr>
          <a:lstStyle/>
          <a:p>
            <a:r>
              <a:rPr lang="tr-TR" b="1" u="sng" dirty="0">
                <a:solidFill>
                  <a:srgbClr val="C00000"/>
                </a:solidFill>
              </a:rPr>
              <a:t>Genel  Yükleme Halinde Gerilme ve Gerilme Bileşenleri </a:t>
            </a:r>
            <a:endParaRPr lang="en-GB" u="sng" dirty="0"/>
          </a:p>
        </p:txBody>
      </p:sp>
      <p:pic>
        <p:nvPicPr>
          <p:cNvPr id="3" name="Picture 2">
            <a:extLst>
              <a:ext uri="{FF2B5EF4-FFF2-40B4-BE49-F238E27FC236}">
                <a16:creationId xmlns:a16="http://schemas.microsoft.com/office/drawing/2014/main" id="{DFEDA295-8293-D99B-8F40-9A48E0817E83}"/>
              </a:ext>
            </a:extLst>
          </p:cNvPr>
          <p:cNvPicPr>
            <a:picLocks noChangeAspect="1"/>
          </p:cNvPicPr>
          <p:nvPr/>
        </p:nvPicPr>
        <p:blipFill>
          <a:blip r:embed="rId4"/>
          <a:stretch>
            <a:fillRect/>
          </a:stretch>
        </p:blipFill>
        <p:spPr>
          <a:xfrm>
            <a:off x="813491" y="2662399"/>
            <a:ext cx="2717360" cy="2284374"/>
          </a:xfrm>
          <a:prstGeom prst="rect">
            <a:avLst/>
          </a:prstGeom>
          <a:ln>
            <a:solidFill>
              <a:schemeClr val="tx1"/>
            </a:solidFill>
          </a:ln>
        </p:spPr>
      </p:pic>
      <p:sp>
        <p:nvSpPr>
          <p:cNvPr id="9" name="TextBox 8">
            <a:extLst>
              <a:ext uri="{FF2B5EF4-FFF2-40B4-BE49-F238E27FC236}">
                <a16:creationId xmlns:a16="http://schemas.microsoft.com/office/drawing/2014/main" id="{71B1ECDF-F12D-562D-33D5-8FF331CE32B8}"/>
              </a:ext>
            </a:extLst>
          </p:cNvPr>
          <p:cNvSpPr txBox="1"/>
          <p:nvPr/>
        </p:nvSpPr>
        <p:spPr>
          <a:xfrm>
            <a:off x="642796" y="1556692"/>
            <a:ext cx="11977735" cy="646331"/>
          </a:xfrm>
          <a:prstGeom prst="rect">
            <a:avLst/>
          </a:prstGeom>
          <a:noFill/>
        </p:spPr>
        <p:txBody>
          <a:bodyPr wrap="square">
            <a:spAutoFit/>
          </a:bodyPr>
          <a:lstStyle/>
          <a:p>
            <a:r>
              <a:rPr lang="en-GB" dirty="0"/>
              <a:t>1.İndis: i: </a:t>
            </a:r>
            <a:r>
              <a:rPr lang="en-GB" dirty="0" err="1"/>
              <a:t>Gerilmenin</a:t>
            </a:r>
            <a:r>
              <a:rPr lang="en-GB" dirty="0"/>
              <a:t> </a:t>
            </a:r>
            <a:r>
              <a:rPr lang="en-GB" dirty="0" err="1"/>
              <a:t>bulunduğu</a:t>
            </a:r>
            <a:r>
              <a:rPr lang="en-GB" dirty="0"/>
              <a:t> </a:t>
            </a:r>
            <a:r>
              <a:rPr lang="en-GB" dirty="0" err="1"/>
              <a:t>düzlemin</a:t>
            </a:r>
            <a:r>
              <a:rPr lang="en-GB" dirty="0"/>
              <a:t> </a:t>
            </a:r>
            <a:r>
              <a:rPr lang="en-GB" dirty="0" err="1"/>
              <a:t>normalini</a:t>
            </a:r>
            <a:r>
              <a:rPr lang="en-GB" dirty="0"/>
              <a:t> </a:t>
            </a:r>
            <a:r>
              <a:rPr lang="en-GB" dirty="0" err="1"/>
              <a:t>gösterir</a:t>
            </a:r>
            <a:r>
              <a:rPr lang="en-GB" dirty="0"/>
              <a:t>.</a:t>
            </a:r>
            <a:r>
              <a:rPr lang="tr-TR" dirty="0"/>
              <a:t>  (veya gerilmenin olduğu yüzey).</a:t>
            </a:r>
            <a:endParaRPr lang="en-GB" dirty="0"/>
          </a:p>
          <a:p>
            <a:r>
              <a:rPr lang="en-GB" dirty="0"/>
              <a:t>2.İndis: j :</a:t>
            </a:r>
            <a:r>
              <a:rPr lang="en-GB" dirty="0" err="1"/>
              <a:t>Gerilmenin</a:t>
            </a:r>
            <a:r>
              <a:rPr lang="en-GB" dirty="0"/>
              <a:t> </a:t>
            </a:r>
            <a:r>
              <a:rPr lang="en-GB" dirty="0" err="1"/>
              <a:t>doğrultusunu</a:t>
            </a:r>
            <a:r>
              <a:rPr lang="en-GB" dirty="0"/>
              <a:t> </a:t>
            </a:r>
            <a:r>
              <a:rPr lang="en-GB" dirty="0" err="1"/>
              <a:t>gösterir</a:t>
            </a:r>
            <a:r>
              <a:rPr lang="tr-TR" dirty="0"/>
              <a:t>.</a:t>
            </a:r>
            <a:endParaRPr lang="en-GB" dirty="0"/>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359A71AC-ACA8-ABA7-5C12-1510D5AF9404}"/>
                  </a:ext>
                </a:extLst>
              </p:cNvPr>
              <p:cNvSpPr txBox="1"/>
              <p:nvPr/>
            </p:nvSpPr>
            <p:spPr>
              <a:xfrm>
                <a:off x="203526" y="5415321"/>
                <a:ext cx="9543673" cy="945643"/>
              </a:xfrm>
              <a:prstGeom prst="rect">
                <a:avLst/>
              </a:prstGeom>
              <a:noFill/>
            </p:spPr>
            <p:txBody>
              <a:bodyPr wrap="square">
                <a:spAutoFit/>
              </a:bodyPr>
              <a:lstStyle/>
              <a:p>
                <a:pPr marL="285750" indent="-285750">
                  <a:buFont typeface="Arial" panose="020B0604020202020204" pitchFamily="34" charset="0"/>
                  <a:buChar char="•"/>
                </a:pPr>
                <a14:m>
                  <m:oMath xmlns:m="http://schemas.openxmlformats.org/officeDocument/2006/math">
                    <m:r>
                      <a:rPr lang="en-GB" i="1" dirty="0" smtClean="0">
                        <a:latin typeface="Cambria Math" panose="02040503050406030204" pitchFamily="18" charset="0"/>
                        <a:ea typeface="Cambria Math" panose="02040503050406030204" pitchFamily="18" charset="0"/>
                      </a:rPr>
                      <m:t>𝜎</m:t>
                    </m:r>
                  </m:oMath>
                </a14:m>
                <a:r>
                  <a:rPr lang="en-GB" dirty="0"/>
                  <a:t> normal </a:t>
                </a:r>
                <a:r>
                  <a:rPr lang="en-GB" dirty="0" err="1"/>
                  <a:t>gerilmeleri</a:t>
                </a:r>
                <a:r>
                  <a:rPr lang="en-GB" dirty="0"/>
                  <a:t> </a:t>
                </a:r>
                <a:r>
                  <a:rPr lang="en-GB" dirty="0" err="1"/>
                  <a:t>daima</a:t>
                </a:r>
                <a:r>
                  <a:rPr lang="en-GB" dirty="0"/>
                  <a:t> </a:t>
                </a:r>
                <a:r>
                  <a:rPr lang="en-GB" dirty="0" err="1"/>
                  <a:t>düzlem</a:t>
                </a:r>
                <a:r>
                  <a:rPr lang="en-GB" dirty="0"/>
                  <a:t> </a:t>
                </a:r>
                <a:r>
                  <a:rPr lang="en-GB" dirty="0" err="1"/>
                  <a:t>normali</a:t>
                </a:r>
                <a:r>
                  <a:rPr lang="en-GB" dirty="0"/>
                  <a:t> </a:t>
                </a:r>
                <a:r>
                  <a:rPr lang="en-GB" dirty="0" err="1"/>
                  <a:t>doğrultusundadır</a:t>
                </a:r>
                <a:r>
                  <a:rPr lang="tr-TR" dirty="0"/>
                  <a:t> </a:t>
                </a:r>
                <a:r>
                  <a:rPr lang="en-GB" dirty="0" err="1"/>
                  <a:t>ve</a:t>
                </a:r>
                <a:r>
                  <a:rPr lang="en-GB" dirty="0"/>
                  <a:t> her </a:t>
                </a:r>
                <a:r>
                  <a:rPr lang="en-GB" dirty="0" err="1"/>
                  <a:t>iki</a:t>
                </a:r>
                <a:r>
                  <a:rPr lang="en-GB" dirty="0"/>
                  <a:t> </a:t>
                </a:r>
                <a:r>
                  <a:rPr lang="en-GB" dirty="0" err="1"/>
                  <a:t>indisi</a:t>
                </a:r>
                <a:r>
                  <a:rPr lang="en-GB" dirty="0"/>
                  <a:t> de </a:t>
                </a:r>
                <a:r>
                  <a:rPr lang="en-GB" dirty="0" err="1"/>
                  <a:t>ayn</a:t>
                </a:r>
                <a:r>
                  <a:rPr lang="tr-TR" dirty="0"/>
                  <a:t>ı</a:t>
                </a:r>
                <a:r>
                  <a:rPr lang="en-GB" dirty="0" err="1"/>
                  <a:t>dır</a:t>
                </a:r>
                <a:r>
                  <a:rPr lang="en-GB" dirty="0"/>
                  <a:t>.</a:t>
                </a:r>
              </a:p>
              <a:p>
                <a:pPr marL="285750" indent="-285750">
                  <a:buFont typeface="Arial" panose="020B0604020202020204" pitchFamily="34" charset="0"/>
                  <a:buChar char="•"/>
                </a:pPr>
                <a:r>
                  <a:rPr lang="en-GB" dirty="0"/>
                  <a:t>Bu </a:t>
                </a:r>
                <a:r>
                  <a:rPr lang="en-GB" dirty="0" err="1"/>
                  <a:t>sebeple</a:t>
                </a:r>
                <a:r>
                  <a:rPr lang="tr-TR" dirty="0"/>
                  <a:t> </a:t>
                </a:r>
                <a:r>
                  <a:rPr lang="en-GB" dirty="0" err="1"/>
                  <a:t>genelde</a:t>
                </a:r>
                <a:r>
                  <a:rPr lang="en-GB" dirty="0"/>
                  <a:t> </a:t>
                </a:r>
                <a:r>
                  <a:rPr lang="en-GB" dirty="0" err="1"/>
                  <a:t>tek</a:t>
                </a:r>
                <a:r>
                  <a:rPr lang="en-GB" dirty="0"/>
                  <a:t> </a:t>
                </a:r>
                <a:r>
                  <a:rPr lang="en-GB" dirty="0" err="1"/>
                  <a:t>indisle</a:t>
                </a:r>
                <a:r>
                  <a:rPr lang="en-GB" dirty="0"/>
                  <a:t> </a:t>
                </a:r>
                <a:r>
                  <a:rPr lang="en-GB" dirty="0" err="1"/>
                  <a:t>kullanılır</a:t>
                </a:r>
                <a:r>
                  <a:rPr lang="en-GB" dirty="0"/>
                  <a:t>:</a:t>
                </a:r>
              </a:p>
              <a:p>
                <a:pPr marL="285750" indent="-285750">
                  <a:buFont typeface="Arial" panose="020B0604020202020204" pitchFamily="34" charset="0"/>
                  <a:buChar char="•"/>
                </a:pPr>
                <a14:m>
                  <m:oMath xmlns:m="http://schemas.openxmlformats.org/officeDocument/2006/math">
                    <m:sSub>
                      <m:sSubPr>
                        <m:ctrlPr>
                          <a:rPr lang="tr-TR" sz="1800" i="1" smtClean="0">
                            <a:latin typeface="Cambria Math" panose="02040503050406030204" pitchFamily="18" charset="0"/>
                          </a:rPr>
                        </m:ctrlPr>
                      </m:sSubPr>
                      <m:e>
                        <m:r>
                          <a:rPr lang="tr-TR" sz="1800" i="1" smtClean="0">
                            <a:latin typeface="Cambria Math" panose="02040503050406030204" pitchFamily="18" charset="0"/>
                            <a:ea typeface="Cambria Math" panose="02040503050406030204" pitchFamily="18" charset="0"/>
                          </a:rPr>
                          <m:t>𝜎</m:t>
                        </m:r>
                      </m:e>
                      <m:sub>
                        <m:r>
                          <a:rPr lang="tr-TR" sz="1800" b="0" i="1" smtClean="0">
                            <a:latin typeface="Cambria Math" panose="02040503050406030204" pitchFamily="18" charset="0"/>
                          </a:rPr>
                          <m:t>𝑥𝑥</m:t>
                        </m:r>
                      </m:sub>
                    </m:sSub>
                    <m:r>
                      <a:rPr lang="tr-TR" sz="1800" b="0" i="1" smtClean="0">
                        <a:latin typeface="Cambria Math" panose="02040503050406030204" pitchFamily="18" charset="0"/>
                      </a:rPr>
                      <m:t>=</m:t>
                    </m:r>
                    <m:sSub>
                      <m:sSubPr>
                        <m:ctrlPr>
                          <a:rPr lang="tr-TR" i="1">
                            <a:latin typeface="Cambria Math" panose="02040503050406030204" pitchFamily="18" charset="0"/>
                          </a:rPr>
                        </m:ctrlPr>
                      </m:sSubPr>
                      <m:e>
                        <m:r>
                          <a:rPr lang="tr-TR" i="1">
                            <a:latin typeface="Cambria Math" panose="02040503050406030204" pitchFamily="18" charset="0"/>
                            <a:ea typeface="Cambria Math" panose="02040503050406030204" pitchFamily="18" charset="0"/>
                          </a:rPr>
                          <m:t>𝜎</m:t>
                        </m:r>
                      </m:e>
                      <m:sub>
                        <m:r>
                          <a:rPr lang="tr-TR" i="1">
                            <a:latin typeface="Cambria Math" panose="02040503050406030204" pitchFamily="18" charset="0"/>
                          </a:rPr>
                          <m:t>𝑥</m:t>
                        </m:r>
                      </m:sub>
                    </m:sSub>
                    <m:r>
                      <a:rPr lang="tr-TR" b="0" i="1" smtClean="0">
                        <a:latin typeface="Cambria Math" panose="02040503050406030204" pitchFamily="18" charset="0"/>
                      </a:rPr>
                      <m:t>  </m:t>
                    </m:r>
                    <m:sSub>
                      <m:sSubPr>
                        <m:ctrlPr>
                          <a:rPr lang="tr-TR" i="1">
                            <a:latin typeface="Cambria Math" panose="02040503050406030204" pitchFamily="18" charset="0"/>
                          </a:rPr>
                        </m:ctrlPr>
                      </m:sSubPr>
                      <m:e>
                        <m:r>
                          <a:rPr lang="tr-TR" i="1">
                            <a:latin typeface="Cambria Math" panose="02040503050406030204" pitchFamily="18" charset="0"/>
                            <a:ea typeface="Cambria Math" panose="02040503050406030204" pitchFamily="18" charset="0"/>
                          </a:rPr>
                          <m:t>𝜎</m:t>
                        </m:r>
                      </m:e>
                      <m:sub>
                        <m:r>
                          <a:rPr lang="tr-TR" b="0" i="1" smtClean="0">
                            <a:latin typeface="Cambria Math" panose="02040503050406030204" pitchFamily="18" charset="0"/>
                          </a:rPr>
                          <m:t>𝑦𝑦</m:t>
                        </m:r>
                      </m:sub>
                    </m:sSub>
                    <m:r>
                      <a:rPr lang="tr-TR" b="0" i="1" smtClean="0">
                        <a:latin typeface="Cambria Math" panose="02040503050406030204" pitchFamily="18" charset="0"/>
                      </a:rPr>
                      <m:t>=</m:t>
                    </m:r>
                    <m:sSub>
                      <m:sSubPr>
                        <m:ctrlPr>
                          <a:rPr lang="tr-TR" i="1">
                            <a:latin typeface="Cambria Math" panose="02040503050406030204" pitchFamily="18" charset="0"/>
                          </a:rPr>
                        </m:ctrlPr>
                      </m:sSubPr>
                      <m:e>
                        <m:r>
                          <a:rPr lang="tr-TR" i="1">
                            <a:latin typeface="Cambria Math" panose="02040503050406030204" pitchFamily="18" charset="0"/>
                            <a:ea typeface="Cambria Math" panose="02040503050406030204" pitchFamily="18" charset="0"/>
                          </a:rPr>
                          <m:t>𝜎</m:t>
                        </m:r>
                      </m:e>
                      <m:sub>
                        <m:r>
                          <a:rPr lang="tr-TR" b="0" i="1" smtClean="0">
                            <a:latin typeface="Cambria Math" panose="02040503050406030204" pitchFamily="18" charset="0"/>
                          </a:rPr>
                          <m:t>𝑦</m:t>
                        </m:r>
                      </m:sub>
                    </m:sSub>
                  </m:oMath>
                </a14:m>
                <a:r>
                  <a:rPr lang="tr-TR" dirty="0"/>
                  <a:t> </a:t>
                </a:r>
                <a14:m>
                  <m:oMath xmlns:m="http://schemas.openxmlformats.org/officeDocument/2006/math">
                    <m:sSub>
                      <m:sSubPr>
                        <m:ctrlPr>
                          <a:rPr lang="tr-TR" i="1">
                            <a:latin typeface="Cambria Math" panose="02040503050406030204" pitchFamily="18" charset="0"/>
                          </a:rPr>
                        </m:ctrlPr>
                      </m:sSubPr>
                      <m:e>
                        <m:r>
                          <a:rPr lang="tr-TR" i="1">
                            <a:latin typeface="Cambria Math" panose="02040503050406030204" pitchFamily="18" charset="0"/>
                            <a:ea typeface="Cambria Math" panose="02040503050406030204" pitchFamily="18" charset="0"/>
                          </a:rPr>
                          <m:t>𝜎</m:t>
                        </m:r>
                      </m:e>
                      <m:sub>
                        <m:r>
                          <a:rPr lang="tr-TR" b="0" i="1" smtClean="0">
                            <a:latin typeface="Cambria Math" panose="02040503050406030204" pitchFamily="18" charset="0"/>
                          </a:rPr>
                          <m:t>𝑧𝑧</m:t>
                        </m:r>
                      </m:sub>
                    </m:sSub>
                    <m:r>
                      <a:rPr lang="tr-TR" i="1">
                        <a:latin typeface="Cambria Math" panose="02040503050406030204" pitchFamily="18" charset="0"/>
                      </a:rPr>
                      <m:t>=</m:t>
                    </m:r>
                    <m:sSub>
                      <m:sSubPr>
                        <m:ctrlPr>
                          <a:rPr lang="tr-TR" i="1">
                            <a:latin typeface="Cambria Math" panose="02040503050406030204" pitchFamily="18" charset="0"/>
                          </a:rPr>
                        </m:ctrlPr>
                      </m:sSubPr>
                      <m:e>
                        <m:r>
                          <a:rPr lang="tr-TR" i="1">
                            <a:latin typeface="Cambria Math" panose="02040503050406030204" pitchFamily="18" charset="0"/>
                            <a:ea typeface="Cambria Math" panose="02040503050406030204" pitchFamily="18" charset="0"/>
                          </a:rPr>
                          <m:t>𝜎</m:t>
                        </m:r>
                      </m:e>
                      <m:sub>
                        <m:r>
                          <a:rPr lang="tr-TR" b="0" i="1" smtClean="0">
                            <a:latin typeface="Cambria Math" panose="02040503050406030204" pitchFamily="18" charset="0"/>
                          </a:rPr>
                          <m:t>𝑧</m:t>
                        </m:r>
                      </m:sub>
                    </m:sSub>
                  </m:oMath>
                </a14:m>
                <a:r>
                  <a:rPr lang="tr-TR" dirty="0"/>
                  <a:t> </a:t>
                </a:r>
                <a:endParaRPr lang="en-GB" dirty="0"/>
              </a:p>
            </p:txBody>
          </p:sp>
        </mc:Choice>
        <mc:Fallback xmlns="">
          <p:sp>
            <p:nvSpPr>
              <p:cNvPr id="13" name="TextBox 12">
                <a:extLst>
                  <a:ext uri="{FF2B5EF4-FFF2-40B4-BE49-F238E27FC236}">
                    <a16:creationId xmlns:a16="http://schemas.microsoft.com/office/drawing/2014/main" id="{359A71AC-ACA8-ABA7-5C12-1510D5AF9404}"/>
                  </a:ext>
                </a:extLst>
              </p:cNvPr>
              <p:cNvSpPr txBox="1">
                <a:spLocks noRot="1" noChangeAspect="1" noMove="1" noResize="1" noEditPoints="1" noAdjustHandles="1" noChangeArrowheads="1" noChangeShapeType="1" noTextEdit="1"/>
              </p:cNvSpPr>
              <p:nvPr/>
            </p:nvSpPr>
            <p:spPr>
              <a:xfrm>
                <a:off x="203526" y="5415321"/>
                <a:ext cx="9543673" cy="945643"/>
              </a:xfrm>
              <a:prstGeom prst="rect">
                <a:avLst/>
              </a:prstGeom>
              <a:blipFill>
                <a:blip r:embed="rId5"/>
                <a:stretch>
                  <a:fillRect l="-383" t="-3871" b="-5161"/>
                </a:stretch>
              </a:blipFill>
            </p:spPr>
            <p:txBody>
              <a:bodyPr/>
              <a:lstStyle/>
              <a:p>
                <a:r>
                  <a:rPr lang="en-GB">
                    <a:noFill/>
                  </a:rPr>
                  <a:t> </a:t>
                </a:r>
              </a:p>
            </p:txBody>
          </p:sp>
        </mc:Fallback>
      </mc:AlternateContent>
      <p:sp>
        <p:nvSpPr>
          <p:cNvPr id="17" name="TextBox 16">
            <a:extLst>
              <a:ext uri="{FF2B5EF4-FFF2-40B4-BE49-F238E27FC236}">
                <a16:creationId xmlns:a16="http://schemas.microsoft.com/office/drawing/2014/main" id="{CCFB5710-CB60-9A9E-B2CF-F79DD35ED59D}"/>
              </a:ext>
            </a:extLst>
          </p:cNvPr>
          <p:cNvSpPr txBox="1"/>
          <p:nvPr/>
        </p:nvSpPr>
        <p:spPr>
          <a:xfrm>
            <a:off x="3745871" y="2662399"/>
            <a:ext cx="6314792" cy="923330"/>
          </a:xfrm>
          <a:prstGeom prst="rect">
            <a:avLst/>
          </a:prstGeom>
          <a:noFill/>
        </p:spPr>
        <p:txBody>
          <a:bodyPr wrap="square">
            <a:spAutoFit/>
          </a:bodyPr>
          <a:lstStyle/>
          <a:p>
            <a:pPr algn="just"/>
            <a:r>
              <a:rPr lang="en-GB" dirty="0" err="1">
                <a:solidFill>
                  <a:srgbClr val="006600"/>
                </a:solidFill>
              </a:rPr>
              <a:t>Yandaki</a:t>
            </a:r>
            <a:r>
              <a:rPr lang="en-GB" dirty="0">
                <a:solidFill>
                  <a:srgbClr val="006600"/>
                </a:solidFill>
              </a:rPr>
              <a:t> </a:t>
            </a:r>
            <a:r>
              <a:rPr lang="en-GB" dirty="0" err="1">
                <a:solidFill>
                  <a:srgbClr val="006600"/>
                </a:solidFill>
              </a:rPr>
              <a:t>kübik</a:t>
            </a:r>
            <a:r>
              <a:rPr lang="en-GB" dirty="0">
                <a:solidFill>
                  <a:srgbClr val="006600"/>
                </a:solidFill>
              </a:rPr>
              <a:t> </a:t>
            </a:r>
            <a:r>
              <a:rPr lang="en-GB" dirty="0" err="1">
                <a:solidFill>
                  <a:srgbClr val="006600"/>
                </a:solidFill>
              </a:rPr>
              <a:t>elemanda</a:t>
            </a:r>
            <a:r>
              <a:rPr lang="en-GB" dirty="0">
                <a:solidFill>
                  <a:srgbClr val="006600"/>
                </a:solidFill>
              </a:rPr>
              <a:t> </a:t>
            </a:r>
            <a:r>
              <a:rPr lang="en-GB" dirty="0" err="1">
                <a:solidFill>
                  <a:srgbClr val="006600"/>
                </a:solidFill>
              </a:rPr>
              <a:t>gerilme</a:t>
            </a:r>
            <a:r>
              <a:rPr lang="tr-TR" dirty="0">
                <a:solidFill>
                  <a:srgbClr val="006600"/>
                </a:solidFill>
              </a:rPr>
              <a:t> </a:t>
            </a:r>
            <a:r>
              <a:rPr lang="en-GB" dirty="0" err="1">
                <a:solidFill>
                  <a:srgbClr val="006600"/>
                </a:solidFill>
              </a:rPr>
              <a:t>indislerinin</a:t>
            </a:r>
            <a:r>
              <a:rPr lang="en-GB" dirty="0">
                <a:solidFill>
                  <a:srgbClr val="006600"/>
                </a:solidFill>
              </a:rPr>
              <a:t> </a:t>
            </a:r>
            <a:r>
              <a:rPr lang="en-GB" dirty="0" err="1">
                <a:solidFill>
                  <a:srgbClr val="006600"/>
                </a:solidFill>
              </a:rPr>
              <a:t>bu</a:t>
            </a:r>
            <a:r>
              <a:rPr lang="en-GB" dirty="0">
                <a:solidFill>
                  <a:srgbClr val="006600"/>
                </a:solidFill>
              </a:rPr>
              <a:t> </a:t>
            </a:r>
            <a:r>
              <a:rPr lang="en-GB" dirty="0" err="1">
                <a:solidFill>
                  <a:srgbClr val="006600"/>
                </a:solidFill>
              </a:rPr>
              <a:t>tanımlamaya</a:t>
            </a:r>
            <a:r>
              <a:rPr lang="en-GB" dirty="0">
                <a:solidFill>
                  <a:srgbClr val="006600"/>
                </a:solidFill>
              </a:rPr>
              <a:t> </a:t>
            </a:r>
            <a:r>
              <a:rPr lang="en-GB" dirty="0" err="1">
                <a:solidFill>
                  <a:srgbClr val="006600"/>
                </a:solidFill>
              </a:rPr>
              <a:t>uygun</a:t>
            </a:r>
            <a:endParaRPr lang="en-GB" dirty="0">
              <a:solidFill>
                <a:srgbClr val="006600"/>
              </a:solidFill>
            </a:endParaRPr>
          </a:p>
          <a:p>
            <a:pPr algn="just"/>
            <a:r>
              <a:rPr lang="en-GB" dirty="0" err="1">
                <a:solidFill>
                  <a:srgbClr val="006600"/>
                </a:solidFill>
              </a:rPr>
              <a:t>koyulduğu</a:t>
            </a:r>
            <a:r>
              <a:rPr lang="en-GB" dirty="0">
                <a:solidFill>
                  <a:srgbClr val="006600"/>
                </a:solidFill>
              </a:rPr>
              <a:t> </a:t>
            </a:r>
            <a:r>
              <a:rPr lang="en-GB" dirty="0" err="1">
                <a:solidFill>
                  <a:srgbClr val="006600"/>
                </a:solidFill>
              </a:rPr>
              <a:t>anlamaya</a:t>
            </a:r>
            <a:r>
              <a:rPr lang="en-GB" dirty="0">
                <a:solidFill>
                  <a:srgbClr val="006600"/>
                </a:solidFill>
              </a:rPr>
              <a:t> </a:t>
            </a:r>
            <a:r>
              <a:rPr lang="en-GB" dirty="0" err="1">
                <a:solidFill>
                  <a:srgbClr val="006600"/>
                </a:solidFill>
              </a:rPr>
              <a:t>çalışınız</a:t>
            </a:r>
            <a:r>
              <a:rPr lang="en-GB" dirty="0">
                <a:solidFill>
                  <a:srgbClr val="006600"/>
                </a:solidFill>
              </a:rPr>
              <a:t>. Soru</a:t>
            </a:r>
            <a:r>
              <a:rPr lang="tr-TR" dirty="0">
                <a:solidFill>
                  <a:srgbClr val="006600"/>
                </a:solidFill>
              </a:rPr>
              <a:t> </a:t>
            </a:r>
            <a:r>
              <a:rPr lang="en-GB" dirty="0" err="1">
                <a:solidFill>
                  <a:srgbClr val="006600"/>
                </a:solidFill>
              </a:rPr>
              <a:t>işareti</a:t>
            </a:r>
            <a:r>
              <a:rPr lang="en-GB" dirty="0">
                <a:solidFill>
                  <a:srgbClr val="006600"/>
                </a:solidFill>
              </a:rPr>
              <a:t> </a:t>
            </a:r>
            <a:r>
              <a:rPr lang="en-GB" dirty="0" err="1">
                <a:solidFill>
                  <a:srgbClr val="006600"/>
                </a:solidFill>
              </a:rPr>
              <a:t>olan</a:t>
            </a:r>
            <a:r>
              <a:rPr lang="en-GB" dirty="0">
                <a:solidFill>
                  <a:srgbClr val="006600"/>
                </a:solidFill>
              </a:rPr>
              <a:t> </a:t>
            </a:r>
            <a:r>
              <a:rPr lang="en-GB" dirty="0" err="1">
                <a:solidFill>
                  <a:srgbClr val="006600"/>
                </a:solidFill>
              </a:rPr>
              <a:t>gerilmeyi</a:t>
            </a:r>
            <a:r>
              <a:rPr lang="en-GB" dirty="0">
                <a:solidFill>
                  <a:srgbClr val="006600"/>
                </a:solidFill>
              </a:rPr>
              <a:t> </a:t>
            </a:r>
            <a:r>
              <a:rPr lang="en-GB" dirty="0" err="1">
                <a:solidFill>
                  <a:srgbClr val="006600"/>
                </a:solidFill>
              </a:rPr>
              <a:t>indisiyle</a:t>
            </a:r>
            <a:r>
              <a:rPr lang="en-GB" dirty="0">
                <a:solidFill>
                  <a:srgbClr val="006600"/>
                </a:solidFill>
              </a:rPr>
              <a:t> </a:t>
            </a:r>
            <a:r>
              <a:rPr lang="en-GB" dirty="0" err="1">
                <a:solidFill>
                  <a:srgbClr val="006600"/>
                </a:solidFill>
              </a:rPr>
              <a:t>birlikte</a:t>
            </a:r>
            <a:r>
              <a:rPr lang="tr-TR" dirty="0">
                <a:solidFill>
                  <a:srgbClr val="006600"/>
                </a:solidFill>
              </a:rPr>
              <a:t> </a:t>
            </a:r>
            <a:r>
              <a:rPr lang="en-GB" dirty="0" err="1">
                <a:solidFill>
                  <a:srgbClr val="006600"/>
                </a:solidFill>
              </a:rPr>
              <a:t>tanımlayınız</a:t>
            </a:r>
            <a:r>
              <a:rPr lang="en-GB" dirty="0">
                <a:solidFill>
                  <a:srgbClr val="006600"/>
                </a:solidFill>
              </a:rPr>
              <a:t>.</a:t>
            </a:r>
          </a:p>
        </p:txBody>
      </p:sp>
    </p:spTree>
    <p:extLst>
      <p:ext uri="{BB962C8B-B14F-4D97-AF65-F5344CB8AC3E}">
        <p14:creationId xmlns:p14="http://schemas.microsoft.com/office/powerpoint/2010/main" val="27157036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42367CB8-68CA-3F71-F057-15E82CED8B28}"/>
              </a:ext>
            </a:extLst>
          </p:cNvPr>
          <p:cNvSpPr txBox="1">
            <a:spLocks/>
          </p:cNvSpPr>
          <p:nvPr/>
        </p:nvSpPr>
        <p:spPr bwMode="black">
          <a:xfrm>
            <a:off x="13321" y="20070"/>
            <a:ext cx="5092833" cy="541246"/>
          </a:xfrm>
          <a:prstGeom prst="rect">
            <a:avLst/>
          </a:prstGeom>
          <a:solidFill>
            <a:srgbClr val="FFFFFF"/>
          </a:solidFill>
          <a:ln w="31750" cap="sq">
            <a:solidFill>
              <a:srgbClr val="404040"/>
            </a:solidFill>
            <a:miter lim="800000"/>
          </a:ln>
        </p:spPr>
        <p:txBody>
          <a:bodyPr vert="horz" lIns="182880" tIns="182880" rIns="182880" bIns="182880" rtlCol="0" anchor="b">
            <a:normAutofit fontScale="32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chemeClr val="tx2"/>
                </a:solidFill>
                <a:latin typeface="+mj-lt"/>
                <a:ea typeface="+mj-ea"/>
                <a:cs typeface="+mj-cs"/>
              </a:rPr>
              <a:t>GERİLME KAVRAMI ve GERİLME ÇEŞİTLERİ</a:t>
            </a:r>
          </a:p>
        </p:txBody>
      </p:sp>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a:xfrm>
            <a:off x="11663632" y="6344668"/>
            <a:ext cx="365760" cy="365760"/>
          </a:xfrm>
        </p:spPr>
        <p:txBody>
          <a:bodyPr/>
          <a:lstStyle/>
          <a:p>
            <a:pPr algn="l"/>
            <a:fld id="{FAEF9944-A4F6-4C59-AEBD-678D6480B8EA}" type="slidenum">
              <a:rPr lang="tr-TR" smtClean="0"/>
              <a:pPr algn="l"/>
              <a:t>12</a:t>
            </a:fld>
            <a:endParaRPr lang="tr-TR" dirty="0"/>
          </a:p>
        </p:txBody>
      </p:sp>
      <p:sp>
        <p:nvSpPr>
          <p:cNvPr id="7" name="TextBox 6">
            <a:extLst>
              <a:ext uri="{FF2B5EF4-FFF2-40B4-BE49-F238E27FC236}">
                <a16:creationId xmlns:a16="http://schemas.microsoft.com/office/drawing/2014/main" id="{587C3396-3649-F509-8F11-EA9AE696C0AF}"/>
              </a:ext>
            </a:extLst>
          </p:cNvPr>
          <p:cNvSpPr txBox="1"/>
          <p:nvPr/>
        </p:nvSpPr>
        <p:spPr>
          <a:xfrm>
            <a:off x="301531" y="2887459"/>
            <a:ext cx="11508640" cy="1077218"/>
          </a:xfrm>
          <a:prstGeom prst="rect">
            <a:avLst/>
          </a:prstGeom>
          <a:noFill/>
        </p:spPr>
        <p:txBody>
          <a:bodyPr wrap="square">
            <a:spAutoFit/>
          </a:bodyPr>
          <a:lstStyle/>
          <a:p>
            <a:pPr algn="just"/>
            <a:r>
              <a:rPr lang="tr-TR" sz="1600" dirty="0"/>
              <a:t>Görüldüğü üzere bir noktada en genel halde gerilme durumunu ifade etmek için 9 adet gerilme bileşenine ihtiyaç vardır. Fakat kayma gerilmeleri arasında var olan bir ilişki ile gerekli bağımsız bileşen sayısı düşmektedir. Bu ilişkiyi ifade etmek için öncelikle şekilde gösterildiği gibi z yüzeyinde sonsuz küçük bir küp üzerinde denge denklemlerini dikkate alalım.  (Küpün sonsuz küçük olması iki karşılıklı yüzey arasındaki değerlerde ihmal edilebilir bir değişim olduğu ve gerilme değerlerinin karşıt yüzeylerde eşit olduğu anlamına gelir. </a:t>
            </a:r>
            <a:endParaRPr lang="en-GB" sz="1600" dirty="0"/>
          </a:p>
        </p:txBody>
      </p:sp>
      <p:sp>
        <p:nvSpPr>
          <p:cNvPr id="4" name="TextBox 3">
            <a:extLst>
              <a:ext uri="{FF2B5EF4-FFF2-40B4-BE49-F238E27FC236}">
                <a16:creationId xmlns:a16="http://schemas.microsoft.com/office/drawing/2014/main" id="{21923C62-F8DE-B582-31AC-CFCE528624AF}"/>
              </a:ext>
            </a:extLst>
          </p:cNvPr>
          <p:cNvSpPr txBox="1"/>
          <p:nvPr/>
        </p:nvSpPr>
        <p:spPr>
          <a:xfrm>
            <a:off x="203526" y="618160"/>
            <a:ext cx="7356118" cy="369332"/>
          </a:xfrm>
          <a:prstGeom prst="rect">
            <a:avLst/>
          </a:prstGeom>
          <a:noFill/>
        </p:spPr>
        <p:txBody>
          <a:bodyPr wrap="square">
            <a:spAutoFit/>
          </a:bodyPr>
          <a:lstStyle/>
          <a:p>
            <a:r>
              <a:rPr lang="tr-TR" b="1" u="sng" dirty="0">
                <a:solidFill>
                  <a:srgbClr val="C00000"/>
                </a:solidFill>
              </a:rPr>
              <a:t>Genel  Yükleme Halinde Gerilme ve Gerilme Bileşenleri </a:t>
            </a:r>
            <a:endParaRPr lang="en-GB" u="sng" dirty="0"/>
          </a:p>
        </p:txBody>
      </p:sp>
      <p:grpSp>
        <p:nvGrpSpPr>
          <p:cNvPr id="11" name="Group 10">
            <a:extLst>
              <a:ext uri="{FF2B5EF4-FFF2-40B4-BE49-F238E27FC236}">
                <a16:creationId xmlns:a16="http://schemas.microsoft.com/office/drawing/2014/main" id="{3661CF3F-FDA4-0833-E838-212874A9C8FE}"/>
              </a:ext>
            </a:extLst>
          </p:cNvPr>
          <p:cNvGrpSpPr/>
          <p:nvPr/>
        </p:nvGrpSpPr>
        <p:grpSpPr>
          <a:xfrm>
            <a:off x="4184808" y="1034558"/>
            <a:ext cx="4437514" cy="1828339"/>
            <a:chOff x="1990442" y="2680552"/>
            <a:chExt cx="6170398" cy="2460656"/>
          </a:xfrm>
        </p:grpSpPr>
        <p:pic>
          <p:nvPicPr>
            <p:cNvPr id="5" name="Picture 4">
              <a:extLst>
                <a:ext uri="{FF2B5EF4-FFF2-40B4-BE49-F238E27FC236}">
                  <a16:creationId xmlns:a16="http://schemas.microsoft.com/office/drawing/2014/main" id="{0D19718D-A987-1FF5-6880-36AB13B637A0}"/>
                </a:ext>
              </a:extLst>
            </p:cNvPr>
            <p:cNvPicPr>
              <a:picLocks noChangeAspect="1"/>
            </p:cNvPicPr>
            <p:nvPr/>
          </p:nvPicPr>
          <p:blipFill>
            <a:blip r:embed="rId3"/>
            <a:stretch>
              <a:fillRect/>
            </a:stretch>
          </p:blipFill>
          <p:spPr>
            <a:xfrm>
              <a:off x="1990442" y="2680552"/>
              <a:ext cx="2857500" cy="2460656"/>
            </a:xfrm>
            <a:prstGeom prst="rect">
              <a:avLst/>
            </a:prstGeom>
            <a:ln>
              <a:solidFill>
                <a:schemeClr val="tx1"/>
              </a:solidFill>
            </a:ln>
          </p:spPr>
        </p:pic>
        <p:pic>
          <p:nvPicPr>
            <p:cNvPr id="8" name="Picture 7">
              <a:extLst>
                <a:ext uri="{FF2B5EF4-FFF2-40B4-BE49-F238E27FC236}">
                  <a16:creationId xmlns:a16="http://schemas.microsoft.com/office/drawing/2014/main" id="{64DEBA6D-ACED-9604-4FB9-62A04D257998}"/>
                </a:ext>
              </a:extLst>
            </p:cNvPr>
            <p:cNvPicPr>
              <a:picLocks noChangeAspect="1"/>
            </p:cNvPicPr>
            <p:nvPr/>
          </p:nvPicPr>
          <p:blipFill>
            <a:blip r:embed="rId4"/>
            <a:stretch>
              <a:fillRect/>
            </a:stretch>
          </p:blipFill>
          <p:spPr>
            <a:xfrm>
              <a:off x="5072958" y="2680552"/>
              <a:ext cx="3087882" cy="2460656"/>
            </a:xfrm>
            <a:prstGeom prst="rect">
              <a:avLst/>
            </a:prstGeom>
            <a:ln>
              <a:solidFill>
                <a:schemeClr val="tx1"/>
              </a:solidFill>
            </a:ln>
          </p:spPr>
        </p:pic>
      </p:grpSp>
      <p:pic>
        <p:nvPicPr>
          <p:cNvPr id="16" name="Picture 15">
            <a:extLst>
              <a:ext uri="{FF2B5EF4-FFF2-40B4-BE49-F238E27FC236}">
                <a16:creationId xmlns:a16="http://schemas.microsoft.com/office/drawing/2014/main" id="{0C33FD53-5B93-318B-5170-8BA27FDF2188}"/>
              </a:ext>
            </a:extLst>
          </p:cNvPr>
          <p:cNvPicPr>
            <a:picLocks noChangeAspect="1"/>
          </p:cNvPicPr>
          <p:nvPr/>
        </p:nvPicPr>
        <p:blipFill>
          <a:blip r:embed="rId5"/>
          <a:stretch>
            <a:fillRect/>
          </a:stretch>
        </p:blipFill>
        <p:spPr>
          <a:xfrm>
            <a:off x="4921028" y="3970541"/>
            <a:ext cx="3028950" cy="381000"/>
          </a:xfrm>
          <a:prstGeom prst="rect">
            <a:avLst/>
          </a:prstGeom>
          <a:ln>
            <a:solidFill>
              <a:schemeClr val="tx1"/>
            </a:solidFill>
          </a:ln>
        </p:spPr>
      </p:pic>
      <p:sp>
        <p:nvSpPr>
          <p:cNvPr id="19" name="TextBox 18">
            <a:extLst>
              <a:ext uri="{FF2B5EF4-FFF2-40B4-BE49-F238E27FC236}">
                <a16:creationId xmlns:a16="http://schemas.microsoft.com/office/drawing/2014/main" id="{5BC5D1E0-D094-33A2-2F81-512342A69BC3}"/>
              </a:ext>
            </a:extLst>
          </p:cNvPr>
          <p:cNvSpPr txBox="1"/>
          <p:nvPr/>
        </p:nvSpPr>
        <p:spPr>
          <a:xfrm>
            <a:off x="301532" y="4342031"/>
            <a:ext cx="11362099" cy="584775"/>
          </a:xfrm>
          <a:prstGeom prst="rect">
            <a:avLst/>
          </a:prstGeom>
          <a:noFill/>
        </p:spPr>
        <p:txBody>
          <a:bodyPr wrap="square">
            <a:spAutoFit/>
          </a:bodyPr>
          <a:lstStyle/>
          <a:p>
            <a:pPr algn="just"/>
            <a:r>
              <a:rPr lang="tr-TR" sz="1600" dirty="0"/>
              <a:t>Dikkatli bakıldığında küpün görünmeyen (negatif doğrultudaki) yüzlerindeki gerilmeler eşit ve zıt yönlü olacakları için kuvvet dengesi denklemi otomatik olarak sağlanır. Moment dengesi dikkate alınırsa;</a:t>
            </a:r>
            <a:endParaRPr lang="en-GB" sz="1600" dirty="0"/>
          </a:p>
        </p:txBody>
      </p:sp>
      <p:pic>
        <p:nvPicPr>
          <p:cNvPr id="21" name="Picture 20">
            <a:extLst>
              <a:ext uri="{FF2B5EF4-FFF2-40B4-BE49-F238E27FC236}">
                <a16:creationId xmlns:a16="http://schemas.microsoft.com/office/drawing/2014/main" id="{78AAD28F-67AD-BD1C-B275-64EEC85DD42A}"/>
              </a:ext>
            </a:extLst>
          </p:cNvPr>
          <p:cNvPicPr>
            <a:picLocks noChangeAspect="1"/>
          </p:cNvPicPr>
          <p:nvPr/>
        </p:nvPicPr>
        <p:blipFill>
          <a:blip r:embed="rId6"/>
          <a:stretch>
            <a:fillRect/>
          </a:stretch>
        </p:blipFill>
        <p:spPr>
          <a:xfrm>
            <a:off x="4503793" y="4942368"/>
            <a:ext cx="3276600" cy="428625"/>
          </a:xfrm>
          <a:prstGeom prst="rect">
            <a:avLst/>
          </a:prstGeom>
          <a:ln>
            <a:solidFill>
              <a:schemeClr val="tx1"/>
            </a:solidFill>
          </a:ln>
        </p:spPr>
      </p:pic>
      <p:pic>
        <p:nvPicPr>
          <p:cNvPr id="23" name="Picture 22">
            <a:extLst>
              <a:ext uri="{FF2B5EF4-FFF2-40B4-BE49-F238E27FC236}">
                <a16:creationId xmlns:a16="http://schemas.microsoft.com/office/drawing/2014/main" id="{925B5AF8-99C1-7B11-2EEF-2D9580BDF583}"/>
              </a:ext>
            </a:extLst>
          </p:cNvPr>
          <p:cNvPicPr>
            <a:picLocks noChangeAspect="1"/>
          </p:cNvPicPr>
          <p:nvPr/>
        </p:nvPicPr>
        <p:blipFill>
          <a:blip r:embed="rId7"/>
          <a:stretch>
            <a:fillRect/>
          </a:stretch>
        </p:blipFill>
        <p:spPr>
          <a:xfrm>
            <a:off x="3096495" y="5470327"/>
            <a:ext cx="3553003" cy="403360"/>
          </a:xfrm>
          <a:prstGeom prst="rect">
            <a:avLst/>
          </a:prstGeom>
          <a:ln>
            <a:solidFill>
              <a:schemeClr val="tx1"/>
            </a:solidFill>
          </a:ln>
        </p:spPr>
      </p:pic>
      <p:pic>
        <p:nvPicPr>
          <p:cNvPr id="26" name="Picture 25">
            <a:extLst>
              <a:ext uri="{FF2B5EF4-FFF2-40B4-BE49-F238E27FC236}">
                <a16:creationId xmlns:a16="http://schemas.microsoft.com/office/drawing/2014/main" id="{1D39BCAA-94F3-69EA-3EB4-B869FD7D7580}"/>
              </a:ext>
            </a:extLst>
          </p:cNvPr>
          <p:cNvPicPr>
            <a:picLocks noChangeAspect="1"/>
          </p:cNvPicPr>
          <p:nvPr/>
        </p:nvPicPr>
        <p:blipFill>
          <a:blip r:embed="rId8"/>
          <a:stretch>
            <a:fillRect/>
          </a:stretch>
        </p:blipFill>
        <p:spPr>
          <a:xfrm>
            <a:off x="8163160" y="5515809"/>
            <a:ext cx="962025" cy="276225"/>
          </a:xfrm>
          <a:prstGeom prst="rect">
            <a:avLst/>
          </a:prstGeom>
          <a:ln>
            <a:solidFill>
              <a:schemeClr val="tx1"/>
            </a:solidFill>
          </a:ln>
        </p:spPr>
      </p:pic>
      <p:sp>
        <p:nvSpPr>
          <p:cNvPr id="27" name="Arrow: Right 26">
            <a:extLst>
              <a:ext uri="{FF2B5EF4-FFF2-40B4-BE49-F238E27FC236}">
                <a16:creationId xmlns:a16="http://schemas.microsoft.com/office/drawing/2014/main" id="{39919DC1-7B98-5EFD-DA35-C0D482C3C44F}"/>
              </a:ext>
            </a:extLst>
          </p:cNvPr>
          <p:cNvSpPr/>
          <p:nvPr/>
        </p:nvSpPr>
        <p:spPr>
          <a:xfrm>
            <a:off x="6859399" y="5533894"/>
            <a:ext cx="1093860" cy="26959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9" name="Group 38">
            <a:extLst>
              <a:ext uri="{FF2B5EF4-FFF2-40B4-BE49-F238E27FC236}">
                <a16:creationId xmlns:a16="http://schemas.microsoft.com/office/drawing/2014/main" id="{52CA01BA-7C3F-2B4E-E021-CDA50552ACBE}"/>
              </a:ext>
            </a:extLst>
          </p:cNvPr>
          <p:cNvGrpSpPr/>
          <p:nvPr/>
        </p:nvGrpSpPr>
        <p:grpSpPr>
          <a:xfrm>
            <a:off x="301531" y="5936789"/>
            <a:ext cx="11431033" cy="912118"/>
            <a:chOff x="301531" y="5936789"/>
            <a:chExt cx="11431033" cy="912118"/>
          </a:xfrm>
        </p:grpSpPr>
        <p:sp>
          <p:nvSpPr>
            <p:cNvPr id="28" name="TextBox 27">
              <a:extLst>
                <a:ext uri="{FF2B5EF4-FFF2-40B4-BE49-F238E27FC236}">
                  <a16:creationId xmlns:a16="http://schemas.microsoft.com/office/drawing/2014/main" id="{6B55CDCC-0E9C-8FAE-FB49-F317CF87FE73}"/>
                </a:ext>
              </a:extLst>
            </p:cNvPr>
            <p:cNvSpPr txBox="1"/>
            <p:nvPr/>
          </p:nvSpPr>
          <p:spPr>
            <a:xfrm>
              <a:off x="301532" y="5936789"/>
              <a:ext cx="11362099" cy="584775"/>
            </a:xfrm>
            <a:prstGeom prst="rect">
              <a:avLst/>
            </a:prstGeom>
            <a:noFill/>
          </p:spPr>
          <p:txBody>
            <a:bodyPr wrap="square">
              <a:spAutoFit/>
            </a:bodyPr>
            <a:lstStyle/>
            <a:p>
              <a:pPr algn="just"/>
              <a:r>
                <a:rPr lang="tr-TR" sz="1600" dirty="0"/>
                <a:t>Böylece birbirine dik yüzeylerde yönleri kesişen kayma gerilmelerinin birbirine eşit olduğu sonucuna varılır. X ve y yüzeyi için de aynı işlem yapılırsa </a:t>
              </a:r>
              <a:endParaRPr lang="en-GB" sz="1600" dirty="0"/>
            </a:p>
          </p:txBody>
        </p:sp>
        <p:pic>
          <p:nvPicPr>
            <p:cNvPr id="30" name="Picture 29">
              <a:extLst>
                <a:ext uri="{FF2B5EF4-FFF2-40B4-BE49-F238E27FC236}">
                  <a16:creationId xmlns:a16="http://schemas.microsoft.com/office/drawing/2014/main" id="{C3D55866-80A4-8BD5-A9BB-31B3AE0DD3DC}"/>
                </a:ext>
              </a:extLst>
            </p:cNvPr>
            <p:cNvPicPr>
              <a:picLocks noChangeAspect="1"/>
            </p:cNvPicPr>
            <p:nvPr/>
          </p:nvPicPr>
          <p:blipFill>
            <a:blip r:embed="rId9"/>
            <a:stretch>
              <a:fillRect/>
            </a:stretch>
          </p:blipFill>
          <p:spPr>
            <a:xfrm>
              <a:off x="1654398" y="6239840"/>
              <a:ext cx="751474" cy="297286"/>
            </a:xfrm>
            <a:prstGeom prst="rect">
              <a:avLst/>
            </a:prstGeom>
            <a:ln>
              <a:solidFill>
                <a:schemeClr val="tx1"/>
              </a:solidFill>
            </a:ln>
          </p:spPr>
        </p:pic>
        <p:pic>
          <p:nvPicPr>
            <p:cNvPr id="32" name="Picture 31">
              <a:extLst>
                <a:ext uri="{FF2B5EF4-FFF2-40B4-BE49-F238E27FC236}">
                  <a16:creationId xmlns:a16="http://schemas.microsoft.com/office/drawing/2014/main" id="{ED7FF689-8945-9318-1F4B-3650219DBC0F}"/>
                </a:ext>
              </a:extLst>
            </p:cNvPr>
            <p:cNvPicPr>
              <a:picLocks noChangeAspect="1"/>
            </p:cNvPicPr>
            <p:nvPr/>
          </p:nvPicPr>
          <p:blipFill>
            <a:blip r:embed="rId10"/>
            <a:stretch>
              <a:fillRect/>
            </a:stretch>
          </p:blipFill>
          <p:spPr>
            <a:xfrm>
              <a:off x="2938210" y="6234058"/>
              <a:ext cx="828675" cy="295275"/>
            </a:xfrm>
            <a:prstGeom prst="rect">
              <a:avLst/>
            </a:prstGeom>
            <a:ln>
              <a:solidFill>
                <a:schemeClr val="tx1"/>
              </a:solidFill>
            </a:ln>
          </p:spPr>
        </p:pic>
        <p:sp>
          <p:nvSpPr>
            <p:cNvPr id="34" name="TextBox 33">
              <a:extLst>
                <a:ext uri="{FF2B5EF4-FFF2-40B4-BE49-F238E27FC236}">
                  <a16:creationId xmlns:a16="http://schemas.microsoft.com/office/drawing/2014/main" id="{68CAB5B1-BA47-E226-5AE8-B47B96FBB370}"/>
                </a:ext>
              </a:extLst>
            </p:cNvPr>
            <p:cNvSpPr txBox="1"/>
            <p:nvPr/>
          </p:nvSpPr>
          <p:spPr>
            <a:xfrm>
              <a:off x="2480792" y="6197308"/>
              <a:ext cx="464077" cy="338554"/>
            </a:xfrm>
            <a:prstGeom prst="rect">
              <a:avLst/>
            </a:prstGeom>
            <a:noFill/>
          </p:spPr>
          <p:txBody>
            <a:bodyPr wrap="square">
              <a:spAutoFit/>
            </a:bodyPr>
            <a:lstStyle/>
            <a:p>
              <a:r>
                <a:rPr lang="tr-TR" sz="1600" dirty="0"/>
                <a:t>ve</a:t>
              </a:r>
              <a:endParaRPr lang="en-GB" dirty="0"/>
            </a:p>
          </p:txBody>
        </p:sp>
        <p:sp>
          <p:nvSpPr>
            <p:cNvPr id="36" name="TextBox 35">
              <a:extLst>
                <a:ext uri="{FF2B5EF4-FFF2-40B4-BE49-F238E27FC236}">
                  <a16:creationId xmlns:a16="http://schemas.microsoft.com/office/drawing/2014/main" id="{C6B2F5BB-ACBC-8E2A-CC40-506EDECE695B}"/>
                </a:ext>
              </a:extLst>
            </p:cNvPr>
            <p:cNvSpPr txBox="1"/>
            <p:nvPr/>
          </p:nvSpPr>
          <p:spPr>
            <a:xfrm>
              <a:off x="3828222" y="6205820"/>
              <a:ext cx="7904342" cy="584775"/>
            </a:xfrm>
            <a:prstGeom prst="rect">
              <a:avLst/>
            </a:prstGeom>
            <a:noFill/>
          </p:spPr>
          <p:txBody>
            <a:bodyPr wrap="square">
              <a:spAutoFit/>
            </a:bodyPr>
            <a:lstStyle/>
            <a:p>
              <a:pPr algn="just"/>
              <a:r>
                <a:rPr lang="tr-TR" sz="1600" dirty="0"/>
                <a:t>bulunur. Bu sayede en genel halde gerilme durumunu ifade etmek için 6 bağımsız gerilme değeri</a:t>
              </a:r>
              <a:endParaRPr lang="en-GB" dirty="0"/>
            </a:p>
          </p:txBody>
        </p:sp>
        <p:sp>
          <p:nvSpPr>
            <p:cNvPr id="38" name="TextBox 37">
              <a:extLst>
                <a:ext uri="{FF2B5EF4-FFF2-40B4-BE49-F238E27FC236}">
                  <a16:creationId xmlns:a16="http://schemas.microsoft.com/office/drawing/2014/main" id="{D26E4FD8-910B-9E20-B5B5-43BACC8B4A5B}"/>
                </a:ext>
              </a:extLst>
            </p:cNvPr>
            <p:cNvSpPr txBox="1"/>
            <p:nvPr/>
          </p:nvSpPr>
          <p:spPr>
            <a:xfrm>
              <a:off x="301531" y="6510353"/>
              <a:ext cx="6102034" cy="338554"/>
            </a:xfrm>
            <a:prstGeom prst="rect">
              <a:avLst/>
            </a:prstGeom>
            <a:noFill/>
          </p:spPr>
          <p:txBody>
            <a:bodyPr wrap="square">
              <a:spAutoFit/>
            </a:bodyPr>
            <a:lstStyle/>
            <a:p>
              <a:r>
                <a:rPr lang="tr-TR" sz="1600" dirty="0"/>
                <a:t>ifade edilmelidir.</a:t>
              </a:r>
              <a:endParaRPr lang="en-GB" sz="1600" dirty="0"/>
            </a:p>
          </p:txBody>
        </p:sp>
      </p:grpSp>
    </p:spTree>
    <p:extLst>
      <p:ext uri="{BB962C8B-B14F-4D97-AF65-F5344CB8AC3E}">
        <p14:creationId xmlns:p14="http://schemas.microsoft.com/office/powerpoint/2010/main" val="37902994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42367CB8-68CA-3F71-F057-15E82CED8B28}"/>
              </a:ext>
            </a:extLst>
          </p:cNvPr>
          <p:cNvSpPr txBox="1">
            <a:spLocks/>
          </p:cNvSpPr>
          <p:nvPr/>
        </p:nvSpPr>
        <p:spPr bwMode="black">
          <a:xfrm>
            <a:off x="13321" y="20070"/>
            <a:ext cx="5092833" cy="541246"/>
          </a:xfrm>
          <a:prstGeom prst="rect">
            <a:avLst/>
          </a:prstGeom>
          <a:solidFill>
            <a:srgbClr val="FFFFFF"/>
          </a:solidFill>
          <a:ln w="31750" cap="sq">
            <a:solidFill>
              <a:srgbClr val="404040"/>
            </a:solidFill>
            <a:miter lim="800000"/>
          </a:ln>
        </p:spPr>
        <p:txBody>
          <a:bodyPr vert="horz" lIns="182880" tIns="182880" rIns="182880" bIns="182880" rtlCol="0" anchor="b">
            <a:normAutofit fontScale="32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chemeClr val="tx2"/>
                </a:solidFill>
                <a:latin typeface="+mj-lt"/>
                <a:ea typeface="+mj-ea"/>
                <a:cs typeface="+mj-cs"/>
              </a:rPr>
              <a:t>GERİLME KAVRAMI ve GERİLME ÇEŞİTLERİ</a:t>
            </a:r>
          </a:p>
        </p:txBody>
      </p:sp>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a:xfrm>
            <a:off x="11663632" y="6344668"/>
            <a:ext cx="365760" cy="365760"/>
          </a:xfrm>
        </p:spPr>
        <p:txBody>
          <a:bodyPr/>
          <a:lstStyle/>
          <a:p>
            <a:pPr algn="l"/>
            <a:fld id="{FAEF9944-A4F6-4C59-AEBD-678D6480B8EA}" type="slidenum">
              <a:rPr lang="tr-TR" smtClean="0"/>
              <a:pPr algn="l"/>
              <a:t>13</a:t>
            </a:fld>
            <a:endParaRPr lang="tr-TR" dirty="0"/>
          </a:p>
        </p:txBody>
      </p:sp>
      <p:sp>
        <p:nvSpPr>
          <p:cNvPr id="7" name="TextBox 6">
            <a:extLst>
              <a:ext uri="{FF2B5EF4-FFF2-40B4-BE49-F238E27FC236}">
                <a16:creationId xmlns:a16="http://schemas.microsoft.com/office/drawing/2014/main" id="{587C3396-3649-F509-8F11-EA9AE696C0AF}"/>
              </a:ext>
            </a:extLst>
          </p:cNvPr>
          <p:cNvSpPr txBox="1"/>
          <p:nvPr/>
        </p:nvSpPr>
        <p:spPr>
          <a:xfrm>
            <a:off x="154992" y="1116470"/>
            <a:ext cx="11508640" cy="1077218"/>
          </a:xfrm>
          <a:prstGeom prst="rect">
            <a:avLst/>
          </a:prstGeom>
          <a:noFill/>
        </p:spPr>
        <p:txBody>
          <a:bodyPr wrap="square">
            <a:spAutoFit/>
          </a:bodyPr>
          <a:lstStyle/>
          <a:p>
            <a:pPr marL="285750" indent="-285750" algn="just">
              <a:buFont typeface="Arial" panose="020B0604020202020204" pitchFamily="34" charset="0"/>
              <a:buChar char="•"/>
            </a:pPr>
            <a:r>
              <a:rPr lang="tr-TR" sz="1600" dirty="0"/>
              <a:t>Tensör, matematikte ve fiziksel bilimlerde kullanılan, verileri çok boyutlu diziler halinde temsil eden bir yapıdır. Tensör kavramı, </a:t>
            </a:r>
            <a:r>
              <a:rPr lang="tr-TR" sz="1600" dirty="0" err="1"/>
              <a:t>skaler</a:t>
            </a:r>
            <a:r>
              <a:rPr lang="tr-TR" sz="1600" dirty="0"/>
              <a:t> (tek bir sayı), vektör (bir sayı dizisi) ve matris (iki boyutlu bir sayı dizisi) kavramlarının daha genel bir uzantısıdır. Nesnenin kaç boyutla ifade edildiğine de tensörün derecesi denilir. Bir </a:t>
            </a:r>
            <a:r>
              <a:rPr lang="tr-TR" sz="1600" dirty="0" err="1"/>
              <a:t>skalerin</a:t>
            </a:r>
            <a:r>
              <a:rPr lang="tr-TR" sz="1600" dirty="0"/>
              <a:t> derecesi 0, bir vektörün 1, bir matrisin ise 2’dir. Tensörler üç ve üzeri dereceye de sahip olabilir. </a:t>
            </a:r>
            <a:endParaRPr lang="en-GB" sz="1600" dirty="0"/>
          </a:p>
        </p:txBody>
      </p:sp>
      <p:sp>
        <p:nvSpPr>
          <p:cNvPr id="4" name="TextBox 3">
            <a:extLst>
              <a:ext uri="{FF2B5EF4-FFF2-40B4-BE49-F238E27FC236}">
                <a16:creationId xmlns:a16="http://schemas.microsoft.com/office/drawing/2014/main" id="{21923C62-F8DE-B582-31AC-CFCE528624AF}"/>
              </a:ext>
            </a:extLst>
          </p:cNvPr>
          <p:cNvSpPr txBox="1"/>
          <p:nvPr/>
        </p:nvSpPr>
        <p:spPr>
          <a:xfrm>
            <a:off x="203526" y="618160"/>
            <a:ext cx="7356118" cy="369332"/>
          </a:xfrm>
          <a:prstGeom prst="rect">
            <a:avLst/>
          </a:prstGeom>
          <a:noFill/>
        </p:spPr>
        <p:txBody>
          <a:bodyPr wrap="square">
            <a:spAutoFit/>
          </a:bodyPr>
          <a:lstStyle/>
          <a:p>
            <a:r>
              <a:rPr lang="tr-TR" b="1" u="sng" dirty="0">
                <a:solidFill>
                  <a:srgbClr val="C00000"/>
                </a:solidFill>
              </a:rPr>
              <a:t>Genel Gerilme Tensörü</a:t>
            </a:r>
            <a:endParaRPr lang="en-GB" u="sng" dirty="0"/>
          </a:p>
        </p:txBody>
      </p:sp>
      <p:sp>
        <p:nvSpPr>
          <p:cNvPr id="6" name="TextBox 5">
            <a:extLst>
              <a:ext uri="{FF2B5EF4-FFF2-40B4-BE49-F238E27FC236}">
                <a16:creationId xmlns:a16="http://schemas.microsoft.com/office/drawing/2014/main" id="{16F982F9-310C-3510-EF52-2EB82EFC13D8}"/>
              </a:ext>
            </a:extLst>
          </p:cNvPr>
          <p:cNvSpPr txBox="1"/>
          <p:nvPr/>
        </p:nvSpPr>
        <p:spPr>
          <a:xfrm>
            <a:off x="154991" y="2286442"/>
            <a:ext cx="11243321" cy="338554"/>
          </a:xfrm>
          <a:prstGeom prst="rect">
            <a:avLst/>
          </a:prstGeom>
          <a:noFill/>
        </p:spPr>
        <p:txBody>
          <a:bodyPr wrap="square">
            <a:spAutoFit/>
          </a:bodyPr>
          <a:lstStyle/>
          <a:p>
            <a:pPr marL="285750" indent="-285750" algn="just">
              <a:buFont typeface="Arial" panose="020B0604020202020204" pitchFamily="34" charset="0"/>
              <a:buChar char="•"/>
            </a:pPr>
            <a:r>
              <a:rPr lang="tr-TR" sz="1600" dirty="0"/>
              <a:t>Bir noktadaki gerilme hali, 2. dereceden ‘’Gerilme tensörü’’ (</a:t>
            </a:r>
            <a:r>
              <a:rPr lang="tr-TR" sz="1600" dirty="0" err="1"/>
              <a:t>Cauchy</a:t>
            </a:r>
            <a:r>
              <a:rPr lang="tr-TR" sz="1600" dirty="0"/>
              <a:t> gerilme tensörü) ile ifade edilir. </a:t>
            </a:r>
            <a:endParaRPr lang="en-GB" sz="1600" dirty="0"/>
          </a:p>
        </p:txBody>
      </p:sp>
      <p:grpSp>
        <p:nvGrpSpPr>
          <p:cNvPr id="5" name="Group 4">
            <a:extLst>
              <a:ext uri="{FF2B5EF4-FFF2-40B4-BE49-F238E27FC236}">
                <a16:creationId xmlns:a16="http://schemas.microsoft.com/office/drawing/2014/main" id="{53FE58DC-66A5-1B33-5ADE-2B47AE0ABA1E}"/>
              </a:ext>
            </a:extLst>
          </p:cNvPr>
          <p:cNvGrpSpPr/>
          <p:nvPr/>
        </p:nvGrpSpPr>
        <p:grpSpPr>
          <a:xfrm>
            <a:off x="630161" y="2660791"/>
            <a:ext cx="11091353" cy="4170453"/>
            <a:chOff x="630161" y="2660791"/>
            <a:chExt cx="11091353" cy="4170453"/>
          </a:xfrm>
        </p:grpSpPr>
        <p:grpSp>
          <p:nvGrpSpPr>
            <p:cNvPr id="3" name="Group 2">
              <a:extLst>
                <a:ext uri="{FF2B5EF4-FFF2-40B4-BE49-F238E27FC236}">
                  <a16:creationId xmlns:a16="http://schemas.microsoft.com/office/drawing/2014/main" id="{245B9B8B-D27D-1A5C-6C35-64954A95BEAB}"/>
                </a:ext>
              </a:extLst>
            </p:cNvPr>
            <p:cNvGrpSpPr/>
            <p:nvPr/>
          </p:nvGrpSpPr>
          <p:grpSpPr>
            <a:xfrm>
              <a:off x="630161" y="2660791"/>
              <a:ext cx="10375877" cy="3934743"/>
              <a:chOff x="630161" y="2660791"/>
              <a:chExt cx="10375877" cy="3934743"/>
            </a:xfrm>
          </p:grpSpPr>
          <p:pic>
            <p:nvPicPr>
              <p:cNvPr id="2" name="Picture 1">
                <a:extLst>
                  <a:ext uri="{FF2B5EF4-FFF2-40B4-BE49-F238E27FC236}">
                    <a16:creationId xmlns:a16="http://schemas.microsoft.com/office/drawing/2014/main" id="{2996E9D2-942C-547D-41DC-A30E77F0ED16}"/>
                  </a:ext>
                </a:extLst>
              </p:cNvPr>
              <p:cNvPicPr>
                <a:picLocks noChangeAspect="1"/>
              </p:cNvPicPr>
              <p:nvPr/>
            </p:nvPicPr>
            <p:blipFill>
              <a:blip r:embed="rId3"/>
              <a:stretch>
                <a:fillRect/>
              </a:stretch>
            </p:blipFill>
            <p:spPr>
              <a:xfrm>
                <a:off x="4440354" y="3108708"/>
                <a:ext cx="3820751" cy="3216296"/>
              </a:xfrm>
              <a:prstGeom prst="rect">
                <a:avLst/>
              </a:prstGeom>
              <a:ln>
                <a:solidFill>
                  <a:schemeClr val="tx1"/>
                </a:solidFill>
              </a:ln>
            </p:spPr>
          </p:pic>
          <p:pic>
            <p:nvPicPr>
              <p:cNvPr id="9" name="Picture 8">
                <a:extLst>
                  <a:ext uri="{FF2B5EF4-FFF2-40B4-BE49-F238E27FC236}">
                    <a16:creationId xmlns:a16="http://schemas.microsoft.com/office/drawing/2014/main" id="{87A65BA3-8B84-2105-0372-A6D17D845729}"/>
                  </a:ext>
                </a:extLst>
              </p:cNvPr>
              <p:cNvPicPr>
                <a:picLocks noChangeAspect="1"/>
              </p:cNvPicPr>
              <p:nvPr/>
            </p:nvPicPr>
            <p:blipFill>
              <a:blip r:embed="rId4"/>
              <a:stretch>
                <a:fillRect/>
              </a:stretch>
            </p:blipFill>
            <p:spPr>
              <a:xfrm>
                <a:off x="630161" y="2795083"/>
                <a:ext cx="3752311" cy="1999083"/>
              </a:xfrm>
              <a:prstGeom prst="rect">
                <a:avLst/>
              </a:prstGeom>
              <a:ln>
                <a:solidFill>
                  <a:schemeClr val="tx1"/>
                </a:solidFill>
              </a:ln>
            </p:spPr>
          </p:pic>
          <p:pic>
            <p:nvPicPr>
              <p:cNvPr id="11" name="Picture 10">
                <a:extLst>
                  <a:ext uri="{FF2B5EF4-FFF2-40B4-BE49-F238E27FC236}">
                    <a16:creationId xmlns:a16="http://schemas.microsoft.com/office/drawing/2014/main" id="{028C1FF7-AE51-E6C7-87FB-3B086CBDB499}"/>
                  </a:ext>
                </a:extLst>
              </p:cNvPr>
              <p:cNvPicPr>
                <a:picLocks noChangeAspect="1"/>
              </p:cNvPicPr>
              <p:nvPr/>
            </p:nvPicPr>
            <p:blipFill>
              <a:blip r:embed="rId5"/>
              <a:stretch>
                <a:fillRect/>
              </a:stretch>
            </p:blipFill>
            <p:spPr>
              <a:xfrm>
                <a:off x="630161" y="4948461"/>
                <a:ext cx="3752311" cy="1647073"/>
              </a:xfrm>
              <a:prstGeom prst="rect">
                <a:avLst/>
              </a:prstGeom>
              <a:ln>
                <a:solidFill>
                  <a:schemeClr val="tx1"/>
                </a:solidFill>
              </a:ln>
            </p:spPr>
          </p:pic>
          <p:grpSp>
            <p:nvGrpSpPr>
              <p:cNvPr id="23" name="Group 22">
                <a:extLst>
                  <a:ext uri="{FF2B5EF4-FFF2-40B4-BE49-F238E27FC236}">
                    <a16:creationId xmlns:a16="http://schemas.microsoft.com/office/drawing/2014/main" id="{47DDD969-B04F-68BB-D930-334ABD31DAE9}"/>
                  </a:ext>
                </a:extLst>
              </p:cNvPr>
              <p:cNvGrpSpPr/>
              <p:nvPr/>
            </p:nvGrpSpPr>
            <p:grpSpPr>
              <a:xfrm>
                <a:off x="8352647" y="2660791"/>
                <a:ext cx="2653391" cy="3934743"/>
                <a:chOff x="9193121" y="2473299"/>
                <a:chExt cx="2653391" cy="3934743"/>
              </a:xfrm>
            </p:grpSpPr>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45346D5F-58C8-5154-1415-C087CC447569}"/>
                        </a:ext>
                      </a:extLst>
                    </p:cNvPr>
                    <p:cNvSpPr txBox="1"/>
                    <p:nvPr/>
                  </p:nvSpPr>
                  <p:spPr>
                    <a:xfrm>
                      <a:off x="9220867" y="3837759"/>
                      <a:ext cx="2625645" cy="1137556"/>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GB" sz="2800" i="1" smtClean="0">
                                    <a:latin typeface="Cambria Math" panose="02040503050406030204" pitchFamily="18" charset="0"/>
                                  </a:rPr>
                                </m:ctrlPr>
                              </m:dPr>
                              <m:e>
                                <m:m>
                                  <m:mPr>
                                    <m:mcs>
                                      <m:mc>
                                        <m:mcPr>
                                          <m:count m:val="3"/>
                                          <m:mcJc m:val="center"/>
                                        </m:mcPr>
                                      </m:mc>
                                    </m:mcs>
                                    <m:ctrlPr>
                                      <a:rPr lang="en-GB" sz="2800" i="1" smtClean="0">
                                        <a:latin typeface="Cambria Math" panose="02040503050406030204" pitchFamily="18" charset="0"/>
                                      </a:rPr>
                                    </m:ctrlPr>
                                  </m:mPr>
                                  <m:mr>
                                    <m:e>
                                      <m:sSub>
                                        <m:sSubPr>
                                          <m:ctrlPr>
                                            <a:rPr lang="en-GB" sz="2800" i="1" smtClean="0">
                                              <a:latin typeface="Cambria Math" panose="02040503050406030204" pitchFamily="18" charset="0"/>
                                            </a:rPr>
                                          </m:ctrlPr>
                                        </m:sSubPr>
                                        <m:e>
                                          <m:r>
                                            <a:rPr lang="en-GB" sz="2800" i="1" smtClean="0">
                                              <a:latin typeface="Cambria Math" panose="02040503050406030204" pitchFamily="18" charset="0"/>
                                              <a:ea typeface="Cambria Math" panose="02040503050406030204" pitchFamily="18" charset="0"/>
                                            </a:rPr>
                                            <m:t>𝜎</m:t>
                                          </m:r>
                                        </m:e>
                                        <m:sub>
                                          <m:r>
                                            <a:rPr lang="tr-TR" sz="2800" b="0" i="1" smtClean="0">
                                              <a:latin typeface="Cambria Math" panose="02040503050406030204" pitchFamily="18" charset="0"/>
                                            </a:rPr>
                                            <m:t>11</m:t>
                                          </m:r>
                                        </m:sub>
                                      </m:sSub>
                                    </m:e>
                                    <m:e>
                                      <m:sSub>
                                        <m:sSubPr>
                                          <m:ctrlPr>
                                            <a:rPr lang="en-GB" sz="2800" i="1">
                                              <a:latin typeface="Cambria Math" panose="02040503050406030204" pitchFamily="18" charset="0"/>
                                            </a:rPr>
                                          </m:ctrlPr>
                                        </m:sSubPr>
                                        <m:e>
                                          <m:r>
                                            <a:rPr lang="en-GB" sz="2800" i="1">
                                              <a:latin typeface="Cambria Math" panose="02040503050406030204" pitchFamily="18" charset="0"/>
                                              <a:ea typeface="Cambria Math" panose="02040503050406030204" pitchFamily="18" charset="0"/>
                                            </a:rPr>
                                            <m:t>𝜎</m:t>
                                          </m:r>
                                        </m:e>
                                        <m:sub>
                                          <m:r>
                                            <a:rPr lang="tr-TR" sz="2800" i="1">
                                              <a:latin typeface="Cambria Math" panose="02040503050406030204" pitchFamily="18" charset="0"/>
                                            </a:rPr>
                                            <m:t>1</m:t>
                                          </m:r>
                                          <m:r>
                                            <a:rPr lang="tr-TR" sz="2800" b="0" i="1" smtClean="0">
                                              <a:latin typeface="Cambria Math" panose="02040503050406030204" pitchFamily="18" charset="0"/>
                                            </a:rPr>
                                            <m:t>2</m:t>
                                          </m:r>
                                        </m:sub>
                                      </m:sSub>
                                    </m:e>
                                    <m:e>
                                      <m:sSub>
                                        <m:sSubPr>
                                          <m:ctrlPr>
                                            <a:rPr lang="en-GB" sz="2800" i="1">
                                              <a:latin typeface="Cambria Math" panose="02040503050406030204" pitchFamily="18" charset="0"/>
                                            </a:rPr>
                                          </m:ctrlPr>
                                        </m:sSubPr>
                                        <m:e>
                                          <m:r>
                                            <a:rPr lang="en-GB" sz="2800" i="1">
                                              <a:latin typeface="Cambria Math" panose="02040503050406030204" pitchFamily="18" charset="0"/>
                                              <a:ea typeface="Cambria Math" panose="02040503050406030204" pitchFamily="18" charset="0"/>
                                            </a:rPr>
                                            <m:t>𝜎</m:t>
                                          </m:r>
                                        </m:e>
                                        <m:sub>
                                          <m:r>
                                            <a:rPr lang="tr-TR" sz="2800" i="1">
                                              <a:latin typeface="Cambria Math" panose="02040503050406030204" pitchFamily="18" charset="0"/>
                                            </a:rPr>
                                            <m:t>1</m:t>
                                          </m:r>
                                          <m:r>
                                            <a:rPr lang="tr-TR" sz="2800" b="0" i="1" smtClean="0">
                                              <a:latin typeface="Cambria Math" panose="02040503050406030204" pitchFamily="18" charset="0"/>
                                            </a:rPr>
                                            <m:t>3</m:t>
                                          </m:r>
                                        </m:sub>
                                      </m:sSub>
                                    </m:e>
                                  </m:mr>
                                  <m:mr>
                                    <m:e>
                                      <m:sSub>
                                        <m:sSubPr>
                                          <m:ctrlPr>
                                            <a:rPr lang="en-GB" sz="2800" i="1">
                                              <a:latin typeface="Cambria Math" panose="02040503050406030204" pitchFamily="18" charset="0"/>
                                            </a:rPr>
                                          </m:ctrlPr>
                                        </m:sSubPr>
                                        <m:e>
                                          <m:r>
                                            <a:rPr lang="en-GB" sz="2800" i="1">
                                              <a:latin typeface="Cambria Math" panose="02040503050406030204" pitchFamily="18" charset="0"/>
                                              <a:ea typeface="Cambria Math" panose="02040503050406030204" pitchFamily="18" charset="0"/>
                                            </a:rPr>
                                            <m:t>𝜎</m:t>
                                          </m:r>
                                        </m:e>
                                        <m:sub>
                                          <m:r>
                                            <a:rPr lang="tr-TR" sz="2800" b="0" i="1" smtClean="0">
                                              <a:latin typeface="Cambria Math" panose="02040503050406030204" pitchFamily="18" charset="0"/>
                                              <a:ea typeface="Cambria Math" panose="02040503050406030204" pitchFamily="18" charset="0"/>
                                            </a:rPr>
                                            <m:t>2</m:t>
                                          </m:r>
                                          <m:r>
                                            <a:rPr lang="tr-TR" sz="2800" i="1">
                                              <a:latin typeface="Cambria Math" panose="02040503050406030204" pitchFamily="18" charset="0"/>
                                            </a:rPr>
                                            <m:t>1</m:t>
                                          </m:r>
                                        </m:sub>
                                      </m:sSub>
                                    </m:e>
                                    <m:e>
                                      <m:sSub>
                                        <m:sSubPr>
                                          <m:ctrlPr>
                                            <a:rPr lang="en-GB" sz="2800" i="1">
                                              <a:latin typeface="Cambria Math" panose="02040503050406030204" pitchFamily="18" charset="0"/>
                                            </a:rPr>
                                          </m:ctrlPr>
                                        </m:sSubPr>
                                        <m:e>
                                          <m:r>
                                            <a:rPr lang="en-GB" sz="2800" i="1">
                                              <a:latin typeface="Cambria Math" panose="02040503050406030204" pitchFamily="18" charset="0"/>
                                              <a:ea typeface="Cambria Math" panose="02040503050406030204" pitchFamily="18" charset="0"/>
                                            </a:rPr>
                                            <m:t>𝜎</m:t>
                                          </m:r>
                                        </m:e>
                                        <m:sub>
                                          <m:r>
                                            <a:rPr lang="tr-TR" sz="2800" b="0" i="1" smtClean="0">
                                              <a:latin typeface="Cambria Math" panose="02040503050406030204" pitchFamily="18" charset="0"/>
                                            </a:rPr>
                                            <m:t>22</m:t>
                                          </m:r>
                                        </m:sub>
                                      </m:sSub>
                                    </m:e>
                                    <m:e>
                                      <m:sSub>
                                        <m:sSubPr>
                                          <m:ctrlPr>
                                            <a:rPr lang="en-GB" sz="2800" i="1">
                                              <a:latin typeface="Cambria Math" panose="02040503050406030204" pitchFamily="18" charset="0"/>
                                            </a:rPr>
                                          </m:ctrlPr>
                                        </m:sSubPr>
                                        <m:e>
                                          <m:r>
                                            <a:rPr lang="en-GB" sz="2800" i="1">
                                              <a:latin typeface="Cambria Math" panose="02040503050406030204" pitchFamily="18" charset="0"/>
                                              <a:ea typeface="Cambria Math" panose="02040503050406030204" pitchFamily="18" charset="0"/>
                                            </a:rPr>
                                            <m:t>𝜎</m:t>
                                          </m:r>
                                        </m:e>
                                        <m:sub>
                                          <m:r>
                                            <a:rPr lang="tr-TR" sz="2800" b="0" i="1" smtClean="0">
                                              <a:latin typeface="Cambria Math" panose="02040503050406030204" pitchFamily="18" charset="0"/>
                                            </a:rPr>
                                            <m:t>23</m:t>
                                          </m:r>
                                        </m:sub>
                                      </m:sSub>
                                    </m:e>
                                  </m:mr>
                                  <m:mr>
                                    <m:e>
                                      <m:sSub>
                                        <m:sSubPr>
                                          <m:ctrlPr>
                                            <a:rPr lang="en-GB" sz="2800" i="1">
                                              <a:latin typeface="Cambria Math" panose="02040503050406030204" pitchFamily="18" charset="0"/>
                                            </a:rPr>
                                          </m:ctrlPr>
                                        </m:sSubPr>
                                        <m:e>
                                          <m:r>
                                            <a:rPr lang="en-GB" sz="2800" i="1">
                                              <a:latin typeface="Cambria Math" panose="02040503050406030204" pitchFamily="18" charset="0"/>
                                              <a:ea typeface="Cambria Math" panose="02040503050406030204" pitchFamily="18" charset="0"/>
                                            </a:rPr>
                                            <m:t>𝜎</m:t>
                                          </m:r>
                                        </m:e>
                                        <m:sub>
                                          <m:r>
                                            <a:rPr lang="tr-TR" sz="2800" b="0" i="1" smtClean="0">
                                              <a:latin typeface="Cambria Math" panose="02040503050406030204" pitchFamily="18" charset="0"/>
                                            </a:rPr>
                                            <m:t>31</m:t>
                                          </m:r>
                                        </m:sub>
                                      </m:sSub>
                                    </m:e>
                                    <m:e>
                                      <m:sSub>
                                        <m:sSubPr>
                                          <m:ctrlPr>
                                            <a:rPr lang="en-GB" sz="2800" i="1">
                                              <a:latin typeface="Cambria Math" panose="02040503050406030204" pitchFamily="18" charset="0"/>
                                            </a:rPr>
                                          </m:ctrlPr>
                                        </m:sSubPr>
                                        <m:e>
                                          <m:r>
                                            <a:rPr lang="en-GB" sz="2800" i="1">
                                              <a:latin typeface="Cambria Math" panose="02040503050406030204" pitchFamily="18" charset="0"/>
                                              <a:ea typeface="Cambria Math" panose="02040503050406030204" pitchFamily="18" charset="0"/>
                                            </a:rPr>
                                            <m:t>𝜎</m:t>
                                          </m:r>
                                        </m:e>
                                        <m:sub>
                                          <m:r>
                                            <a:rPr lang="tr-TR" sz="2800" b="0" i="1" smtClean="0">
                                              <a:latin typeface="Cambria Math" panose="02040503050406030204" pitchFamily="18" charset="0"/>
                                            </a:rPr>
                                            <m:t>32</m:t>
                                          </m:r>
                                        </m:sub>
                                      </m:sSub>
                                    </m:e>
                                    <m:e>
                                      <m:sSub>
                                        <m:sSubPr>
                                          <m:ctrlPr>
                                            <a:rPr lang="en-GB" sz="2800" i="1">
                                              <a:latin typeface="Cambria Math" panose="02040503050406030204" pitchFamily="18" charset="0"/>
                                            </a:rPr>
                                          </m:ctrlPr>
                                        </m:sSubPr>
                                        <m:e>
                                          <m:r>
                                            <a:rPr lang="en-GB" sz="2800" i="1">
                                              <a:latin typeface="Cambria Math" panose="02040503050406030204" pitchFamily="18" charset="0"/>
                                              <a:ea typeface="Cambria Math" panose="02040503050406030204" pitchFamily="18" charset="0"/>
                                            </a:rPr>
                                            <m:t>𝜎</m:t>
                                          </m:r>
                                        </m:e>
                                        <m:sub>
                                          <m:r>
                                            <a:rPr lang="tr-TR" sz="2800" b="0" i="1" smtClean="0">
                                              <a:latin typeface="Cambria Math" panose="02040503050406030204" pitchFamily="18" charset="0"/>
                                            </a:rPr>
                                            <m:t>33</m:t>
                                          </m:r>
                                        </m:sub>
                                      </m:sSub>
                                    </m:e>
                                  </m:mr>
                                </m:m>
                              </m:e>
                            </m:d>
                          </m:oMath>
                        </m:oMathPara>
                      </a14:m>
                      <a:endParaRPr lang="en-GB" sz="2800" dirty="0"/>
                    </a:p>
                  </p:txBody>
                </p:sp>
              </mc:Choice>
              <mc:Fallback xmlns="">
                <p:sp>
                  <p:nvSpPr>
                    <p:cNvPr id="17" name="TextBox 16">
                      <a:extLst>
                        <a:ext uri="{FF2B5EF4-FFF2-40B4-BE49-F238E27FC236}">
                          <a16:creationId xmlns:a16="http://schemas.microsoft.com/office/drawing/2014/main" id="{45346D5F-58C8-5154-1415-C087CC447569}"/>
                        </a:ext>
                      </a:extLst>
                    </p:cNvPr>
                    <p:cNvSpPr txBox="1">
                      <a:spLocks noRot="1" noChangeAspect="1" noMove="1" noResize="1" noEditPoints="1" noAdjustHandles="1" noChangeArrowheads="1" noChangeShapeType="1" noTextEdit="1"/>
                    </p:cNvSpPr>
                    <p:nvPr/>
                  </p:nvSpPr>
                  <p:spPr>
                    <a:xfrm>
                      <a:off x="9220867" y="3837759"/>
                      <a:ext cx="2625645" cy="1137556"/>
                    </a:xfrm>
                    <a:prstGeom prst="rect">
                      <a:avLst/>
                    </a:prstGeom>
                    <a:blipFill>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B357A5AF-0FDA-9998-5B21-635942EC1410}"/>
                        </a:ext>
                      </a:extLst>
                    </p:cNvPr>
                    <p:cNvSpPr txBox="1"/>
                    <p:nvPr/>
                  </p:nvSpPr>
                  <p:spPr>
                    <a:xfrm>
                      <a:off x="9193121" y="2473299"/>
                      <a:ext cx="2625645" cy="118577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GB" sz="2800" i="1" smtClean="0">
                                    <a:latin typeface="Cambria Math" panose="02040503050406030204" pitchFamily="18" charset="0"/>
                                  </a:rPr>
                                </m:ctrlPr>
                              </m:dPr>
                              <m:e>
                                <m:m>
                                  <m:mPr>
                                    <m:mcs>
                                      <m:mc>
                                        <m:mcPr>
                                          <m:count m:val="3"/>
                                          <m:mcJc m:val="center"/>
                                        </m:mcPr>
                                      </m:mc>
                                    </m:mcs>
                                    <m:ctrlPr>
                                      <a:rPr lang="en-GB" sz="2800" i="1" smtClean="0">
                                        <a:latin typeface="Cambria Math" panose="02040503050406030204" pitchFamily="18" charset="0"/>
                                      </a:rPr>
                                    </m:ctrlPr>
                                  </m:mPr>
                                  <m:mr>
                                    <m:e>
                                      <m:sSub>
                                        <m:sSubPr>
                                          <m:ctrlPr>
                                            <a:rPr lang="en-GB" sz="2800" i="1" smtClean="0">
                                              <a:latin typeface="Cambria Math" panose="02040503050406030204" pitchFamily="18" charset="0"/>
                                            </a:rPr>
                                          </m:ctrlPr>
                                        </m:sSubPr>
                                        <m:e>
                                          <m:r>
                                            <a:rPr lang="en-GB" sz="2800" i="1" smtClean="0">
                                              <a:latin typeface="Cambria Math" panose="02040503050406030204" pitchFamily="18" charset="0"/>
                                              <a:ea typeface="Cambria Math" panose="02040503050406030204" pitchFamily="18" charset="0"/>
                                            </a:rPr>
                                            <m:t>𝜎</m:t>
                                          </m:r>
                                        </m:e>
                                        <m:sub>
                                          <m:r>
                                            <m:rPr>
                                              <m:brk m:alnAt="7"/>
                                            </m:rPr>
                                            <a:rPr lang="tr-TR" sz="2800" b="0" i="1" smtClean="0">
                                              <a:latin typeface="Cambria Math" panose="02040503050406030204" pitchFamily="18" charset="0"/>
                                            </a:rPr>
                                            <m:t>𝑥</m:t>
                                          </m:r>
                                          <m:r>
                                            <a:rPr lang="tr-TR" sz="2800" b="0" i="1" smtClean="0">
                                              <a:latin typeface="Cambria Math" panose="02040503050406030204" pitchFamily="18" charset="0"/>
                                            </a:rPr>
                                            <m:t>𝑥</m:t>
                                          </m:r>
                                        </m:sub>
                                      </m:sSub>
                                    </m:e>
                                    <m:e>
                                      <m:sSub>
                                        <m:sSubPr>
                                          <m:ctrlPr>
                                            <a:rPr lang="en-GB" sz="2800" i="1">
                                              <a:latin typeface="Cambria Math" panose="02040503050406030204" pitchFamily="18" charset="0"/>
                                            </a:rPr>
                                          </m:ctrlPr>
                                        </m:sSubPr>
                                        <m:e>
                                          <m:r>
                                            <a:rPr lang="en-GB" sz="2800" i="1">
                                              <a:latin typeface="Cambria Math" panose="02040503050406030204" pitchFamily="18" charset="0"/>
                                              <a:ea typeface="Cambria Math" panose="02040503050406030204" pitchFamily="18" charset="0"/>
                                            </a:rPr>
                                            <m:t>𝜎</m:t>
                                          </m:r>
                                        </m:e>
                                        <m:sub>
                                          <m:r>
                                            <a:rPr lang="tr-TR" sz="2800" i="1" smtClean="0">
                                              <a:latin typeface="Cambria Math" panose="02040503050406030204" pitchFamily="18" charset="0"/>
                                            </a:rPr>
                                            <m:t>𝑥</m:t>
                                          </m:r>
                                          <m:r>
                                            <a:rPr lang="tr-TR" sz="2800" b="0" i="1" smtClean="0">
                                              <a:latin typeface="Cambria Math" panose="02040503050406030204" pitchFamily="18" charset="0"/>
                                            </a:rPr>
                                            <m:t>𝑦</m:t>
                                          </m:r>
                                        </m:sub>
                                      </m:sSub>
                                    </m:e>
                                    <m:e>
                                      <m:sSub>
                                        <m:sSubPr>
                                          <m:ctrlPr>
                                            <a:rPr lang="en-GB" sz="2800" i="1">
                                              <a:latin typeface="Cambria Math" panose="02040503050406030204" pitchFamily="18" charset="0"/>
                                            </a:rPr>
                                          </m:ctrlPr>
                                        </m:sSubPr>
                                        <m:e>
                                          <m:r>
                                            <a:rPr lang="en-GB" sz="2800" i="1">
                                              <a:latin typeface="Cambria Math" panose="02040503050406030204" pitchFamily="18" charset="0"/>
                                              <a:ea typeface="Cambria Math" panose="02040503050406030204" pitchFamily="18" charset="0"/>
                                            </a:rPr>
                                            <m:t>𝜎</m:t>
                                          </m:r>
                                        </m:e>
                                        <m:sub>
                                          <m:r>
                                            <a:rPr lang="tr-TR" sz="2800" b="0" i="1" smtClean="0">
                                              <a:latin typeface="Cambria Math" panose="02040503050406030204" pitchFamily="18" charset="0"/>
                                              <a:ea typeface="Cambria Math" panose="02040503050406030204" pitchFamily="18" charset="0"/>
                                            </a:rPr>
                                            <m:t>𝑥𝑧</m:t>
                                          </m:r>
                                        </m:sub>
                                      </m:sSub>
                                    </m:e>
                                  </m:mr>
                                  <m:mr>
                                    <m:e>
                                      <m:sSub>
                                        <m:sSubPr>
                                          <m:ctrlPr>
                                            <a:rPr lang="en-GB" sz="2800" i="1">
                                              <a:latin typeface="Cambria Math" panose="02040503050406030204" pitchFamily="18" charset="0"/>
                                            </a:rPr>
                                          </m:ctrlPr>
                                        </m:sSubPr>
                                        <m:e>
                                          <m:r>
                                            <a:rPr lang="en-GB" sz="2800" i="1">
                                              <a:latin typeface="Cambria Math" panose="02040503050406030204" pitchFamily="18" charset="0"/>
                                              <a:ea typeface="Cambria Math" panose="02040503050406030204" pitchFamily="18" charset="0"/>
                                            </a:rPr>
                                            <m:t>𝜎</m:t>
                                          </m:r>
                                        </m:e>
                                        <m:sub>
                                          <m:r>
                                            <a:rPr lang="tr-TR" sz="2800" b="0" i="1" smtClean="0">
                                              <a:latin typeface="Cambria Math" panose="02040503050406030204" pitchFamily="18" charset="0"/>
                                              <a:ea typeface="Cambria Math" panose="02040503050406030204" pitchFamily="18" charset="0"/>
                                            </a:rPr>
                                            <m:t>𝑦𝑥</m:t>
                                          </m:r>
                                        </m:sub>
                                      </m:sSub>
                                    </m:e>
                                    <m:e>
                                      <m:sSub>
                                        <m:sSubPr>
                                          <m:ctrlPr>
                                            <a:rPr lang="en-GB" sz="2800" i="1">
                                              <a:latin typeface="Cambria Math" panose="02040503050406030204" pitchFamily="18" charset="0"/>
                                            </a:rPr>
                                          </m:ctrlPr>
                                        </m:sSubPr>
                                        <m:e>
                                          <m:r>
                                            <a:rPr lang="en-GB" sz="2800" i="1">
                                              <a:latin typeface="Cambria Math" panose="02040503050406030204" pitchFamily="18" charset="0"/>
                                              <a:ea typeface="Cambria Math" panose="02040503050406030204" pitchFamily="18" charset="0"/>
                                            </a:rPr>
                                            <m:t>𝜎</m:t>
                                          </m:r>
                                        </m:e>
                                        <m:sub>
                                          <m:r>
                                            <a:rPr lang="tr-TR" sz="2800" b="0" i="1" smtClean="0">
                                              <a:latin typeface="Cambria Math" panose="02040503050406030204" pitchFamily="18" charset="0"/>
                                            </a:rPr>
                                            <m:t>𝑦𝑦</m:t>
                                          </m:r>
                                        </m:sub>
                                      </m:sSub>
                                    </m:e>
                                    <m:e>
                                      <m:sSub>
                                        <m:sSubPr>
                                          <m:ctrlPr>
                                            <a:rPr lang="en-GB" sz="2800" i="1">
                                              <a:latin typeface="Cambria Math" panose="02040503050406030204" pitchFamily="18" charset="0"/>
                                            </a:rPr>
                                          </m:ctrlPr>
                                        </m:sSubPr>
                                        <m:e>
                                          <m:r>
                                            <a:rPr lang="en-GB" sz="2800" i="1">
                                              <a:latin typeface="Cambria Math" panose="02040503050406030204" pitchFamily="18" charset="0"/>
                                              <a:ea typeface="Cambria Math" panose="02040503050406030204" pitchFamily="18" charset="0"/>
                                            </a:rPr>
                                            <m:t>𝜎</m:t>
                                          </m:r>
                                        </m:e>
                                        <m:sub>
                                          <m:r>
                                            <a:rPr lang="tr-TR" sz="2800" b="0" i="1" smtClean="0">
                                              <a:latin typeface="Cambria Math" panose="02040503050406030204" pitchFamily="18" charset="0"/>
                                            </a:rPr>
                                            <m:t>𝑦𝑧</m:t>
                                          </m:r>
                                        </m:sub>
                                      </m:sSub>
                                    </m:e>
                                  </m:mr>
                                  <m:mr>
                                    <m:e>
                                      <m:sSub>
                                        <m:sSubPr>
                                          <m:ctrlPr>
                                            <a:rPr lang="en-GB" sz="2800" i="1">
                                              <a:latin typeface="Cambria Math" panose="02040503050406030204" pitchFamily="18" charset="0"/>
                                            </a:rPr>
                                          </m:ctrlPr>
                                        </m:sSubPr>
                                        <m:e>
                                          <m:r>
                                            <a:rPr lang="en-GB" sz="2800" i="1">
                                              <a:latin typeface="Cambria Math" panose="02040503050406030204" pitchFamily="18" charset="0"/>
                                              <a:ea typeface="Cambria Math" panose="02040503050406030204" pitchFamily="18" charset="0"/>
                                            </a:rPr>
                                            <m:t>𝜎</m:t>
                                          </m:r>
                                        </m:e>
                                        <m:sub>
                                          <m:r>
                                            <a:rPr lang="tr-TR" sz="2800" b="0" i="1" smtClean="0">
                                              <a:latin typeface="Cambria Math" panose="02040503050406030204" pitchFamily="18" charset="0"/>
                                            </a:rPr>
                                            <m:t>𝑧𝑥</m:t>
                                          </m:r>
                                        </m:sub>
                                      </m:sSub>
                                    </m:e>
                                    <m:e>
                                      <m:sSub>
                                        <m:sSubPr>
                                          <m:ctrlPr>
                                            <a:rPr lang="en-GB" sz="2800" i="1">
                                              <a:latin typeface="Cambria Math" panose="02040503050406030204" pitchFamily="18" charset="0"/>
                                            </a:rPr>
                                          </m:ctrlPr>
                                        </m:sSubPr>
                                        <m:e>
                                          <m:r>
                                            <a:rPr lang="en-GB" sz="2800" i="1">
                                              <a:latin typeface="Cambria Math" panose="02040503050406030204" pitchFamily="18" charset="0"/>
                                              <a:ea typeface="Cambria Math" panose="02040503050406030204" pitchFamily="18" charset="0"/>
                                            </a:rPr>
                                            <m:t>𝜎</m:t>
                                          </m:r>
                                        </m:e>
                                        <m:sub>
                                          <m:r>
                                            <a:rPr lang="tr-TR" sz="2800" b="0" i="1" smtClean="0">
                                              <a:latin typeface="Cambria Math" panose="02040503050406030204" pitchFamily="18" charset="0"/>
                                            </a:rPr>
                                            <m:t>𝑧𝑦</m:t>
                                          </m:r>
                                        </m:sub>
                                      </m:sSub>
                                    </m:e>
                                    <m:e>
                                      <m:sSub>
                                        <m:sSubPr>
                                          <m:ctrlPr>
                                            <a:rPr lang="en-GB" sz="2800" i="1">
                                              <a:latin typeface="Cambria Math" panose="02040503050406030204" pitchFamily="18" charset="0"/>
                                            </a:rPr>
                                          </m:ctrlPr>
                                        </m:sSubPr>
                                        <m:e>
                                          <m:r>
                                            <a:rPr lang="en-GB" sz="2800" i="1">
                                              <a:latin typeface="Cambria Math" panose="02040503050406030204" pitchFamily="18" charset="0"/>
                                              <a:ea typeface="Cambria Math" panose="02040503050406030204" pitchFamily="18" charset="0"/>
                                            </a:rPr>
                                            <m:t>𝜎</m:t>
                                          </m:r>
                                        </m:e>
                                        <m:sub>
                                          <m:r>
                                            <a:rPr lang="tr-TR" sz="2800" b="0" i="1" smtClean="0">
                                              <a:latin typeface="Cambria Math" panose="02040503050406030204" pitchFamily="18" charset="0"/>
                                            </a:rPr>
                                            <m:t>𝑧𝑧</m:t>
                                          </m:r>
                                        </m:sub>
                                      </m:sSub>
                                    </m:e>
                                  </m:mr>
                                </m:m>
                              </m:e>
                            </m:d>
                          </m:oMath>
                        </m:oMathPara>
                      </a14:m>
                      <a:endParaRPr lang="en-GB" sz="2800" dirty="0"/>
                    </a:p>
                  </p:txBody>
                </p:sp>
              </mc:Choice>
              <mc:Fallback xmlns="">
                <p:sp>
                  <p:nvSpPr>
                    <p:cNvPr id="18" name="TextBox 17">
                      <a:extLst>
                        <a:ext uri="{FF2B5EF4-FFF2-40B4-BE49-F238E27FC236}">
                          <a16:creationId xmlns:a16="http://schemas.microsoft.com/office/drawing/2014/main" id="{B357A5AF-0FDA-9998-5B21-635942EC1410}"/>
                        </a:ext>
                      </a:extLst>
                    </p:cNvPr>
                    <p:cNvSpPr txBox="1">
                      <a:spLocks noRot="1" noChangeAspect="1" noMove="1" noResize="1" noEditPoints="1" noAdjustHandles="1" noChangeArrowheads="1" noChangeShapeType="1" noTextEdit="1"/>
                    </p:cNvSpPr>
                    <p:nvPr/>
                  </p:nvSpPr>
                  <p:spPr>
                    <a:xfrm>
                      <a:off x="9193121" y="2473299"/>
                      <a:ext cx="2625645" cy="1185774"/>
                    </a:xfrm>
                    <a:prstGeom prst="rect">
                      <a:avLst/>
                    </a:prstGeom>
                    <a:blipFill>
                      <a:blip r:embed="rId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62932B16-68F0-AF18-76C7-A3E2A65792F6}"/>
                        </a:ext>
                      </a:extLst>
                    </p:cNvPr>
                    <p:cNvSpPr txBox="1"/>
                    <p:nvPr/>
                  </p:nvSpPr>
                  <p:spPr>
                    <a:xfrm>
                      <a:off x="9220867" y="5270486"/>
                      <a:ext cx="2625645" cy="1137556"/>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GB" sz="2800" i="1" smtClean="0">
                                    <a:latin typeface="Cambria Math" panose="02040503050406030204" pitchFamily="18" charset="0"/>
                                  </a:rPr>
                                </m:ctrlPr>
                              </m:dPr>
                              <m:e>
                                <m:m>
                                  <m:mPr>
                                    <m:mcs>
                                      <m:mc>
                                        <m:mcPr>
                                          <m:count m:val="3"/>
                                          <m:mcJc m:val="center"/>
                                        </m:mcPr>
                                      </m:mc>
                                    </m:mcs>
                                    <m:ctrlPr>
                                      <a:rPr lang="en-GB" sz="2800" i="1" smtClean="0">
                                        <a:latin typeface="Cambria Math" panose="02040503050406030204" pitchFamily="18" charset="0"/>
                                      </a:rPr>
                                    </m:ctrlPr>
                                  </m:mPr>
                                  <m:mr>
                                    <m:e>
                                      <m:sSub>
                                        <m:sSubPr>
                                          <m:ctrlPr>
                                            <a:rPr lang="en-GB" sz="2800" i="1" smtClean="0">
                                              <a:latin typeface="Cambria Math" panose="02040503050406030204" pitchFamily="18" charset="0"/>
                                            </a:rPr>
                                          </m:ctrlPr>
                                        </m:sSubPr>
                                        <m:e>
                                          <m:r>
                                            <a:rPr lang="en-GB" sz="2800" i="1" smtClean="0">
                                              <a:latin typeface="Cambria Math" panose="02040503050406030204" pitchFamily="18" charset="0"/>
                                              <a:ea typeface="Cambria Math" panose="02040503050406030204" pitchFamily="18" charset="0"/>
                                            </a:rPr>
                                            <m:t>𝜎</m:t>
                                          </m:r>
                                        </m:e>
                                        <m:sub>
                                          <m:r>
                                            <a:rPr lang="tr-TR" sz="2800" b="0" i="1" smtClean="0">
                                              <a:latin typeface="Cambria Math" panose="02040503050406030204" pitchFamily="18" charset="0"/>
                                            </a:rPr>
                                            <m:t>11</m:t>
                                          </m:r>
                                        </m:sub>
                                      </m:sSub>
                                    </m:e>
                                    <m:e>
                                      <m:sSub>
                                        <m:sSubPr>
                                          <m:ctrlPr>
                                            <a:rPr lang="en-GB" sz="2800" i="1">
                                              <a:latin typeface="Cambria Math" panose="02040503050406030204" pitchFamily="18" charset="0"/>
                                            </a:rPr>
                                          </m:ctrlPr>
                                        </m:sSubPr>
                                        <m:e>
                                          <m:r>
                                            <a:rPr lang="en-GB" sz="2800" i="1" smtClean="0">
                                              <a:latin typeface="Cambria Math" panose="02040503050406030204" pitchFamily="18" charset="0"/>
                                              <a:ea typeface="Cambria Math" panose="02040503050406030204" pitchFamily="18" charset="0"/>
                                            </a:rPr>
                                            <m:t>𝜏</m:t>
                                          </m:r>
                                        </m:e>
                                        <m:sub>
                                          <m:r>
                                            <a:rPr lang="tr-TR" sz="2800" i="1">
                                              <a:latin typeface="Cambria Math" panose="02040503050406030204" pitchFamily="18" charset="0"/>
                                            </a:rPr>
                                            <m:t>1</m:t>
                                          </m:r>
                                          <m:r>
                                            <a:rPr lang="tr-TR" sz="2800" b="0" i="1" smtClean="0">
                                              <a:latin typeface="Cambria Math" panose="02040503050406030204" pitchFamily="18" charset="0"/>
                                            </a:rPr>
                                            <m:t>2</m:t>
                                          </m:r>
                                        </m:sub>
                                      </m:sSub>
                                    </m:e>
                                    <m:e>
                                      <m:sSub>
                                        <m:sSubPr>
                                          <m:ctrlPr>
                                            <a:rPr lang="en-GB" sz="2800" i="1">
                                              <a:latin typeface="Cambria Math" panose="02040503050406030204" pitchFamily="18" charset="0"/>
                                            </a:rPr>
                                          </m:ctrlPr>
                                        </m:sSubPr>
                                        <m:e>
                                          <m:r>
                                            <a:rPr lang="en-GB" sz="2800" i="1" smtClean="0">
                                              <a:latin typeface="Cambria Math" panose="02040503050406030204" pitchFamily="18" charset="0"/>
                                              <a:ea typeface="Cambria Math" panose="02040503050406030204" pitchFamily="18" charset="0"/>
                                            </a:rPr>
                                            <m:t>𝜏</m:t>
                                          </m:r>
                                        </m:e>
                                        <m:sub>
                                          <m:r>
                                            <a:rPr lang="tr-TR" sz="2800" i="1">
                                              <a:latin typeface="Cambria Math" panose="02040503050406030204" pitchFamily="18" charset="0"/>
                                            </a:rPr>
                                            <m:t>1</m:t>
                                          </m:r>
                                          <m:r>
                                            <a:rPr lang="tr-TR" sz="2800" b="0" i="1" smtClean="0">
                                              <a:latin typeface="Cambria Math" panose="02040503050406030204" pitchFamily="18" charset="0"/>
                                            </a:rPr>
                                            <m:t>3</m:t>
                                          </m:r>
                                        </m:sub>
                                      </m:sSub>
                                    </m:e>
                                  </m:mr>
                                  <m:mr>
                                    <m:e>
                                      <m:sSub>
                                        <m:sSubPr>
                                          <m:ctrlPr>
                                            <a:rPr lang="en-GB" sz="2800" i="1">
                                              <a:latin typeface="Cambria Math" panose="02040503050406030204" pitchFamily="18" charset="0"/>
                                            </a:rPr>
                                          </m:ctrlPr>
                                        </m:sSubPr>
                                        <m:e>
                                          <m:r>
                                            <a:rPr lang="en-GB" sz="2800" i="1" smtClean="0">
                                              <a:latin typeface="Cambria Math" panose="02040503050406030204" pitchFamily="18" charset="0"/>
                                              <a:ea typeface="Cambria Math" panose="02040503050406030204" pitchFamily="18" charset="0"/>
                                            </a:rPr>
                                            <m:t>𝜏</m:t>
                                          </m:r>
                                        </m:e>
                                        <m:sub>
                                          <m:r>
                                            <a:rPr lang="tr-TR" sz="2800" b="0" i="1" smtClean="0">
                                              <a:latin typeface="Cambria Math" panose="02040503050406030204" pitchFamily="18" charset="0"/>
                                              <a:ea typeface="Cambria Math" panose="02040503050406030204" pitchFamily="18" charset="0"/>
                                            </a:rPr>
                                            <m:t>2</m:t>
                                          </m:r>
                                          <m:r>
                                            <a:rPr lang="tr-TR" sz="2800" i="1">
                                              <a:latin typeface="Cambria Math" panose="02040503050406030204" pitchFamily="18" charset="0"/>
                                            </a:rPr>
                                            <m:t>1</m:t>
                                          </m:r>
                                        </m:sub>
                                      </m:sSub>
                                    </m:e>
                                    <m:e>
                                      <m:sSub>
                                        <m:sSubPr>
                                          <m:ctrlPr>
                                            <a:rPr lang="en-GB" sz="2800" i="1">
                                              <a:latin typeface="Cambria Math" panose="02040503050406030204" pitchFamily="18" charset="0"/>
                                            </a:rPr>
                                          </m:ctrlPr>
                                        </m:sSubPr>
                                        <m:e>
                                          <m:r>
                                            <a:rPr lang="en-GB" sz="2800" i="1">
                                              <a:latin typeface="Cambria Math" panose="02040503050406030204" pitchFamily="18" charset="0"/>
                                              <a:ea typeface="Cambria Math" panose="02040503050406030204" pitchFamily="18" charset="0"/>
                                            </a:rPr>
                                            <m:t>𝜎</m:t>
                                          </m:r>
                                        </m:e>
                                        <m:sub>
                                          <m:r>
                                            <a:rPr lang="tr-TR" sz="2800" b="0" i="1" smtClean="0">
                                              <a:latin typeface="Cambria Math" panose="02040503050406030204" pitchFamily="18" charset="0"/>
                                            </a:rPr>
                                            <m:t>22</m:t>
                                          </m:r>
                                        </m:sub>
                                      </m:sSub>
                                    </m:e>
                                    <m:e>
                                      <m:sSub>
                                        <m:sSubPr>
                                          <m:ctrlPr>
                                            <a:rPr lang="en-GB" sz="2800" i="1">
                                              <a:latin typeface="Cambria Math" panose="02040503050406030204" pitchFamily="18" charset="0"/>
                                            </a:rPr>
                                          </m:ctrlPr>
                                        </m:sSubPr>
                                        <m:e>
                                          <m:r>
                                            <a:rPr lang="en-GB" sz="2800" i="1" smtClean="0">
                                              <a:latin typeface="Cambria Math" panose="02040503050406030204" pitchFamily="18" charset="0"/>
                                              <a:ea typeface="Cambria Math" panose="02040503050406030204" pitchFamily="18" charset="0"/>
                                            </a:rPr>
                                            <m:t>𝜏</m:t>
                                          </m:r>
                                        </m:e>
                                        <m:sub>
                                          <m:r>
                                            <a:rPr lang="tr-TR" sz="2800" b="0" i="1" smtClean="0">
                                              <a:latin typeface="Cambria Math" panose="02040503050406030204" pitchFamily="18" charset="0"/>
                                            </a:rPr>
                                            <m:t>23</m:t>
                                          </m:r>
                                        </m:sub>
                                      </m:sSub>
                                    </m:e>
                                  </m:mr>
                                  <m:mr>
                                    <m:e>
                                      <m:sSub>
                                        <m:sSubPr>
                                          <m:ctrlPr>
                                            <a:rPr lang="en-GB" sz="2800" i="1">
                                              <a:latin typeface="Cambria Math" panose="02040503050406030204" pitchFamily="18" charset="0"/>
                                            </a:rPr>
                                          </m:ctrlPr>
                                        </m:sSubPr>
                                        <m:e>
                                          <m:r>
                                            <a:rPr lang="en-GB" sz="2800" i="1" smtClean="0">
                                              <a:latin typeface="Cambria Math" panose="02040503050406030204" pitchFamily="18" charset="0"/>
                                              <a:ea typeface="Cambria Math" panose="02040503050406030204" pitchFamily="18" charset="0"/>
                                            </a:rPr>
                                            <m:t>𝜏</m:t>
                                          </m:r>
                                        </m:e>
                                        <m:sub>
                                          <m:r>
                                            <a:rPr lang="tr-TR" sz="2800" b="0" i="1" smtClean="0">
                                              <a:latin typeface="Cambria Math" panose="02040503050406030204" pitchFamily="18" charset="0"/>
                                            </a:rPr>
                                            <m:t>31</m:t>
                                          </m:r>
                                        </m:sub>
                                      </m:sSub>
                                    </m:e>
                                    <m:e>
                                      <m:sSub>
                                        <m:sSubPr>
                                          <m:ctrlPr>
                                            <a:rPr lang="en-GB" sz="2800" i="1">
                                              <a:latin typeface="Cambria Math" panose="02040503050406030204" pitchFamily="18" charset="0"/>
                                            </a:rPr>
                                          </m:ctrlPr>
                                        </m:sSubPr>
                                        <m:e>
                                          <m:r>
                                            <a:rPr lang="en-GB" sz="2800" i="1" smtClean="0">
                                              <a:latin typeface="Cambria Math" panose="02040503050406030204" pitchFamily="18" charset="0"/>
                                              <a:ea typeface="Cambria Math" panose="02040503050406030204" pitchFamily="18" charset="0"/>
                                            </a:rPr>
                                            <m:t>𝜏</m:t>
                                          </m:r>
                                        </m:e>
                                        <m:sub>
                                          <m:r>
                                            <a:rPr lang="tr-TR" sz="2800" b="0" i="1" smtClean="0">
                                              <a:latin typeface="Cambria Math" panose="02040503050406030204" pitchFamily="18" charset="0"/>
                                            </a:rPr>
                                            <m:t>32</m:t>
                                          </m:r>
                                        </m:sub>
                                      </m:sSub>
                                    </m:e>
                                    <m:e>
                                      <m:sSub>
                                        <m:sSubPr>
                                          <m:ctrlPr>
                                            <a:rPr lang="en-GB" sz="2800" i="1">
                                              <a:latin typeface="Cambria Math" panose="02040503050406030204" pitchFamily="18" charset="0"/>
                                            </a:rPr>
                                          </m:ctrlPr>
                                        </m:sSubPr>
                                        <m:e>
                                          <m:r>
                                            <a:rPr lang="en-GB" sz="2800" i="1">
                                              <a:latin typeface="Cambria Math" panose="02040503050406030204" pitchFamily="18" charset="0"/>
                                              <a:ea typeface="Cambria Math" panose="02040503050406030204" pitchFamily="18" charset="0"/>
                                            </a:rPr>
                                            <m:t>𝜎</m:t>
                                          </m:r>
                                        </m:e>
                                        <m:sub>
                                          <m:r>
                                            <a:rPr lang="tr-TR" sz="2800" b="0" i="1" smtClean="0">
                                              <a:latin typeface="Cambria Math" panose="02040503050406030204" pitchFamily="18" charset="0"/>
                                            </a:rPr>
                                            <m:t>33</m:t>
                                          </m:r>
                                        </m:sub>
                                      </m:sSub>
                                    </m:e>
                                  </m:mr>
                                </m:m>
                              </m:e>
                            </m:d>
                          </m:oMath>
                        </m:oMathPara>
                      </a14:m>
                      <a:endParaRPr lang="en-GB" sz="2800" dirty="0"/>
                    </a:p>
                  </p:txBody>
                </p:sp>
              </mc:Choice>
              <mc:Fallback xmlns="">
                <p:sp>
                  <p:nvSpPr>
                    <p:cNvPr id="19" name="TextBox 18">
                      <a:extLst>
                        <a:ext uri="{FF2B5EF4-FFF2-40B4-BE49-F238E27FC236}">
                          <a16:creationId xmlns:a16="http://schemas.microsoft.com/office/drawing/2014/main" id="{62932B16-68F0-AF18-76C7-A3E2A65792F6}"/>
                        </a:ext>
                      </a:extLst>
                    </p:cNvPr>
                    <p:cNvSpPr txBox="1">
                      <a:spLocks noRot="1" noChangeAspect="1" noMove="1" noResize="1" noEditPoints="1" noAdjustHandles="1" noChangeArrowheads="1" noChangeShapeType="1" noTextEdit="1"/>
                    </p:cNvSpPr>
                    <p:nvPr/>
                  </p:nvSpPr>
                  <p:spPr>
                    <a:xfrm>
                      <a:off x="9220867" y="5270486"/>
                      <a:ext cx="2625645" cy="1137556"/>
                    </a:xfrm>
                    <a:prstGeom prst="rect">
                      <a:avLst/>
                    </a:prstGeom>
                    <a:blipFill>
                      <a:blip r:embed="rId8"/>
                      <a:stretch>
                        <a:fillRect/>
                      </a:stretch>
                    </a:blipFill>
                  </p:spPr>
                  <p:txBody>
                    <a:bodyPr/>
                    <a:lstStyle/>
                    <a:p>
                      <a:r>
                        <a:rPr lang="en-GB">
                          <a:noFill/>
                        </a:rPr>
                        <a:t> </a:t>
                      </a:r>
                    </a:p>
                  </p:txBody>
                </p:sp>
              </mc:Fallback>
            </mc:AlternateContent>
          </p:grpSp>
        </p:grpSp>
        <p:cxnSp>
          <p:nvCxnSpPr>
            <p:cNvPr id="21" name="Straight Connector 20">
              <a:extLst>
                <a:ext uri="{FF2B5EF4-FFF2-40B4-BE49-F238E27FC236}">
                  <a16:creationId xmlns:a16="http://schemas.microsoft.com/office/drawing/2014/main" id="{308F6344-C0B1-20CE-A86E-B1E16F4DF6FE}"/>
                </a:ext>
              </a:extLst>
            </p:cNvPr>
            <p:cNvCxnSpPr/>
            <p:nvPr/>
          </p:nvCxnSpPr>
          <p:spPr>
            <a:xfrm>
              <a:off x="8322511" y="5325112"/>
              <a:ext cx="2625645" cy="1403287"/>
            </a:xfrm>
            <a:prstGeom prst="line">
              <a:avLst/>
            </a:prstGeom>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15609A2A-7651-AF5D-9046-C2F978C4659B}"/>
                </a:ext>
              </a:extLst>
            </p:cNvPr>
            <p:cNvSpPr txBox="1"/>
            <p:nvPr/>
          </p:nvSpPr>
          <p:spPr>
            <a:xfrm>
              <a:off x="10636548" y="6492690"/>
              <a:ext cx="1084966" cy="338554"/>
            </a:xfrm>
            <a:prstGeom prst="rect">
              <a:avLst/>
            </a:prstGeom>
            <a:noFill/>
          </p:spPr>
          <p:txBody>
            <a:bodyPr wrap="square">
              <a:spAutoFit/>
            </a:bodyPr>
            <a:lstStyle/>
            <a:p>
              <a:r>
                <a:rPr lang="tr-TR" sz="1600" dirty="0">
                  <a:solidFill>
                    <a:schemeClr val="accent3"/>
                  </a:solidFill>
                </a:rPr>
                <a:t>simetrik</a:t>
              </a:r>
              <a:endParaRPr lang="en-GB" sz="1600" dirty="0">
                <a:solidFill>
                  <a:schemeClr val="accent3"/>
                </a:solidFill>
              </a:endParaRPr>
            </a:p>
          </p:txBody>
        </p:sp>
      </p:grpSp>
    </p:spTree>
    <p:extLst>
      <p:ext uri="{BB962C8B-B14F-4D97-AF65-F5344CB8AC3E}">
        <p14:creationId xmlns:p14="http://schemas.microsoft.com/office/powerpoint/2010/main" val="1379110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42367CB8-68CA-3F71-F057-15E82CED8B28}"/>
              </a:ext>
            </a:extLst>
          </p:cNvPr>
          <p:cNvSpPr txBox="1">
            <a:spLocks/>
          </p:cNvSpPr>
          <p:nvPr/>
        </p:nvSpPr>
        <p:spPr bwMode="black">
          <a:xfrm>
            <a:off x="13321" y="20070"/>
            <a:ext cx="5717523" cy="695154"/>
          </a:xfrm>
          <a:prstGeom prst="rect">
            <a:avLst/>
          </a:prstGeom>
          <a:solidFill>
            <a:srgbClr val="FFFFFF"/>
          </a:solidFill>
          <a:ln w="31750" cap="sq">
            <a:solidFill>
              <a:srgbClr val="404040"/>
            </a:solidFill>
            <a:miter lim="800000"/>
          </a:ln>
        </p:spPr>
        <p:txBody>
          <a:bodyPr vert="horz" lIns="182880" tIns="182880" rIns="182880" bIns="182880" rtlCol="0" anchor="b">
            <a:normAutofit fontScale="32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chemeClr val="tx2"/>
                </a:solidFill>
                <a:latin typeface="+mj-lt"/>
                <a:ea typeface="+mj-ea"/>
                <a:cs typeface="+mj-cs"/>
              </a:rPr>
              <a:t>Malzeme karakteristikleri ve basit tasarım</a:t>
            </a:r>
          </a:p>
        </p:txBody>
      </p:sp>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a:xfrm>
            <a:off x="11663632" y="6344668"/>
            <a:ext cx="365760" cy="365760"/>
          </a:xfrm>
        </p:spPr>
        <p:txBody>
          <a:bodyPr/>
          <a:lstStyle/>
          <a:p>
            <a:pPr algn="l"/>
            <a:fld id="{FAEF9944-A4F6-4C59-AEBD-678D6480B8EA}" type="slidenum">
              <a:rPr lang="tr-TR" smtClean="0"/>
              <a:pPr algn="l"/>
              <a:t>14</a:t>
            </a:fld>
            <a:endParaRPr lang="tr-TR" dirty="0"/>
          </a:p>
        </p:txBody>
      </p:sp>
      <p:sp>
        <p:nvSpPr>
          <p:cNvPr id="7" name="TextBox 6">
            <a:extLst>
              <a:ext uri="{FF2B5EF4-FFF2-40B4-BE49-F238E27FC236}">
                <a16:creationId xmlns:a16="http://schemas.microsoft.com/office/drawing/2014/main" id="{587C3396-3649-F509-8F11-EA9AE696C0AF}"/>
              </a:ext>
            </a:extLst>
          </p:cNvPr>
          <p:cNvSpPr txBox="1"/>
          <p:nvPr/>
        </p:nvSpPr>
        <p:spPr>
          <a:xfrm>
            <a:off x="154992" y="817705"/>
            <a:ext cx="11508640" cy="830997"/>
          </a:xfrm>
          <a:prstGeom prst="rect">
            <a:avLst/>
          </a:prstGeom>
          <a:noFill/>
        </p:spPr>
        <p:txBody>
          <a:bodyPr wrap="square">
            <a:spAutoFit/>
          </a:bodyPr>
          <a:lstStyle/>
          <a:p>
            <a:pPr marL="285750" indent="-285750" algn="just">
              <a:buFont typeface="Arial" panose="020B0604020202020204" pitchFamily="34" charset="0"/>
              <a:buChar char="•"/>
            </a:pPr>
            <a:r>
              <a:rPr lang="tr-TR" sz="1600" dirty="0"/>
              <a:t>Mühendislikte malzemelerin yükler altındaki davranışı incelenirken, ilgili dizaynın (elemanın) hangi gerilme değerlerinde kalıcı deformasyonlara uğrayacağı ve hangi gerilme değerlerinde kırılarak/koparak işlevini tamamen kaybedeceği, tasarım çalışmalarını yöneten ilk ve önemli parametrelerdir. </a:t>
            </a:r>
            <a:endParaRPr lang="en-GB" sz="1600" dirty="0"/>
          </a:p>
        </p:txBody>
      </p:sp>
      <p:pic>
        <p:nvPicPr>
          <p:cNvPr id="12" name="Picture 11">
            <a:extLst>
              <a:ext uri="{FF2B5EF4-FFF2-40B4-BE49-F238E27FC236}">
                <a16:creationId xmlns:a16="http://schemas.microsoft.com/office/drawing/2014/main" id="{44DE7B43-14EC-02D9-E83C-B01308A556A3}"/>
              </a:ext>
            </a:extLst>
          </p:cNvPr>
          <p:cNvPicPr>
            <a:picLocks noChangeAspect="1"/>
          </p:cNvPicPr>
          <p:nvPr/>
        </p:nvPicPr>
        <p:blipFill>
          <a:blip r:embed="rId3"/>
          <a:stretch>
            <a:fillRect/>
          </a:stretch>
        </p:blipFill>
        <p:spPr>
          <a:xfrm>
            <a:off x="8571261" y="1648702"/>
            <a:ext cx="3008122" cy="3008122"/>
          </a:xfrm>
          <a:prstGeom prst="rect">
            <a:avLst/>
          </a:prstGeom>
          <a:ln>
            <a:solidFill>
              <a:schemeClr val="tx1"/>
            </a:solidFill>
          </a:ln>
        </p:spPr>
      </p:pic>
      <p:sp>
        <p:nvSpPr>
          <p:cNvPr id="13" name="TextBox 12">
            <a:extLst>
              <a:ext uri="{FF2B5EF4-FFF2-40B4-BE49-F238E27FC236}">
                <a16:creationId xmlns:a16="http://schemas.microsoft.com/office/drawing/2014/main" id="{E3F25299-BF69-CFA6-34C1-5AAFE5817D46}"/>
              </a:ext>
            </a:extLst>
          </p:cNvPr>
          <p:cNvSpPr txBox="1"/>
          <p:nvPr/>
        </p:nvSpPr>
        <p:spPr>
          <a:xfrm>
            <a:off x="154992" y="1769646"/>
            <a:ext cx="7890354" cy="830997"/>
          </a:xfrm>
          <a:prstGeom prst="rect">
            <a:avLst/>
          </a:prstGeom>
          <a:noFill/>
        </p:spPr>
        <p:txBody>
          <a:bodyPr wrap="square">
            <a:spAutoFit/>
          </a:bodyPr>
          <a:lstStyle/>
          <a:p>
            <a:pPr marL="285750" indent="-285750" algn="just">
              <a:buFont typeface="Arial" panose="020B0604020202020204" pitchFamily="34" charset="0"/>
              <a:buChar char="•"/>
            </a:pPr>
            <a:r>
              <a:rPr lang="tr-TR" sz="1600" dirty="0"/>
              <a:t>Örneğin şekildeki gibi belirli bir ağırlığı taşıması gereken ‘’ip’’ dizaynı yapılırken, hangi materyalin hangi boyutta kullanılması gerektiğine cevap aranır. Materyallerin karakteristiklerini tanımlayan önemli gerilme eşikleri testler yardımı ile bulunur.   </a:t>
            </a:r>
            <a:endParaRPr lang="en-GB" sz="1600" dirty="0"/>
          </a:p>
        </p:txBody>
      </p:sp>
      <p:sp>
        <p:nvSpPr>
          <p:cNvPr id="15" name="TextBox 14">
            <a:extLst>
              <a:ext uri="{FF2B5EF4-FFF2-40B4-BE49-F238E27FC236}">
                <a16:creationId xmlns:a16="http://schemas.microsoft.com/office/drawing/2014/main" id="{B537517D-C75D-01FE-C70A-5241492466F1}"/>
              </a:ext>
            </a:extLst>
          </p:cNvPr>
          <p:cNvSpPr txBox="1"/>
          <p:nvPr/>
        </p:nvSpPr>
        <p:spPr>
          <a:xfrm>
            <a:off x="371193" y="2801597"/>
            <a:ext cx="7674153" cy="523220"/>
          </a:xfrm>
          <a:prstGeom prst="rect">
            <a:avLst/>
          </a:prstGeom>
          <a:noFill/>
          <a:ln>
            <a:solidFill>
              <a:schemeClr val="tx1"/>
            </a:solidFill>
          </a:ln>
          <a:effectLst>
            <a:outerShdw blurRad="50800" dist="38100" dir="8100000" algn="tr" rotWithShape="0">
              <a:prstClr val="black">
                <a:alpha val="40000"/>
              </a:prstClr>
            </a:outerShdw>
          </a:effectLst>
        </p:spPr>
        <p:txBody>
          <a:bodyPr wrap="square">
            <a:spAutoFit/>
          </a:bodyPr>
          <a:lstStyle/>
          <a:p>
            <a:pPr algn="just"/>
            <a:r>
              <a:rPr lang="en-GB" sz="1400" dirty="0">
                <a:solidFill>
                  <a:srgbClr val="C00000"/>
                </a:solidFill>
              </a:rPr>
              <a:t>Soru</a:t>
            </a:r>
            <a:r>
              <a:rPr lang="en-GB" sz="1400" dirty="0"/>
              <a:t>: </a:t>
            </a:r>
            <a:r>
              <a:rPr lang="tr-TR" sz="1400" dirty="0"/>
              <a:t>Bir materyalin dayanabileceği maksimum bir değer aranırken neden kuvveti kullanmak yerine gerilme seçilir?</a:t>
            </a:r>
            <a:endParaRPr lang="en-GB" sz="1400" dirty="0"/>
          </a:p>
        </p:txBody>
      </p:sp>
      <p:sp>
        <p:nvSpPr>
          <p:cNvPr id="16" name="TextBox 15">
            <a:extLst>
              <a:ext uri="{FF2B5EF4-FFF2-40B4-BE49-F238E27FC236}">
                <a16:creationId xmlns:a16="http://schemas.microsoft.com/office/drawing/2014/main" id="{E4ED5F38-0FED-01CD-67A7-00171A6F03DC}"/>
              </a:ext>
            </a:extLst>
          </p:cNvPr>
          <p:cNvSpPr txBox="1"/>
          <p:nvPr/>
        </p:nvSpPr>
        <p:spPr>
          <a:xfrm>
            <a:off x="154992" y="3533184"/>
            <a:ext cx="8332020" cy="1815882"/>
          </a:xfrm>
          <a:prstGeom prst="rect">
            <a:avLst/>
          </a:prstGeom>
          <a:noFill/>
        </p:spPr>
        <p:txBody>
          <a:bodyPr wrap="square">
            <a:spAutoFit/>
          </a:bodyPr>
          <a:lstStyle/>
          <a:p>
            <a:pPr marL="285750" indent="-285750" algn="just">
              <a:buFont typeface="Arial" panose="020B0604020202020204" pitchFamily="34" charset="0"/>
              <a:buChar char="•"/>
            </a:pPr>
            <a:r>
              <a:rPr lang="tr-TR" sz="1600" dirty="0"/>
              <a:t>Bu problemde olduğu gibi tasarım parametrelerinden biri olarak malzeme, kırılma davranışı bakımından ‘’Gevrek’’ ve ‘’Sünek’’ olarak iki gruba ayrılır. Gevrek (kırılgan) malzemeler ihmal edilecek kadar küçük (veya hiç) kalıcı şekil değiştirme yaparlar. Örneğin beton, grafit, cam gibi malzemeler dayanımlarını aşan gerilmeler altında aniden çok hızlı bir şekilde kırılırlar. Sünek (şekil alabilir) malzemeler ise kırılmadan önce yüksek miktarda şekil değişimi yaparak aniden kırılma yapmazlar. Bazı çelik, metal ve plastikler vb. gibi bu malzemeler plastik deformasyon denilen kalıcı bir şekil değiştirme ile kırılmadan önce yüksek miktarda enerji sönümlerler. </a:t>
            </a:r>
            <a:endParaRPr lang="en-GB" sz="1600" dirty="0"/>
          </a:p>
        </p:txBody>
      </p:sp>
      <p:sp>
        <p:nvSpPr>
          <p:cNvPr id="20" name="TextBox 19">
            <a:extLst>
              <a:ext uri="{FF2B5EF4-FFF2-40B4-BE49-F238E27FC236}">
                <a16:creationId xmlns:a16="http://schemas.microsoft.com/office/drawing/2014/main" id="{0BA28109-AEDA-89ED-BDCC-4FDE6A9849FA}"/>
              </a:ext>
            </a:extLst>
          </p:cNvPr>
          <p:cNvSpPr txBox="1"/>
          <p:nvPr/>
        </p:nvSpPr>
        <p:spPr>
          <a:xfrm>
            <a:off x="154991" y="5701741"/>
            <a:ext cx="11424391" cy="830997"/>
          </a:xfrm>
          <a:prstGeom prst="rect">
            <a:avLst/>
          </a:prstGeom>
          <a:noFill/>
        </p:spPr>
        <p:txBody>
          <a:bodyPr wrap="square">
            <a:spAutoFit/>
          </a:bodyPr>
          <a:lstStyle/>
          <a:p>
            <a:pPr marL="285750" indent="-285750" algn="just">
              <a:buFont typeface="Arial" panose="020B0604020202020204" pitchFamily="34" charset="0"/>
              <a:buChar char="•"/>
            </a:pPr>
            <a:r>
              <a:rPr lang="tr-TR" sz="1600" dirty="0"/>
              <a:t>Gevrek veya sünek malzemelerin testleri belirli standartlara (</a:t>
            </a:r>
            <a:r>
              <a:rPr lang="pt-BR" sz="1600" dirty="0"/>
              <a:t>ISO 6892-1 VE ASTM E8</a:t>
            </a:r>
            <a:r>
              <a:rPr lang="tr-TR" sz="1600" dirty="0"/>
              <a:t>/E8M) göre yapılır ve mühendislik tasarımında malzemelerin özellikleri önceden tespit edilmiş olur.  Basitçe ifade edilirse, bu deneylerde belirli bir hızla, geometrisi belirli bir malzemeye kuvvetler uygulanır ve anlık olarak test numunesi üzerinde gerilmeler-şekil değiştirme verileri hesaplanır.</a:t>
            </a:r>
            <a:endParaRPr lang="en-GB" sz="1600" dirty="0"/>
          </a:p>
        </p:txBody>
      </p:sp>
    </p:spTree>
    <p:extLst>
      <p:ext uri="{BB962C8B-B14F-4D97-AF65-F5344CB8AC3E}">
        <p14:creationId xmlns:p14="http://schemas.microsoft.com/office/powerpoint/2010/main" val="18097034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42367CB8-68CA-3F71-F057-15E82CED8B28}"/>
              </a:ext>
            </a:extLst>
          </p:cNvPr>
          <p:cNvSpPr txBox="1">
            <a:spLocks/>
          </p:cNvSpPr>
          <p:nvPr/>
        </p:nvSpPr>
        <p:spPr bwMode="black">
          <a:xfrm>
            <a:off x="13321" y="20070"/>
            <a:ext cx="5717523" cy="695154"/>
          </a:xfrm>
          <a:prstGeom prst="rect">
            <a:avLst/>
          </a:prstGeom>
          <a:solidFill>
            <a:srgbClr val="FFFFFF"/>
          </a:solidFill>
          <a:ln w="31750" cap="sq">
            <a:solidFill>
              <a:srgbClr val="404040"/>
            </a:solidFill>
            <a:miter lim="800000"/>
          </a:ln>
        </p:spPr>
        <p:txBody>
          <a:bodyPr vert="horz" lIns="182880" tIns="182880" rIns="182880" bIns="182880" rtlCol="0" anchor="b">
            <a:normAutofit fontScale="32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chemeClr val="tx2"/>
                </a:solidFill>
                <a:latin typeface="+mj-lt"/>
                <a:ea typeface="+mj-ea"/>
                <a:cs typeface="+mj-cs"/>
              </a:rPr>
              <a:t>Malzeme karakteristikleri ve basit tasarım</a:t>
            </a:r>
          </a:p>
        </p:txBody>
      </p:sp>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a:xfrm>
            <a:off x="11663632" y="6344668"/>
            <a:ext cx="365760" cy="365760"/>
          </a:xfrm>
        </p:spPr>
        <p:txBody>
          <a:bodyPr/>
          <a:lstStyle/>
          <a:p>
            <a:pPr algn="l"/>
            <a:fld id="{FAEF9944-A4F6-4C59-AEBD-678D6480B8EA}" type="slidenum">
              <a:rPr lang="tr-TR" smtClean="0"/>
              <a:pPr algn="l"/>
              <a:t>15</a:t>
            </a:fld>
            <a:endParaRPr lang="tr-TR" dirty="0"/>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587C3396-3649-F509-8F11-EA9AE696C0AF}"/>
                  </a:ext>
                </a:extLst>
              </p:cNvPr>
              <p:cNvSpPr txBox="1"/>
              <p:nvPr/>
            </p:nvSpPr>
            <p:spPr>
              <a:xfrm>
                <a:off x="154992" y="817705"/>
                <a:ext cx="11508640" cy="850426"/>
              </a:xfrm>
              <a:prstGeom prst="rect">
                <a:avLst/>
              </a:prstGeom>
              <a:noFill/>
            </p:spPr>
            <p:txBody>
              <a:bodyPr wrap="square">
                <a:spAutoFit/>
              </a:bodyPr>
              <a:lstStyle/>
              <a:p>
                <a:pPr marL="285750" indent="-285750" algn="just">
                  <a:buFont typeface="Arial" panose="020B0604020202020204" pitchFamily="34" charset="0"/>
                  <a:buChar char="•"/>
                </a:pPr>
                <a:r>
                  <a:rPr lang="tr-TR" sz="1600" dirty="0"/>
                  <a:t>Malzemelerin davranışlarındaki önemli gerilme eşikleri için yapılan çekme testinde, genel olarak malzemelerin dayanabilecekleri maksimum (</a:t>
                </a:r>
                <a:r>
                  <a:rPr lang="tr-TR" sz="1600" dirty="0" err="1"/>
                  <a:t>ultimate</a:t>
                </a:r>
                <a:r>
                  <a:rPr lang="tr-TR" sz="1600" dirty="0"/>
                  <a:t>) gerilmeleri </a:t>
                </a:r>
                <a14:m>
                  <m:oMath xmlns:m="http://schemas.openxmlformats.org/officeDocument/2006/math">
                    <m:sSub>
                      <m:sSubPr>
                        <m:ctrlPr>
                          <a:rPr lang="tr-TR" sz="1600" i="1" smtClean="0">
                            <a:latin typeface="Cambria Math" panose="02040503050406030204" pitchFamily="18" charset="0"/>
                          </a:rPr>
                        </m:ctrlPr>
                      </m:sSubPr>
                      <m:e>
                        <m:r>
                          <a:rPr lang="tr-TR" sz="1600" i="1" smtClean="0">
                            <a:latin typeface="Cambria Math" panose="02040503050406030204" pitchFamily="18" charset="0"/>
                            <a:ea typeface="Cambria Math" panose="02040503050406030204" pitchFamily="18" charset="0"/>
                          </a:rPr>
                          <m:t>𝜎</m:t>
                        </m:r>
                      </m:e>
                      <m:sub>
                        <m:r>
                          <a:rPr lang="tr-TR" sz="1600" b="0" i="1" smtClean="0">
                            <a:latin typeface="Cambria Math" panose="02040503050406030204" pitchFamily="18" charset="0"/>
                          </a:rPr>
                          <m:t>𝑢</m:t>
                        </m:r>
                      </m:sub>
                    </m:sSub>
                  </m:oMath>
                </a14:m>
                <a:r>
                  <a:rPr lang="tr-TR" sz="1600" dirty="0"/>
                  <a:t> ile ifade edilir. Benzer şekilde sünek malzemelerin plastik (kalıcı) deformasyona başladıkları akma gerilmesi (</a:t>
                </a:r>
                <a:r>
                  <a:rPr lang="tr-TR" sz="1600" dirty="0" err="1"/>
                  <a:t>yield</a:t>
                </a:r>
                <a:r>
                  <a:rPr lang="tr-TR" sz="1600" dirty="0"/>
                  <a:t>) </a:t>
                </a:r>
                <a14:m>
                  <m:oMath xmlns:m="http://schemas.openxmlformats.org/officeDocument/2006/math">
                    <m:sSub>
                      <m:sSubPr>
                        <m:ctrlPr>
                          <a:rPr lang="tr-TR" sz="1600" i="1">
                            <a:latin typeface="Cambria Math" panose="02040503050406030204" pitchFamily="18" charset="0"/>
                          </a:rPr>
                        </m:ctrlPr>
                      </m:sSubPr>
                      <m:e>
                        <m:r>
                          <a:rPr lang="tr-TR" sz="1600" i="1">
                            <a:latin typeface="Cambria Math" panose="02040503050406030204" pitchFamily="18" charset="0"/>
                            <a:ea typeface="Cambria Math" panose="02040503050406030204" pitchFamily="18" charset="0"/>
                          </a:rPr>
                          <m:t>𝜎</m:t>
                        </m:r>
                      </m:e>
                      <m:sub>
                        <m:r>
                          <a:rPr lang="tr-TR" sz="1600" b="0" i="1" smtClean="0">
                            <a:latin typeface="Cambria Math" panose="02040503050406030204" pitchFamily="18" charset="0"/>
                            <a:ea typeface="Cambria Math" panose="02040503050406030204" pitchFamily="18" charset="0"/>
                          </a:rPr>
                          <m:t>𝑦</m:t>
                        </m:r>
                      </m:sub>
                    </m:sSub>
                  </m:oMath>
                </a14:m>
                <a:r>
                  <a:rPr lang="tr-TR" sz="1600" dirty="0"/>
                  <a:t> ile ifade edilir. Kırılma anındaki gerilme ise genellikle </a:t>
                </a:r>
                <a14:m>
                  <m:oMath xmlns:m="http://schemas.openxmlformats.org/officeDocument/2006/math">
                    <m:sSub>
                      <m:sSubPr>
                        <m:ctrlPr>
                          <a:rPr lang="tr-TR" sz="1600" i="1" smtClean="0">
                            <a:latin typeface="Cambria Math" panose="02040503050406030204" pitchFamily="18" charset="0"/>
                          </a:rPr>
                        </m:ctrlPr>
                      </m:sSubPr>
                      <m:e>
                        <m:r>
                          <a:rPr lang="tr-TR" sz="1600" i="1">
                            <a:latin typeface="Cambria Math" panose="02040503050406030204" pitchFamily="18" charset="0"/>
                            <a:ea typeface="Cambria Math" panose="02040503050406030204" pitchFamily="18" charset="0"/>
                          </a:rPr>
                          <m:t>𝜎</m:t>
                        </m:r>
                      </m:e>
                      <m:sub>
                        <m:r>
                          <a:rPr lang="tr-TR" sz="1600" b="0" i="1" smtClean="0">
                            <a:latin typeface="Cambria Math" panose="02040503050406030204" pitchFamily="18" charset="0"/>
                            <a:ea typeface="Cambria Math" panose="02040503050406030204" pitchFamily="18" charset="0"/>
                          </a:rPr>
                          <m:t>𝑟</m:t>
                        </m:r>
                      </m:sub>
                    </m:sSub>
                  </m:oMath>
                </a14:m>
                <a:r>
                  <a:rPr lang="tr-TR" sz="1600" dirty="0"/>
                  <a:t> ile ifade edilir. </a:t>
                </a:r>
                <a:endParaRPr lang="en-GB" sz="1600" dirty="0"/>
              </a:p>
            </p:txBody>
          </p:sp>
        </mc:Choice>
        <mc:Fallback xmlns="">
          <p:sp>
            <p:nvSpPr>
              <p:cNvPr id="7" name="TextBox 6">
                <a:extLst>
                  <a:ext uri="{FF2B5EF4-FFF2-40B4-BE49-F238E27FC236}">
                    <a16:creationId xmlns:a16="http://schemas.microsoft.com/office/drawing/2014/main" id="{587C3396-3649-F509-8F11-EA9AE696C0AF}"/>
                  </a:ext>
                </a:extLst>
              </p:cNvPr>
              <p:cNvSpPr txBox="1">
                <a:spLocks noRot="1" noChangeAspect="1" noMove="1" noResize="1" noEditPoints="1" noAdjustHandles="1" noChangeArrowheads="1" noChangeShapeType="1" noTextEdit="1"/>
              </p:cNvSpPr>
              <p:nvPr/>
            </p:nvSpPr>
            <p:spPr>
              <a:xfrm>
                <a:off x="154992" y="817705"/>
                <a:ext cx="11508640" cy="850426"/>
              </a:xfrm>
              <a:prstGeom prst="rect">
                <a:avLst/>
              </a:prstGeom>
              <a:blipFill>
                <a:blip r:embed="rId3"/>
                <a:stretch>
                  <a:fillRect l="-212" t="-2143" r="-318" b="-5714"/>
                </a:stretch>
              </a:blipFill>
            </p:spPr>
            <p:txBody>
              <a:bodyPr/>
              <a:lstStyle/>
              <a:p>
                <a:r>
                  <a:rPr lang="en-GB">
                    <a:noFill/>
                  </a:rPr>
                  <a:t> </a:t>
                </a:r>
              </a:p>
            </p:txBody>
          </p:sp>
        </mc:Fallback>
      </mc:AlternateContent>
      <p:sp>
        <p:nvSpPr>
          <p:cNvPr id="20" name="TextBox 19">
            <a:extLst>
              <a:ext uri="{FF2B5EF4-FFF2-40B4-BE49-F238E27FC236}">
                <a16:creationId xmlns:a16="http://schemas.microsoft.com/office/drawing/2014/main" id="{0BA28109-AEDA-89ED-BDCC-4FDE6A9849FA}"/>
              </a:ext>
            </a:extLst>
          </p:cNvPr>
          <p:cNvSpPr txBox="1"/>
          <p:nvPr/>
        </p:nvSpPr>
        <p:spPr>
          <a:xfrm>
            <a:off x="201528" y="4228940"/>
            <a:ext cx="11508640" cy="584775"/>
          </a:xfrm>
          <a:prstGeom prst="rect">
            <a:avLst/>
          </a:prstGeom>
          <a:noFill/>
        </p:spPr>
        <p:txBody>
          <a:bodyPr wrap="square">
            <a:spAutoFit/>
          </a:bodyPr>
          <a:lstStyle/>
          <a:p>
            <a:pPr marL="285750" indent="-285750" algn="just">
              <a:buFont typeface="Arial" panose="020B0604020202020204" pitchFamily="34" charset="0"/>
              <a:buChar char="•"/>
            </a:pPr>
            <a:r>
              <a:rPr lang="tr-TR" sz="1600" dirty="0"/>
              <a:t>Sünek malzemelerin çekme ve basınç altındaki davranışları aynıdır, fakat gevrek malzemeler basınç altında çekmeye göre daha dayanıklı (mukavemetli) bir davranış gösterir. </a:t>
            </a:r>
            <a:endParaRPr lang="en-GB" sz="1600" dirty="0"/>
          </a:p>
        </p:txBody>
      </p:sp>
      <p:grpSp>
        <p:nvGrpSpPr>
          <p:cNvPr id="5" name="Group 4">
            <a:extLst>
              <a:ext uri="{FF2B5EF4-FFF2-40B4-BE49-F238E27FC236}">
                <a16:creationId xmlns:a16="http://schemas.microsoft.com/office/drawing/2014/main" id="{E0222235-1A28-9029-58CA-5D3B84D05679}"/>
              </a:ext>
            </a:extLst>
          </p:cNvPr>
          <p:cNvGrpSpPr/>
          <p:nvPr/>
        </p:nvGrpSpPr>
        <p:grpSpPr>
          <a:xfrm>
            <a:off x="1783974" y="1742491"/>
            <a:ext cx="8624052" cy="2412089"/>
            <a:chOff x="827766" y="2134631"/>
            <a:chExt cx="10751616" cy="2812438"/>
          </a:xfrm>
        </p:grpSpPr>
        <p:pic>
          <p:nvPicPr>
            <p:cNvPr id="3" name="Picture 2">
              <a:extLst>
                <a:ext uri="{FF2B5EF4-FFF2-40B4-BE49-F238E27FC236}">
                  <a16:creationId xmlns:a16="http://schemas.microsoft.com/office/drawing/2014/main" id="{CFAA43FB-57DC-A60D-27DA-A2F39A3C7982}"/>
                </a:ext>
              </a:extLst>
            </p:cNvPr>
            <p:cNvPicPr>
              <a:picLocks noChangeAspect="1"/>
            </p:cNvPicPr>
            <p:nvPr/>
          </p:nvPicPr>
          <p:blipFill>
            <a:blip r:embed="rId4"/>
            <a:stretch>
              <a:fillRect/>
            </a:stretch>
          </p:blipFill>
          <p:spPr>
            <a:xfrm>
              <a:off x="827766" y="2134631"/>
              <a:ext cx="6439338" cy="2812438"/>
            </a:xfrm>
            <a:prstGeom prst="rect">
              <a:avLst/>
            </a:prstGeom>
            <a:ln>
              <a:solidFill>
                <a:schemeClr val="tx1"/>
              </a:solidFill>
            </a:ln>
          </p:spPr>
        </p:pic>
        <p:pic>
          <p:nvPicPr>
            <p:cNvPr id="4" name="Picture 3">
              <a:extLst>
                <a:ext uri="{FF2B5EF4-FFF2-40B4-BE49-F238E27FC236}">
                  <a16:creationId xmlns:a16="http://schemas.microsoft.com/office/drawing/2014/main" id="{EA12C313-D8AE-6090-03E3-79EE46967CF0}"/>
                </a:ext>
              </a:extLst>
            </p:cNvPr>
            <p:cNvPicPr>
              <a:picLocks noChangeAspect="1"/>
            </p:cNvPicPr>
            <p:nvPr/>
          </p:nvPicPr>
          <p:blipFill>
            <a:blip r:embed="rId5"/>
            <a:stretch>
              <a:fillRect/>
            </a:stretch>
          </p:blipFill>
          <p:spPr>
            <a:xfrm>
              <a:off x="7411722" y="2134631"/>
              <a:ext cx="4167660" cy="2812438"/>
            </a:xfrm>
            <a:prstGeom prst="rect">
              <a:avLst/>
            </a:prstGeom>
            <a:solidFill>
              <a:schemeClr val="bg1"/>
            </a:solidFill>
            <a:ln>
              <a:solidFill>
                <a:schemeClr val="tx1"/>
              </a:solidFill>
            </a:ln>
          </p:spPr>
        </p:pic>
      </p:grpSp>
      <p:sp>
        <p:nvSpPr>
          <p:cNvPr id="9" name="TextBox 8">
            <a:extLst>
              <a:ext uri="{FF2B5EF4-FFF2-40B4-BE49-F238E27FC236}">
                <a16:creationId xmlns:a16="http://schemas.microsoft.com/office/drawing/2014/main" id="{B5E2FDDB-F1F8-32EE-A1B1-62C50638342F}"/>
              </a:ext>
            </a:extLst>
          </p:cNvPr>
          <p:cNvSpPr txBox="1"/>
          <p:nvPr/>
        </p:nvSpPr>
        <p:spPr>
          <a:xfrm>
            <a:off x="201528" y="4888075"/>
            <a:ext cx="11508640" cy="1323439"/>
          </a:xfrm>
          <a:prstGeom prst="rect">
            <a:avLst/>
          </a:prstGeom>
          <a:noFill/>
        </p:spPr>
        <p:txBody>
          <a:bodyPr wrap="square">
            <a:spAutoFit/>
          </a:bodyPr>
          <a:lstStyle/>
          <a:p>
            <a:pPr marL="285750" indent="-285750" algn="just">
              <a:buFont typeface="Arial" panose="020B0604020202020204" pitchFamily="34" charset="0"/>
              <a:buChar char="•"/>
            </a:pPr>
            <a:r>
              <a:rPr lang="en-GB" sz="1600" dirty="0" err="1"/>
              <a:t>Çek</a:t>
            </a:r>
            <a:r>
              <a:rPr lang="tr-TR" sz="1600" dirty="0"/>
              <a:t>me ve basınç</a:t>
            </a:r>
            <a:r>
              <a:rPr lang="en-GB" sz="1600" dirty="0"/>
              <a:t> </a:t>
            </a:r>
            <a:r>
              <a:rPr lang="en-GB" sz="1600" dirty="0" err="1"/>
              <a:t>yüklemesine</a:t>
            </a:r>
            <a:r>
              <a:rPr lang="en-GB" sz="1600" dirty="0"/>
              <a:t> </a:t>
            </a:r>
            <a:r>
              <a:rPr lang="en-GB" sz="1600" dirty="0" err="1"/>
              <a:t>maruz</a:t>
            </a:r>
            <a:r>
              <a:rPr lang="en-GB" sz="1600" dirty="0"/>
              <a:t> </a:t>
            </a:r>
            <a:r>
              <a:rPr lang="en-GB" sz="1600" dirty="0" err="1"/>
              <a:t>bir</a:t>
            </a:r>
            <a:r>
              <a:rPr lang="en-GB" sz="1600" dirty="0"/>
              <a:t> </a:t>
            </a:r>
            <a:r>
              <a:rPr lang="en-GB" sz="1600" dirty="0" err="1"/>
              <a:t>malzemede</a:t>
            </a:r>
            <a:r>
              <a:rPr lang="en-GB" sz="1600" dirty="0"/>
              <a:t> normal </a:t>
            </a:r>
            <a:r>
              <a:rPr lang="en-GB" sz="1600" dirty="0" err="1"/>
              <a:t>gerilme</a:t>
            </a:r>
            <a:r>
              <a:rPr lang="en-GB" sz="1600" dirty="0"/>
              <a:t> </a:t>
            </a:r>
            <a:r>
              <a:rPr lang="en-GB" sz="1600" dirty="0" err="1"/>
              <a:t>oluşur</a:t>
            </a:r>
            <a:r>
              <a:rPr lang="en-GB" sz="1600" dirty="0"/>
              <a:t>. </a:t>
            </a:r>
            <a:r>
              <a:rPr lang="en-GB" sz="1600" dirty="0" err="1"/>
              <a:t>Kuvvet</a:t>
            </a:r>
            <a:r>
              <a:rPr lang="en-GB" sz="1600" dirty="0"/>
              <a:t> </a:t>
            </a:r>
            <a:r>
              <a:rPr lang="en-GB" sz="1600" dirty="0" err="1"/>
              <a:t>arttırıldığında</a:t>
            </a:r>
            <a:r>
              <a:rPr lang="en-GB" sz="1600" dirty="0"/>
              <a:t> </a:t>
            </a:r>
            <a:r>
              <a:rPr lang="en-GB" sz="1600" dirty="0" err="1"/>
              <a:t>gerilme</a:t>
            </a:r>
            <a:r>
              <a:rPr lang="en-GB" sz="1600" dirty="0"/>
              <a:t> de</a:t>
            </a:r>
            <a:r>
              <a:rPr lang="tr-TR" sz="1600" dirty="0"/>
              <a:t> </a:t>
            </a:r>
            <a:r>
              <a:rPr lang="en-GB" sz="1600" dirty="0" err="1"/>
              <a:t>artar</a:t>
            </a:r>
            <a:r>
              <a:rPr lang="en-GB" sz="1600" dirty="0"/>
              <a:t>. </a:t>
            </a:r>
            <a:r>
              <a:rPr lang="en-GB" sz="1600" dirty="0" err="1"/>
              <a:t>Kuvvet</a:t>
            </a:r>
            <a:r>
              <a:rPr lang="en-GB" sz="1600" dirty="0"/>
              <a:t> </a:t>
            </a:r>
            <a:r>
              <a:rPr lang="en-GB" sz="1600" dirty="0" err="1"/>
              <a:t>iyice</a:t>
            </a:r>
            <a:r>
              <a:rPr lang="en-GB" sz="1600" dirty="0"/>
              <a:t> </a:t>
            </a:r>
            <a:r>
              <a:rPr lang="en-GB" sz="1600" dirty="0" err="1"/>
              <a:t>arttırılırsa</a:t>
            </a:r>
            <a:r>
              <a:rPr lang="en-GB" sz="1600" dirty="0"/>
              <a:t> </a:t>
            </a:r>
            <a:r>
              <a:rPr lang="en-GB" sz="1600" dirty="0" err="1"/>
              <a:t>gerilme</a:t>
            </a:r>
            <a:r>
              <a:rPr lang="en-GB" sz="1600" dirty="0"/>
              <a:t> </a:t>
            </a:r>
            <a:r>
              <a:rPr lang="tr-TR" sz="1600" dirty="0"/>
              <a:t>kırılma</a:t>
            </a:r>
            <a:r>
              <a:rPr lang="en-GB" sz="1600" dirty="0"/>
              <a:t> </a:t>
            </a:r>
            <a:r>
              <a:rPr lang="en-GB" sz="1600" dirty="0" err="1"/>
              <a:t>gerilmesine</a:t>
            </a:r>
            <a:r>
              <a:rPr lang="en-GB" sz="1600" dirty="0"/>
              <a:t> </a:t>
            </a:r>
            <a:r>
              <a:rPr lang="en-GB" sz="1600" dirty="0" err="1"/>
              <a:t>ulaşır</a:t>
            </a:r>
            <a:r>
              <a:rPr lang="en-GB" sz="1600" dirty="0"/>
              <a:t> </a:t>
            </a:r>
            <a:r>
              <a:rPr lang="en-GB" sz="1600" dirty="0" err="1"/>
              <a:t>ve</a:t>
            </a:r>
            <a:r>
              <a:rPr lang="en-GB" sz="1600" dirty="0"/>
              <a:t> </a:t>
            </a:r>
            <a:r>
              <a:rPr lang="en-GB" sz="1600" dirty="0" err="1"/>
              <a:t>malzemede</a:t>
            </a:r>
            <a:r>
              <a:rPr lang="en-GB" sz="1600" dirty="0"/>
              <a:t> </a:t>
            </a:r>
            <a:r>
              <a:rPr lang="en-GB" sz="1600" dirty="0" err="1"/>
              <a:t>hasar</a:t>
            </a:r>
            <a:r>
              <a:rPr lang="en-GB" sz="1600" dirty="0"/>
              <a:t> </a:t>
            </a:r>
            <a:r>
              <a:rPr lang="en-GB" sz="1600" dirty="0" err="1"/>
              <a:t>oluşur</a:t>
            </a:r>
            <a:r>
              <a:rPr lang="en-GB" sz="1600" dirty="0"/>
              <a:t>. O </a:t>
            </a:r>
            <a:r>
              <a:rPr lang="en-GB" sz="1600" dirty="0" err="1"/>
              <a:t>halde</a:t>
            </a:r>
            <a:r>
              <a:rPr lang="tr-TR" sz="1600" dirty="0"/>
              <a:t> </a:t>
            </a:r>
            <a:r>
              <a:rPr lang="en-GB" sz="1600" dirty="0" err="1"/>
              <a:t>genel</a:t>
            </a:r>
            <a:r>
              <a:rPr lang="en-GB" sz="1600" dirty="0"/>
              <a:t> </a:t>
            </a:r>
            <a:r>
              <a:rPr lang="en-GB" sz="1600" dirty="0" err="1"/>
              <a:t>anlamda</a:t>
            </a:r>
            <a:r>
              <a:rPr lang="en-GB" sz="1600" dirty="0"/>
              <a:t> </a:t>
            </a:r>
            <a:r>
              <a:rPr lang="en-GB" sz="1600" dirty="0" err="1"/>
              <a:t>hasar</a:t>
            </a:r>
            <a:r>
              <a:rPr lang="en-GB" sz="1600" dirty="0"/>
              <a:t> </a:t>
            </a:r>
            <a:r>
              <a:rPr lang="en-GB" sz="1600" dirty="0" err="1"/>
              <a:t>şartı</a:t>
            </a:r>
            <a:r>
              <a:rPr lang="en-GB" sz="1600" dirty="0"/>
              <a:t>: o </a:t>
            </a:r>
            <a:r>
              <a:rPr lang="en-GB" sz="1600" dirty="0" err="1"/>
              <a:t>andaki</a:t>
            </a:r>
            <a:r>
              <a:rPr lang="en-GB" sz="1600" dirty="0"/>
              <a:t> </a:t>
            </a:r>
            <a:r>
              <a:rPr lang="en-GB" sz="1600" dirty="0" err="1"/>
              <a:t>gerilmenin</a:t>
            </a:r>
            <a:r>
              <a:rPr lang="en-GB" sz="1600" dirty="0"/>
              <a:t> </a:t>
            </a:r>
            <a:r>
              <a:rPr lang="tr-TR" sz="1600" dirty="0"/>
              <a:t>kırılma</a:t>
            </a:r>
            <a:r>
              <a:rPr lang="en-GB" sz="1600" dirty="0"/>
              <a:t> </a:t>
            </a:r>
            <a:r>
              <a:rPr lang="en-GB" sz="1600" dirty="0" err="1"/>
              <a:t>gerilmesine</a:t>
            </a:r>
            <a:r>
              <a:rPr lang="en-GB" sz="1600" dirty="0"/>
              <a:t> </a:t>
            </a:r>
            <a:r>
              <a:rPr lang="en-GB" sz="1600" dirty="0" err="1"/>
              <a:t>eşit</a:t>
            </a:r>
            <a:r>
              <a:rPr lang="en-GB" sz="1600" dirty="0"/>
              <a:t> </a:t>
            </a:r>
            <a:r>
              <a:rPr lang="en-GB" sz="1600" dirty="0" err="1"/>
              <a:t>veya</a:t>
            </a:r>
            <a:r>
              <a:rPr lang="en-GB" sz="1600" dirty="0"/>
              <a:t> </a:t>
            </a:r>
            <a:r>
              <a:rPr lang="en-GB" sz="1600" dirty="0" err="1"/>
              <a:t>daha</a:t>
            </a:r>
            <a:r>
              <a:rPr lang="en-GB" sz="1600" dirty="0"/>
              <a:t> </a:t>
            </a:r>
            <a:r>
              <a:rPr lang="en-GB" sz="1600" dirty="0" err="1"/>
              <a:t>fazla</a:t>
            </a:r>
            <a:r>
              <a:rPr lang="en-GB" sz="1600" dirty="0"/>
              <a:t> </a:t>
            </a:r>
            <a:r>
              <a:rPr lang="en-GB" sz="1600" dirty="0" err="1"/>
              <a:t>olmasıdır</a:t>
            </a:r>
            <a:r>
              <a:rPr lang="tr-TR" sz="1600" dirty="0"/>
              <a:t>. Fakat sünek malzemelerde kalıcı deformasyonların (akmanın) oluşması zaten istenmeyen ve normal hallerde olmaması gereken bir durum olduğu için bu malzemelerde gerilmelerin akma gerilmesini aşmasına müsaade edilmez. Böylece;</a:t>
            </a:r>
            <a:endParaRPr lang="en-GB" sz="1600" dirty="0"/>
          </a:p>
        </p:txBody>
      </p:sp>
      <p:pic>
        <p:nvPicPr>
          <p:cNvPr id="14" name="Picture 13">
            <a:extLst>
              <a:ext uri="{FF2B5EF4-FFF2-40B4-BE49-F238E27FC236}">
                <a16:creationId xmlns:a16="http://schemas.microsoft.com/office/drawing/2014/main" id="{F747F6C4-E153-CA42-9346-9D1D9132E428}"/>
              </a:ext>
            </a:extLst>
          </p:cNvPr>
          <p:cNvPicPr>
            <a:picLocks noChangeAspect="1"/>
          </p:cNvPicPr>
          <p:nvPr/>
        </p:nvPicPr>
        <p:blipFill>
          <a:blip r:embed="rId6"/>
          <a:stretch>
            <a:fillRect/>
          </a:stretch>
        </p:blipFill>
        <p:spPr>
          <a:xfrm>
            <a:off x="3501370" y="6129541"/>
            <a:ext cx="5189259" cy="584774"/>
          </a:xfrm>
          <a:prstGeom prst="rect">
            <a:avLst/>
          </a:prstGeom>
          <a:ln>
            <a:solidFill>
              <a:schemeClr val="tx1"/>
            </a:solidFill>
          </a:ln>
        </p:spPr>
      </p:pic>
    </p:spTree>
    <p:extLst>
      <p:ext uri="{BB962C8B-B14F-4D97-AF65-F5344CB8AC3E}">
        <p14:creationId xmlns:p14="http://schemas.microsoft.com/office/powerpoint/2010/main" val="21236845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42367CB8-68CA-3F71-F057-15E82CED8B28}"/>
              </a:ext>
            </a:extLst>
          </p:cNvPr>
          <p:cNvSpPr txBox="1">
            <a:spLocks/>
          </p:cNvSpPr>
          <p:nvPr/>
        </p:nvSpPr>
        <p:spPr bwMode="black">
          <a:xfrm>
            <a:off x="13321" y="20070"/>
            <a:ext cx="5717523" cy="695154"/>
          </a:xfrm>
          <a:prstGeom prst="rect">
            <a:avLst/>
          </a:prstGeom>
          <a:solidFill>
            <a:srgbClr val="FFFFFF"/>
          </a:solidFill>
          <a:ln w="31750" cap="sq">
            <a:solidFill>
              <a:srgbClr val="404040"/>
            </a:solidFill>
            <a:miter lim="800000"/>
          </a:ln>
        </p:spPr>
        <p:txBody>
          <a:bodyPr vert="horz" lIns="182880" tIns="182880" rIns="182880" bIns="182880" rtlCol="0" anchor="b">
            <a:normAutofit fontScale="32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chemeClr val="tx2"/>
                </a:solidFill>
                <a:latin typeface="+mj-lt"/>
                <a:ea typeface="+mj-ea"/>
                <a:cs typeface="+mj-cs"/>
              </a:rPr>
              <a:t>Malzeme karakteristikleri ve basit tasarım</a:t>
            </a:r>
          </a:p>
        </p:txBody>
      </p:sp>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a:xfrm>
            <a:off x="11663632" y="6344668"/>
            <a:ext cx="365760" cy="365760"/>
          </a:xfrm>
        </p:spPr>
        <p:txBody>
          <a:bodyPr/>
          <a:lstStyle/>
          <a:p>
            <a:pPr algn="l"/>
            <a:fld id="{FAEF9944-A4F6-4C59-AEBD-678D6480B8EA}" type="slidenum">
              <a:rPr lang="tr-TR" smtClean="0"/>
              <a:pPr algn="l"/>
              <a:t>16</a:t>
            </a:fld>
            <a:endParaRPr lang="tr-TR" dirty="0"/>
          </a:p>
        </p:txBody>
      </p:sp>
      <p:sp>
        <p:nvSpPr>
          <p:cNvPr id="6" name="TextBox 5">
            <a:extLst>
              <a:ext uri="{FF2B5EF4-FFF2-40B4-BE49-F238E27FC236}">
                <a16:creationId xmlns:a16="http://schemas.microsoft.com/office/drawing/2014/main" id="{23113EE9-6822-DAD7-156D-C29A4480EDE8}"/>
              </a:ext>
            </a:extLst>
          </p:cNvPr>
          <p:cNvSpPr txBox="1"/>
          <p:nvPr/>
        </p:nvSpPr>
        <p:spPr>
          <a:xfrm>
            <a:off x="81482" y="789584"/>
            <a:ext cx="6102034" cy="369332"/>
          </a:xfrm>
          <a:prstGeom prst="rect">
            <a:avLst/>
          </a:prstGeom>
          <a:noFill/>
        </p:spPr>
        <p:txBody>
          <a:bodyPr wrap="square">
            <a:spAutoFit/>
          </a:bodyPr>
          <a:lstStyle/>
          <a:p>
            <a:r>
              <a:rPr lang="tr-TR" u="sng" dirty="0">
                <a:solidFill>
                  <a:srgbClr val="C00000"/>
                </a:solidFill>
              </a:rPr>
              <a:t>Emniyet Katsayısı (</a:t>
            </a:r>
            <a:r>
              <a:rPr lang="tr-TR" u="sng" dirty="0" err="1">
                <a:solidFill>
                  <a:srgbClr val="C00000"/>
                </a:solidFill>
              </a:rPr>
              <a:t>FoS</a:t>
            </a:r>
            <a:r>
              <a:rPr lang="tr-TR" u="sng" dirty="0">
                <a:solidFill>
                  <a:srgbClr val="C00000"/>
                </a:solidFill>
              </a:rPr>
              <a:t>) ve Emniyet Gerilmesi (</a:t>
            </a:r>
            <a:r>
              <a:rPr lang="tr-TR" u="sng" dirty="0" err="1">
                <a:solidFill>
                  <a:srgbClr val="C00000"/>
                </a:solidFill>
              </a:rPr>
              <a:t>Allowable</a:t>
            </a:r>
            <a:r>
              <a:rPr lang="tr-TR" u="sng" dirty="0">
                <a:solidFill>
                  <a:srgbClr val="C00000"/>
                </a:solidFill>
              </a:rPr>
              <a:t> </a:t>
            </a:r>
            <a:r>
              <a:rPr lang="tr-TR" u="sng" dirty="0" err="1">
                <a:solidFill>
                  <a:srgbClr val="C00000"/>
                </a:solidFill>
              </a:rPr>
              <a:t>Stress</a:t>
            </a:r>
            <a:r>
              <a:rPr lang="tr-TR" u="sng" dirty="0">
                <a:solidFill>
                  <a:srgbClr val="C00000"/>
                </a:solidFill>
              </a:rPr>
              <a:t>)</a:t>
            </a:r>
            <a:endParaRPr lang="en-GB" u="sng" dirty="0">
              <a:solidFill>
                <a:srgbClr val="C00000"/>
              </a:solidFill>
            </a:endParaRPr>
          </a:p>
        </p:txBody>
      </p:sp>
      <p:sp>
        <p:nvSpPr>
          <p:cNvPr id="2" name="TextBox 1">
            <a:extLst>
              <a:ext uri="{FF2B5EF4-FFF2-40B4-BE49-F238E27FC236}">
                <a16:creationId xmlns:a16="http://schemas.microsoft.com/office/drawing/2014/main" id="{E203E61B-A64C-F7D4-9D87-49DFC274A497}"/>
              </a:ext>
            </a:extLst>
          </p:cNvPr>
          <p:cNvSpPr txBox="1"/>
          <p:nvPr/>
        </p:nvSpPr>
        <p:spPr>
          <a:xfrm>
            <a:off x="341680" y="1233276"/>
            <a:ext cx="11508640" cy="1323439"/>
          </a:xfrm>
          <a:prstGeom prst="rect">
            <a:avLst/>
          </a:prstGeom>
          <a:noFill/>
        </p:spPr>
        <p:txBody>
          <a:bodyPr wrap="square">
            <a:spAutoFit/>
          </a:bodyPr>
          <a:lstStyle/>
          <a:p>
            <a:pPr marL="285750" indent="-285750" algn="just">
              <a:buFont typeface="Arial" panose="020B0604020202020204" pitchFamily="34" charset="0"/>
              <a:buChar char="•"/>
            </a:pPr>
            <a:r>
              <a:rPr lang="tr-TR" sz="1600" dirty="0"/>
              <a:t>Yapısal elemanların veya makine parçalarının servis ömürleri boyunca normal şartlarda taşıyacakları gerilme maksimum gerilme kapasitesinin oldukça altında olacak şekilde tasarlanır.  Bu daha küçük değerdeki emniyet gerilmesi olarak adlandırılır.  Bu sayede elemanın maksimum kapasitesinin bir kısmı kullanılır ve geriye kalan kapasite daha güvenli bir performans için rezerve edilmiş olur. Emniyet katsayısı maksimum gerilme değerinin emniyet gerilmesi değerine oranı ile hesaplanır.  Veya emniyet katsayısı kararlaştırılırsa elemanda oluşması istenilen en büyük gerilmeler (emniyet gerilmeleri) belirlenmiş olur. </a:t>
            </a:r>
            <a:endParaRPr lang="en-GB" sz="1600" dirty="0"/>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8E36319C-35F7-3175-993C-A1E13DBE0E86}"/>
                  </a:ext>
                </a:extLst>
              </p:cNvPr>
              <p:cNvSpPr txBox="1"/>
              <p:nvPr/>
            </p:nvSpPr>
            <p:spPr>
              <a:xfrm>
                <a:off x="3801401" y="2631075"/>
                <a:ext cx="4751942" cy="57509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tr-TR" b="0" i="1" smtClean="0">
                          <a:latin typeface="Cambria Math" panose="02040503050406030204" pitchFamily="18" charset="0"/>
                        </a:rPr>
                        <m:t>𝐹𝑎𝑐𝑡𝑜𝑟</m:t>
                      </m:r>
                      <m:r>
                        <a:rPr lang="tr-TR" b="0" i="1" smtClean="0">
                          <a:latin typeface="Cambria Math" panose="02040503050406030204" pitchFamily="18" charset="0"/>
                        </a:rPr>
                        <m:t> </m:t>
                      </m:r>
                      <m:r>
                        <a:rPr lang="tr-TR" b="0" i="1" smtClean="0">
                          <a:latin typeface="Cambria Math" panose="02040503050406030204" pitchFamily="18" charset="0"/>
                        </a:rPr>
                        <m:t>𝑜𝑓</m:t>
                      </m:r>
                      <m:r>
                        <a:rPr lang="tr-TR" b="0" i="1" smtClean="0">
                          <a:latin typeface="Cambria Math" panose="02040503050406030204" pitchFamily="18" charset="0"/>
                        </a:rPr>
                        <m:t> </m:t>
                      </m:r>
                      <m:r>
                        <a:rPr lang="tr-TR" b="0" i="1" smtClean="0">
                          <a:latin typeface="Cambria Math" panose="02040503050406030204" pitchFamily="18" charset="0"/>
                        </a:rPr>
                        <m:t>𝑆𝑎𝑓𝑒𝑡𝑦</m:t>
                      </m:r>
                      <m:r>
                        <a:rPr lang="tr-TR" b="0" i="1" smtClean="0">
                          <a:latin typeface="Cambria Math" panose="02040503050406030204" pitchFamily="18" charset="0"/>
                        </a:rPr>
                        <m:t>=</m:t>
                      </m:r>
                      <m:r>
                        <a:rPr lang="tr-TR" b="0" i="1" smtClean="0">
                          <a:latin typeface="Cambria Math" panose="02040503050406030204" pitchFamily="18" charset="0"/>
                        </a:rPr>
                        <m:t>𝑛</m:t>
                      </m:r>
                      <m:r>
                        <a:rPr lang="tr-TR" b="0" i="1" smtClean="0">
                          <a:latin typeface="Cambria Math" panose="02040503050406030204" pitchFamily="18" charset="0"/>
                        </a:rPr>
                        <m:t>=</m:t>
                      </m:r>
                      <m:f>
                        <m:fPr>
                          <m:ctrlPr>
                            <a:rPr lang="tr-TR" b="0" i="1" smtClean="0">
                              <a:latin typeface="Cambria Math" panose="02040503050406030204" pitchFamily="18" charset="0"/>
                            </a:rPr>
                          </m:ctrlPr>
                        </m:fPr>
                        <m:num>
                          <m:r>
                            <a:rPr lang="tr-TR" b="0" i="1" smtClean="0">
                              <a:latin typeface="Cambria Math" panose="02040503050406030204" pitchFamily="18" charset="0"/>
                            </a:rPr>
                            <m:t>𝑀𝑎𝑘𝑠𝑖𝑚𝑢𝑚</m:t>
                          </m:r>
                          <m:r>
                            <a:rPr lang="tr-TR" b="0" i="1" smtClean="0">
                              <a:latin typeface="Cambria Math" panose="02040503050406030204" pitchFamily="18" charset="0"/>
                            </a:rPr>
                            <m:t> </m:t>
                          </m:r>
                          <m:r>
                            <a:rPr lang="tr-TR" b="0" i="1" smtClean="0">
                              <a:latin typeface="Cambria Math" panose="02040503050406030204" pitchFamily="18" charset="0"/>
                            </a:rPr>
                            <m:t>𝑔𝑒𝑟𝑖𝑙𝑚𝑒</m:t>
                          </m:r>
                        </m:num>
                        <m:den>
                          <m:r>
                            <a:rPr lang="tr-TR" b="0" i="1" smtClean="0">
                              <a:latin typeface="Cambria Math" panose="02040503050406030204" pitchFamily="18" charset="0"/>
                            </a:rPr>
                            <m:t>𝐸𝑚𝑛𝑖𝑦𝑒𝑡</m:t>
                          </m:r>
                          <m:r>
                            <a:rPr lang="tr-TR" b="0" i="1" smtClean="0">
                              <a:latin typeface="Cambria Math" panose="02040503050406030204" pitchFamily="18" charset="0"/>
                            </a:rPr>
                            <m:t> </m:t>
                          </m:r>
                          <m:r>
                            <a:rPr lang="tr-TR" b="0" i="1" smtClean="0">
                              <a:latin typeface="Cambria Math" panose="02040503050406030204" pitchFamily="18" charset="0"/>
                            </a:rPr>
                            <m:t>𝑔𝑒𝑟𝑖𝑙𝑚𝑒𝑠𝑖</m:t>
                          </m:r>
                        </m:den>
                      </m:f>
                    </m:oMath>
                  </m:oMathPara>
                </a14:m>
                <a:endParaRPr lang="en-GB" dirty="0"/>
              </a:p>
            </p:txBody>
          </p:sp>
        </mc:Choice>
        <mc:Fallback xmlns="">
          <p:sp>
            <p:nvSpPr>
              <p:cNvPr id="3" name="TextBox 2">
                <a:extLst>
                  <a:ext uri="{FF2B5EF4-FFF2-40B4-BE49-F238E27FC236}">
                    <a16:creationId xmlns:a16="http://schemas.microsoft.com/office/drawing/2014/main" id="{8E36319C-35F7-3175-993C-A1E13DBE0E86}"/>
                  </a:ext>
                </a:extLst>
              </p:cNvPr>
              <p:cNvSpPr txBox="1">
                <a:spLocks noRot="1" noChangeAspect="1" noMove="1" noResize="1" noEditPoints="1" noAdjustHandles="1" noChangeArrowheads="1" noChangeShapeType="1" noTextEdit="1"/>
              </p:cNvSpPr>
              <p:nvPr/>
            </p:nvSpPr>
            <p:spPr>
              <a:xfrm>
                <a:off x="3801401" y="2631075"/>
                <a:ext cx="4751942" cy="575094"/>
              </a:xfrm>
              <a:prstGeom prst="rect">
                <a:avLst/>
              </a:prstGeom>
              <a:blipFill>
                <a:blip r:embed="rId3"/>
                <a:stretch>
                  <a:fillRect/>
                </a:stretch>
              </a:blipFill>
            </p:spPr>
            <p:txBody>
              <a:bodyPr/>
              <a:lstStyle/>
              <a:p>
                <a:r>
                  <a:rPr lang="en-GB">
                    <a:noFill/>
                  </a:rPr>
                  <a:t> </a:t>
                </a:r>
              </a:p>
            </p:txBody>
          </p:sp>
        </mc:Fallback>
      </mc:AlternateContent>
      <p:sp>
        <p:nvSpPr>
          <p:cNvPr id="7" name="TextBox 6">
            <a:extLst>
              <a:ext uri="{FF2B5EF4-FFF2-40B4-BE49-F238E27FC236}">
                <a16:creationId xmlns:a16="http://schemas.microsoft.com/office/drawing/2014/main" id="{3621E6E5-3904-1D4E-D1BF-55A233176FEE}"/>
              </a:ext>
            </a:extLst>
          </p:cNvPr>
          <p:cNvSpPr txBox="1"/>
          <p:nvPr/>
        </p:nvSpPr>
        <p:spPr>
          <a:xfrm>
            <a:off x="249636" y="3280529"/>
            <a:ext cx="11508640" cy="1077218"/>
          </a:xfrm>
          <a:prstGeom prst="rect">
            <a:avLst/>
          </a:prstGeom>
          <a:noFill/>
        </p:spPr>
        <p:txBody>
          <a:bodyPr wrap="square">
            <a:spAutoFit/>
          </a:bodyPr>
          <a:lstStyle/>
          <a:p>
            <a:pPr marL="285750" indent="-285750" algn="just">
              <a:buFont typeface="Arial" panose="020B0604020202020204" pitchFamily="34" charset="0"/>
              <a:buChar char="•"/>
            </a:pPr>
            <a:r>
              <a:rPr lang="tr-TR" sz="1600" dirty="0"/>
              <a:t>Emniyet katsayısı (dolayısıyla gerilmesinin) seçilmesinde dikkat edilecek en önemli husus faktörün çok büyük veya çok küçük seçilmemesi gerekliliğidir. Şayet emniyet katsayısı küçük seçilirse, yapısal elemandaki hasar kabul edilemeyecek kadar fazla olur. Aksine büyük seçilirse de eleman güvenli olmasına karşın ekonomik ve işlevsel olmaz. Bu sebeple emniyet katsayısı seçilirken birçok parametre ve standart dikkate alınmalıdır. Örneğin;</a:t>
            </a:r>
          </a:p>
        </p:txBody>
      </p:sp>
      <p:sp>
        <p:nvSpPr>
          <p:cNvPr id="8" name="TextBox 7">
            <a:extLst>
              <a:ext uri="{FF2B5EF4-FFF2-40B4-BE49-F238E27FC236}">
                <a16:creationId xmlns:a16="http://schemas.microsoft.com/office/drawing/2014/main" id="{04F0B717-1287-7562-7958-B62AF9E72A45}"/>
              </a:ext>
            </a:extLst>
          </p:cNvPr>
          <p:cNvSpPr txBox="1"/>
          <p:nvPr/>
        </p:nvSpPr>
        <p:spPr>
          <a:xfrm>
            <a:off x="910539" y="4408260"/>
            <a:ext cx="11508640" cy="1569660"/>
          </a:xfrm>
          <a:prstGeom prst="rect">
            <a:avLst/>
          </a:prstGeom>
          <a:noFill/>
        </p:spPr>
        <p:txBody>
          <a:bodyPr wrap="square">
            <a:spAutoFit/>
          </a:bodyPr>
          <a:lstStyle/>
          <a:p>
            <a:pPr marL="342900" indent="-342900" algn="just">
              <a:buFont typeface="+mj-lt"/>
              <a:buAutoNum type="arabicPeriod"/>
            </a:pPr>
            <a:r>
              <a:rPr lang="tr-TR" sz="1600" dirty="0"/>
              <a:t>Malzeme özelliklerindeki değişimler</a:t>
            </a:r>
          </a:p>
          <a:p>
            <a:pPr marL="342900" indent="-342900" algn="just">
              <a:buFont typeface="+mj-lt"/>
              <a:buAutoNum type="arabicPeriod"/>
            </a:pPr>
            <a:r>
              <a:rPr lang="tr-TR" sz="1600" dirty="0"/>
              <a:t>Yüklemelerdeki belirsizlikler ve değişkenlikler,</a:t>
            </a:r>
          </a:p>
          <a:p>
            <a:pPr marL="342900" indent="-342900" algn="just">
              <a:buFont typeface="+mj-lt"/>
              <a:buAutoNum type="arabicPeriod"/>
            </a:pPr>
            <a:r>
              <a:rPr lang="tr-TR" sz="1600" dirty="0"/>
              <a:t>Hasar alma şekli (gevrek veya sünek)</a:t>
            </a:r>
          </a:p>
          <a:p>
            <a:pPr marL="342900" indent="-342900" algn="just">
              <a:buFont typeface="+mj-lt"/>
              <a:buAutoNum type="arabicPeriod"/>
            </a:pPr>
            <a:r>
              <a:rPr lang="tr-TR" sz="1600" dirty="0"/>
              <a:t>Analizlerdeki hatalar ve belirsizlikler</a:t>
            </a:r>
          </a:p>
          <a:p>
            <a:pPr marL="342900" indent="-342900" algn="just">
              <a:buFont typeface="+mj-lt"/>
              <a:buAutoNum type="arabicPeriod"/>
            </a:pPr>
            <a:r>
              <a:rPr lang="tr-TR" sz="1600" dirty="0"/>
              <a:t>Öngörülemeyen doğa olayları ve kötü bakım sebebiyle oluşacak bozulmalar</a:t>
            </a:r>
          </a:p>
          <a:p>
            <a:pPr marL="342900" indent="-342900" algn="just">
              <a:buFont typeface="+mj-lt"/>
              <a:buAutoNum type="arabicPeriod"/>
            </a:pPr>
            <a:r>
              <a:rPr lang="tr-TR" sz="1600" dirty="0"/>
              <a:t>Elemanın tüm yapı içindeki rolü ve önemi </a:t>
            </a:r>
          </a:p>
        </p:txBody>
      </p:sp>
      <p:pic>
        <p:nvPicPr>
          <p:cNvPr id="11" name="Picture 10">
            <a:extLst>
              <a:ext uri="{FF2B5EF4-FFF2-40B4-BE49-F238E27FC236}">
                <a16:creationId xmlns:a16="http://schemas.microsoft.com/office/drawing/2014/main" id="{F6A3B9E4-A4D8-97A6-DD81-3B20C9BA70CF}"/>
              </a:ext>
            </a:extLst>
          </p:cNvPr>
          <p:cNvPicPr>
            <a:picLocks noChangeAspect="1"/>
          </p:cNvPicPr>
          <p:nvPr/>
        </p:nvPicPr>
        <p:blipFill>
          <a:blip r:embed="rId4"/>
          <a:stretch>
            <a:fillRect/>
          </a:stretch>
        </p:blipFill>
        <p:spPr>
          <a:xfrm>
            <a:off x="4028792" y="6183659"/>
            <a:ext cx="5063668" cy="352051"/>
          </a:xfrm>
          <a:prstGeom prst="rect">
            <a:avLst/>
          </a:prstGeom>
          <a:ln>
            <a:solidFill>
              <a:schemeClr val="tx1"/>
            </a:solidFill>
          </a:ln>
        </p:spPr>
      </p:pic>
    </p:spTree>
    <p:extLst>
      <p:ext uri="{BB962C8B-B14F-4D97-AF65-F5344CB8AC3E}">
        <p14:creationId xmlns:p14="http://schemas.microsoft.com/office/powerpoint/2010/main" val="35244318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42367CB8-68CA-3F71-F057-15E82CED8B28}"/>
              </a:ext>
            </a:extLst>
          </p:cNvPr>
          <p:cNvSpPr txBox="1">
            <a:spLocks/>
          </p:cNvSpPr>
          <p:nvPr/>
        </p:nvSpPr>
        <p:spPr bwMode="black">
          <a:xfrm>
            <a:off x="13321" y="20070"/>
            <a:ext cx="6082679" cy="695154"/>
          </a:xfrm>
          <a:prstGeom prst="rect">
            <a:avLst/>
          </a:prstGeom>
          <a:solidFill>
            <a:srgbClr val="FFFFFF"/>
          </a:solidFill>
          <a:ln w="31750" cap="sq">
            <a:solidFill>
              <a:srgbClr val="404040"/>
            </a:solidFill>
            <a:miter lim="800000"/>
          </a:ln>
        </p:spPr>
        <p:txBody>
          <a:bodyPr vert="horz" lIns="182880" tIns="182880" rIns="182880" bIns="182880" rtlCol="0" anchor="b">
            <a:normAutofit fontScale="32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chemeClr val="tx2"/>
                </a:solidFill>
                <a:latin typeface="+mj-lt"/>
                <a:ea typeface="+mj-ea"/>
                <a:cs typeface="+mj-cs"/>
              </a:rPr>
              <a:t>Mukavemet Hesaplamalarında Genel Yol Haritası</a:t>
            </a:r>
          </a:p>
        </p:txBody>
      </p:sp>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a:xfrm>
            <a:off x="11663632" y="6344668"/>
            <a:ext cx="365760" cy="365760"/>
          </a:xfrm>
        </p:spPr>
        <p:txBody>
          <a:bodyPr/>
          <a:lstStyle/>
          <a:p>
            <a:pPr algn="l"/>
            <a:fld id="{FAEF9944-A4F6-4C59-AEBD-678D6480B8EA}" type="slidenum">
              <a:rPr lang="tr-TR" smtClean="0"/>
              <a:pPr algn="l"/>
              <a:t>17</a:t>
            </a:fld>
            <a:endParaRPr lang="tr-TR" dirty="0"/>
          </a:p>
        </p:txBody>
      </p:sp>
      <p:pic>
        <p:nvPicPr>
          <p:cNvPr id="5" name="Picture 4">
            <a:extLst>
              <a:ext uri="{FF2B5EF4-FFF2-40B4-BE49-F238E27FC236}">
                <a16:creationId xmlns:a16="http://schemas.microsoft.com/office/drawing/2014/main" id="{DE1D5EAF-96C2-FCD9-C470-3D4D0976DE0A}"/>
              </a:ext>
            </a:extLst>
          </p:cNvPr>
          <p:cNvPicPr>
            <a:picLocks noChangeAspect="1"/>
          </p:cNvPicPr>
          <p:nvPr/>
        </p:nvPicPr>
        <p:blipFill>
          <a:blip r:embed="rId3"/>
          <a:stretch>
            <a:fillRect/>
          </a:stretch>
        </p:blipFill>
        <p:spPr>
          <a:xfrm>
            <a:off x="8086305" y="1924215"/>
            <a:ext cx="3760207" cy="3009569"/>
          </a:xfrm>
          <a:prstGeom prst="rect">
            <a:avLst/>
          </a:prstGeom>
          <a:ln>
            <a:solidFill>
              <a:schemeClr val="tx1"/>
            </a:solidFill>
          </a:ln>
        </p:spPr>
      </p:pic>
      <p:sp>
        <p:nvSpPr>
          <p:cNvPr id="12" name="TextBox 11">
            <a:extLst>
              <a:ext uri="{FF2B5EF4-FFF2-40B4-BE49-F238E27FC236}">
                <a16:creationId xmlns:a16="http://schemas.microsoft.com/office/drawing/2014/main" id="{714A4E43-EA3E-E25A-1F17-B7E2BF6990E6}"/>
              </a:ext>
            </a:extLst>
          </p:cNvPr>
          <p:cNvSpPr txBox="1"/>
          <p:nvPr/>
        </p:nvSpPr>
        <p:spPr>
          <a:xfrm>
            <a:off x="199175" y="1168652"/>
            <a:ext cx="7767873" cy="4524315"/>
          </a:xfrm>
          <a:prstGeom prst="rect">
            <a:avLst/>
          </a:prstGeom>
          <a:noFill/>
        </p:spPr>
        <p:txBody>
          <a:bodyPr wrap="square">
            <a:spAutoFit/>
          </a:bodyPr>
          <a:lstStyle/>
          <a:p>
            <a:pPr marL="342900" indent="-342900" algn="just">
              <a:buFont typeface="+mj-lt"/>
              <a:buAutoNum type="arabicPeriod"/>
            </a:pPr>
            <a:r>
              <a:rPr lang="en-GB" dirty="0" err="1"/>
              <a:t>Denge</a:t>
            </a:r>
            <a:r>
              <a:rPr lang="en-GB" dirty="0"/>
              <a:t> </a:t>
            </a:r>
            <a:r>
              <a:rPr lang="en-GB" dirty="0" err="1"/>
              <a:t>halindeki</a:t>
            </a:r>
            <a:r>
              <a:rPr lang="en-GB" dirty="0"/>
              <a:t> </a:t>
            </a:r>
            <a:r>
              <a:rPr lang="en-GB" dirty="0" err="1"/>
              <a:t>bir</a:t>
            </a:r>
            <a:r>
              <a:rPr lang="en-GB" dirty="0"/>
              <a:t> </a:t>
            </a:r>
            <a:r>
              <a:rPr lang="en-GB" dirty="0" err="1"/>
              <a:t>cisim</a:t>
            </a:r>
            <a:r>
              <a:rPr lang="en-GB" dirty="0"/>
              <a:t> </a:t>
            </a:r>
            <a:r>
              <a:rPr lang="en-GB" dirty="0" err="1"/>
              <a:t>veya</a:t>
            </a:r>
            <a:r>
              <a:rPr lang="en-GB" dirty="0"/>
              <a:t> </a:t>
            </a:r>
            <a:r>
              <a:rPr lang="en-GB" dirty="0" err="1"/>
              <a:t>sistemde</a:t>
            </a:r>
            <a:r>
              <a:rPr lang="en-GB" dirty="0"/>
              <a:t> </a:t>
            </a:r>
            <a:r>
              <a:rPr lang="en-GB" dirty="0" err="1"/>
              <a:t>önce</a:t>
            </a:r>
            <a:r>
              <a:rPr lang="en-GB" dirty="0"/>
              <a:t> </a:t>
            </a:r>
            <a:r>
              <a:rPr lang="en-GB" dirty="0" err="1"/>
              <a:t>statik</a:t>
            </a:r>
            <a:r>
              <a:rPr lang="tr-TR" dirty="0"/>
              <a:t> </a:t>
            </a:r>
            <a:r>
              <a:rPr lang="en-GB" dirty="0" err="1"/>
              <a:t>hesaplamalarla</a:t>
            </a:r>
            <a:r>
              <a:rPr lang="tr-TR" dirty="0"/>
              <a:t> </a:t>
            </a:r>
            <a:r>
              <a:rPr lang="en-GB" dirty="0" err="1"/>
              <a:t>bilinmeyen</a:t>
            </a:r>
            <a:r>
              <a:rPr lang="en-GB" dirty="0"/>
              <a:t> </a:t>
            </a:r>
            <a:r>
              <a:rPr lang="tr-TR" dirty="0"/>
              <a:t>reaksiyon ve iç kuvvetler </a:t>
            </a:r>
            <a:r>
              <a:rPr lang="en-GB" dirty="0" err="1"/>
              <a:t>bulunur</a:t>
            </a:r>
            <a:r>
              <a:rPr lang="en-GB" dirty="0"/>
              <a:t>.</a:t>
            </a:r>
          </a:p>
          <a:p>
            <a:pPr marL="342900" indent="-342900" algn="just">
              <a:buFont typeface="+mj-lt"/>
              <a:buAutoNum type="arabicPeriod"/>
            </a:pPr>
            <a:r>
              <a:rPr lang="en-GB" dirty="0" err="1"/>
              <a:t>Cisimdeki</a:t>
            </a:r>
            <a:r>
              <a:rPr lang="en-GB" dirty="0"/>
              <a:t> </a:t>
            </a:r>
            <a:r>
              <a:rPr lang="en-GB" dirty="0" err="1"/>
              <a:t>maksimum</a:t>
            </a:r>
            <a:r>
              <a:rPr lang="en-GB" dirty="0"/>
              <a:t> </a:t>
            </a:r>
            <a:r>
              <a:rPr lang="en-GB" dirty="0" err="1"/>
              <a:t>gerilme</a:t>
            </a:r>
            <a:r>
              <a:rPr lang="en-GB" dirty="0"/>
              <a:t> </a:t>
            </a:r>
            <a:r>
              <a:rPr lang="en-GB" dirty="0" err="1"/>
              <a:t>hesaplanır</a:t>
            </a:r>
            <a:r>
              <a:rPr lang="en-GB" dirty="0"/>
              <a:t>. (</a:t>
            </a:r>
            <a:r>
              <a:rPr lang="en-GB" dirty="0" err="1"/>
              <a:t>Hesaplama</a:t>
            </a:r>
            <a:r>
              <a:rPr lang="en-GB" dirty="0"/>
              <a:t> </a:t>
            </a:r>
            <a:r>
              <a:rPr lang="en-GB" dirty="0" err="1"/>
              <a:t>şekli</a:t>
            </a:r>
            <a:r>
              <a:rPr lang="en-GB" dirty="0"/>
              <a:t> </a:t>
            </a:r>
            <a:r>
              <a:rPr lang="en-GB" dirty="0" err="1"/>
              <a:t>ve</a:t>
            </a:r>
            <a:r>
              <a:rPr lang="tr-TR" dirty="0"/>
              <a:t> </a:t>
            </a:r>
            <a:r>
              <a:rPr lang="en-GB" dirty="0" err="1"/>
              <a:t>formülleri</a:t>
            </a:r>
            <a:r>
              <a:rPr lang="tr-TR" dirty="0"/>
              <a:t> </a:t>
            </a:r>
            <a:r>
              <a:rPr lang="en-GB" dirty="0" err="1"/>
              <a:t>yükleme</a:t>
            </a:r>
            <a:r>
              <a:rPr lang="en-GB" dirty="0"/>
              <a:t> </a:t>
            </a:r>
            <a:r>
              <a:rPr lang="en-GB" dirty="0" err="1"/>
              <a:t>şekline</a:t>
            </a:r>
            <a:r>
              <a:rPr lang="en-GB" dirty="0"/>
              <a:t> </a:t>
            </a:r>
            <a:r>
              <a:rPr lang="en-GB" dirty="0" err="1"/>
              <a:t>göre</a:t>
            </a:r>
            <a:r>
              <a:rPr lang="en-GB" dirty="0"/>
              <a:t> </a:t>
            </a:r>
            <a:r>
              <a:rPr lang="en-GB" dirty="0" err="1"/>
              <a:t>ve</a:t>
            </a:r>
            <a:r>
              <a:rPr lang="en-GB" dirty="0"/>
              <a:t> </a:t>
            </a:r>
            <a:r>
              <a:rPr lang="en-GB" dirty="0" err="1"/>
              <a:t>bazen</a:t>
            </a:r>
            <a:r>
              <a:rPr lang="en-GB" dirty="0"/>
              <a:t> </a:t>
            </a:r>
            <a:r>
              <a:rPr lang="en-GB" dirty="0" err="1"/>
              <a:t>geometriye</a:t>
            </a:r>
            <a:r>
              <a:rPr lang="en-GB" dirty="0"/>
              <a:t> </a:t>
            </a:r>
            <a:r>
              <a:rPr lang="en-GB" dirty="0" err="1"/>
              <a:t>göre</a:t>
            </a:r>
            <a:r>
              <a:rPr lang="en-GB" dirty="0"/>
              <a:t> </a:t>
            </a:r>
            <a:r>
              <a:rPr lang="en-GB" dirty="0" err="1"/>
              <a:t>değişir</a:t>
            </a:r>
            <a:r>
              <a:rPr lang="en-GB" dirty="0"/>
              <a:t>. )</a:t>
            </a:r>
          </a:p>
          <a:p>
            <a:pPr marL="342900" indent="-342900">
              <a:buFont typeface="+mj-lt"/>
              <a:buAutoNum type="arabicPeriod"/>
            </a:pPr>
            <a:r>
              <a:rPr lang="en-GB" dirty="0" err="1"/>
              <a:t>Maksimum</a:t>
            </a:r>
            <a:r>
              <a:rPr lang="en-GB" dirty="0"/>
              <a:t> </a:t>
            </a:r>
            <a:r>
              <a:rPr lang="en-GB" dirty="0" err="1"/>
              <a:t>gerilme</a:t>
            </a:r>
            <a:r>
              <a:rPr lang="en-GB" dirty="0"/>
              <a:t> </a:t>
            </a:r>
            <a:r>
              <a:rPr lang="en-GB" dirty="0" err="1"/>
              <a:t>sünek</a:t>
            </a:r>
            <a:r>
              <a:rPr lang="en-GB" dirty="0"/>
              <a:t> </a:t>
            </a:r>
            <a:r>
              <a:rPr lang="en-GB" dirty="0" err="1"/>
              <a:t>malzemelerde</a:t>
            </a:r>
            <a:r>
              <a:rPr lang="en-GB" dirty="0"/>
              <a:t> </a:t>
            </a:r>
            <a:r>
              <a:rPr lang="en-GB" dirty="0" err="1"/>
              <a:t>akma</a:t>
            </a:r>
            <a:r>
              <a:rPr lang="en-GB" dirty="0"/>
              <a:t>, </a:t>
            </a:r>
            <a:r>
              <a:rPr lang="en-GB" dirty="0" err="1"/>
              <a:t>gevrek</a:t>
            </a:r>
            <a:r>
              <a:rPr lang="tr-TR" dirty="0"/>
              <a:t> </a:t>
            </a:r>
            <a:r>
              <a:rPr lang="en-GB" dirty="0" err="1"/>
              <a:t>malzemelerde</a:t>
            </a:r>
            <a:r>
              <a:rPr lang="en-GB" dirty="0"/>
              <a:t> </a:t>
            </a:r>
            <a:r>
              <a:rPr lang="en-GB" dirty="0" err="1"/>
              <a:t>ise</a:t>
            </a:r>
            <a:r>
              <a:rPr lang="en-GB" dirty="0"/>
              <a:t> </a:t>
            </a:r>
            <a:r>
              <a:rPr lang="en-GB" dirty="0" err="1"/>
              <a:t>kopma</a:t>
            </a:r>
            <a:r>
              <a:rPr lang="en-GB" dirty="0"/>
              <a:t> (</a:t>
            </a:r>
            <a:r>
              <a:rPr lang="en-GB" dirty="0" err="1"/>
              <a:t>kırılma</a:t>
            </a:r>
            <a:r>
              <a:rPr lang="en-GB" dirty="0"/>
              <a:t>) </a:t>
            </a:r>
            <a:r>
              <a:rPr lang="en-GB" dirty="0" err="1"/>
              <a:t>gerilmesine</a:t>
            </a:r>
            <a:r>
              <a:rPr lang="en-GB" dirty="0"/>
              <a:t> </a:t>
            </a:r>
            <a:r>
              <a:rPr lang="en-GB" dirty="0" err="1"/>
              <a:t>eşitlenir</a:t>
            </a:r>
            <a:r>
              <a:rPr lang="en-GB" dirty="0"/>
              <a:t>. Bu </a:t>
            </a:r>
            <a:r>
              <a:rPr lang="en-GB" dirty="0" err="1"/>
              <a:t>eşitlikten</a:t>
            </a:r>
            <a:r>
              <a:rPr lang="en-GB" dirty="0"/>
              <a:t>,</a:t>
            </a:r>
            <a:r>
              <a:rPr lang="tr-TR" dirty="0"/>
              <a:t> </a:t>
            </a:r>
          </a:p>
          <a:p>
            <a:pPr lvl="2"/>
            <a:r>
              <a:rPr lang="en-GB" dirty="0"/>
              <a:t>a-) (</a:t>
            </a:r>
            <a:r>
              <a:rPr lang="en-GB" dirty="0" err="1"/>
              <a:t>kuvvet</a:t>
            </a:r>
            <a:r>
              <a:rPr lang="en-GB" dirty="0"/>
              <a:t> + </a:t>
            </a:r>
            <a:r>
              <a:rPr lang="en-GB" dirty="0" err="1"/>
              <a:t>malzeme</a:t>
            </a:r>
            <a:r>
              <a:rPr lang="en-GB" dirty="0"/>
              <a:t> belli </a:t>
            </a:r>
            <a:r>
              <a:rPr lang="en-GB" dirty="0" err="1"/>
              <a:t>ise</a:t>
            </a:r>
            <a:r>
              <a:rPr lang="en-GB" dirty="0"/>
              <a:t>) minimum </a:t>
            </a:r>
            <a:r>
              <a:rPr lang="en-GB" dirty="0" err="1"/>
              <a:t>boyut</a:t>
            </a:r>
            <a:r>
              <a:rPr lang="en-GB" dirty="0"/>
              <a:t> </a:t>
            </a:r>
            <a:r>
              <a:rPr lang="en-GB" dirty="0" err="1"/>
              <a:t>hesabı</a:t>
            </a:r>
            <a:r>
              <a:rPr lang="en-GB" dirty="0"/>
              <a:t> </a:t>
            </a:r>
            <a:endParaRPr lang="tr-TR" dirty="0"/>
          </a:p>
          <a:p>
            <a:pPr lvl="2"/>
            <a:r>
              <a:rPr lang="en-GB" dirty="0"/>
              <a:t>b-) (</a:t>
            </a:r>
            <a:r>
              <a:rPr lang="en-GB" dirty="0" err="1"/>
              <a:t>kuvvet</a:t>
            </a:r>
            <a:r>
              <a:rPr lang="en-GB" dirty="0"/>
              <a:t> + </a:t>
            </a:r>
            <a:r>
              <a:rPr lang="en-GB" dirty="0" err="1"/>
              <a:t>boyutlar</a:t>
            </a:r>
            <a:r>
              <a:rPr lang="en-GB" dirty="0"/>
              <a:t> belli </a:t>
            </a:r>
            <a:r>
              <a:rPr lang="en-GB" dirty="0" err="1"/>
              <a:t>ise</a:t>
            </a:r>
            <a:r>
              <a:rPr lang="en-GB" dirty="0"/>
              <a:t> ) </a:t>
            </a:r>
            <a:r>
              <a:rPr lang="en-GB" dirty="0" err="1"/>
              <a:t>malzeme</a:t>
            </a:r>
            <a:r>
              <a:rPr lang="en-GB" dirty="0"/>
              <a:t> </a:t>
            </a:r>
            <a:r>
              <a:rPr lang="en-GB" dirty="0" err="1"/>
              <a:t>seçimi</a:t>
            </a:r>
            <a:endParaRPr lang="en-GB" dirty="0"/>
          </a:p>
          <a:p>
            <a:r>
              <a:rPr lang="tr-TR" dirty="0"/>
              <a:t>		</a:t>
            </a:r>
            <a:r>
              <a:rPr lang="en-GB" dirty="0"/>
              <a:t>c-) (</a:t>
            </a:r>
            <a:r>
              <a:rPr lang="en-GB" dirty="0" err="1"/>
              <a:t>kuvvet</a:t>
            </a:r>
            <a:r>
              <a:rPr lang="en-GB" dirty="0"/>
              <a:t> + </a:t>
            </a:r>
            <a:r>
              <a:rPr lang="en-GB" dirty="0" err="1"/>
              <a:t>boyutlar</a:t>
            </a:r>
            <a:r>
              <a:rPr lang="en-GB" dirty="0"/>
              <a:t> + </a:t>
            </a:r>
            <a:r>
              <a:rPr lang="en-GB" dirty="0" err="1"/>
              <a:t>malzeme</a:t>
            </a:r>
            <a:r>
              <a:rPr lang="en-GB" dirty="0"/>
              <a:t> </a:t>
            </a:r>
            <a:r>
              <a:rPr lang="en-GB" dirty="0" err="1"/>
              <a:t>cinsi</a:t>
            </a:r>
            <a:r>
              <a:rPr lang="en-GB" dirty="0"/>
              <a:t> belli </a:t>
            </a:r>
            <a:r>
              <a:rPr lang="en-GB" dirty="0" err="1"/>
              <a:t>ise</a:t>
            </a:r>
            <a:r>
              <a:rPr lang="en-GB" dirty="0"/>
              <a:t>) </a:t>
            </a:r>
            <a:r>
              <a:rPr lang="tr-TR" dirty="0"/>
              <a:t>m</a:t>
            </a:r>
            <a:r>
              <a:rPr lang="en-GB" dirty="0" err="1"/>
              <a:t>ukavemet</a:t>
            </a:r>
            <a:r>
              <a:rPr lang="en-GB" dirty="0"/>
              <a:t> (</a:t>
            </a:r>
            <a:r>
              <a:rPr lang="tr-TR" dirty="0"/>
              <a:t>d</a:t>
            </a:r>
            <a:r>
              <a:rPr lang="en-GB" dirty="0" err="1"/>
              <a:t>ayanım</a:t>
            </a:r>
            <a:r>
              <a:rPr lang="en-GB" dirty="0"/>
              <a:t>) </a:t>
            </a:r>
            <a:r>
              <a:rPr lang="tr-TR" dirty="0"/>
              <a:t>		      </a:t>
            </a:r>
            <a:r>
              <a:rPr lang="en-GB" dirty="0" err="1"/>
              <a:t>kontrolü</a:t>
            </a:r>
            <a:r>
              <a:rPr lang="en-GB" dirty="0"/>
              <a:t> </a:t>
            </a:r>
            <a:r>
              <a:rPr lang="en-GB" dirty="0" err="1"/>
              <a:t>yapılır</a:t>
            </a:r>
            <a:r>
              <a:rPr lang="en-GB" dirty="0"/>
              <a:t>.</a:t>
            </a:r>
          </a:p>
          <a:p>
            <a:r>
              <a:rPr lang="en-GB" dirty="0"/>
              <a:t>• Bu </a:t>
            </a:r>
            <a:r>
              <a:rPr lang="en-GB" dirty="0" err="1"/>
              <a:t>genel</a:t>
            </a:r>
            <a:r>
              <a:rPr lang="tr-TR" dirty="0"/>
              <a:t> bir</a:t>
            </a:r>
            <a:r>
              <a:rPr lang="en-GB" dirty="0"/>
              <a:t> </a:t>
            </a:r>
            <a:r>
              <a:rPr lang="en-GB" dirty="0" err="1"/>
              <a:t>yol</a:t>
            </a:r>
            <a:r>
              <a:rPr lang="en-GB" dirty="0"/>
              <a:t> </a:t>
            </a:r>
            <a:r>
              <a:rPr lang="en-GB" dirty="0" err="1"/>
              <a:t>haritasıdır</a:t>
            </a:r>
            <a:r>
              <a:rPr lang="en-GB" dirty="0"/>
              <a:t>. </a:t>
            </a:r>
            <a:r>
              <a:rPr lang="en-GB" dirty="0" err="1"/>
              <a:t>Bazı</a:t>
            </a:r>
            <a:r>
              <a:rPr lang="en-GB" dirty="0"/>
              <a:t> </a:t>
            </a:r>
            <a:r>
              <a:rPr lang="en-GB" dirty="0" err="1"/>
              <a:t>problemlerde</a:t>
            </a:r>
            <a:r>
              <a:rPr lang="en-GB" dirty="0"/>
              <a:t>, </a:t>
            </a:r>
            <a:r>
              <a:rPr lang="en-GB" dirty="0" err="1"/>
              <a:t>cisme</a:t>
            </a:r>
            <a:r>
              <a:rPr lang="en-GB" dirty="0"/>
              <a:t> </a:t>
            </a:r>
            <a:r>
              <a:rPr lang="en-GB" dirty="0" err="1"/>
              <a:t>uygulanabilecek</a:t>
            </a:r>
            <a:r>
              <a:rPr lang="en-GB" dirty="0"/>
              <a:t> </a:t>
            </a:r>
            <a:r>
              <a:rPr lang="en-GB" dirty="0" err="1"/>
              <a:t>maksimum</a:t>
            </a:r>
            <a:r>
              <a:rPr lang="en-GB" dirty="0"/>
              <a:t> </a:t>
            </a:r>
            <a:r>
              <a:rPr lang="en-GB" dirty="0" err="1"/>
              <a:t>kuvvet</a:t>
            </a:r>
            <a:r>
              <a:rPr lang="en-GB" dirty="0"/>
              <a:t> </a:t>
            </a:r>
            <a:r>
              <a:rPr lang="tr-TR" dirty="0"/>
              <a:t>aranabilir</a:t>
            </a:r>
            <a:r>
              <a:rPr lang="en-GB" dirty="0"/>
              <a:t>.</a:t>
            </a:r>
          </a:p>
          <a:p>
            <a:r>
              <a:rPr lang="en-GB" dirty="0"/>
              <a:t>• </a:t>
            </a:r>
            <a:r>
              <a:rPr lang="en-GB" dirty="0" err="1"/>
              <a:t>Veya</a:t>
            </a:r>
            <a:r>
              <a:rPr lang="en-GB" dirty="0"/>
              <a:t> </a:t>
            </a:r>
            <a:r>
              <a:rPr lang="en-GB" dirty="0" err="1"/>
              <a:t>gerilmelerin</a:t>
            </a:r>
            <a:r>
              <a:rPr lang="en-GB" dirty="0"/>
              <a:t> </a:t>
            </a:r>
            <a:r>
              <a:rPr lang="en-GB" dirty="0" err="1"/>
              <a:t>yanı</a:t>
            </a:r>
            <a:r>
              <a:rPr lang="en-GB" dirty="0"/>
              <a:t> </a:t>
            </a:r>
            <a:r>
              <a:rPr lang="en-GB" dirty="0" err="1"/>
              <a:t>sıra</a:t>
            </a:r>
            <a:r>
              <a:rPr lang="en-GB" dirty="0"/>
              <a:t> </a:t>
            </a:r>
            <a:r>
              <a:rPr lang="en-GB" dirty="0" err="1"/>
              <a:t>şekil</a:t>
            </a:r>
            <a:r>
              <a:rPr lang="en-GB" dirty="0"/>
              <a:t> </a:t>
            </a:r>
            <a:r>
              <a:rPr lang="en-GB" dirty="0" err="1"/>
              <a:t>değiştirmeler</a:t>
            </a:r>
            <a:r>
              <a:rPr lang="en-GB" dirty="0"/>
              <a:t> </a:t>
            </a:r>
            <a:r>
              <a:rPr lang="en-GB" dirty="0" err="1"/>
              <a:t>hesaplanabilir</a:t>
            </a:r>
            <a:r>
              <a:rPr lang="en-GB" dirty="0"/>
              <a:t>. </a:t>
            </a:r>
            <a:r>
              <a:rPr lang="en-GB" dirty="0" err="1"/>
              <a:t>Emniyet</a:t>
            </a:r>
            <a:r>
              <a:rPr lang="en-GB" dirty="0"/>
              <a:t> </a:t>
            </a:r>
            <a:r>
              <a:rPr lang="en-GB" dirty="0" err="1"/>
              <a:t>katsayısı</a:t>
            </a:r>
            <a:r>
              <a:rPr lang="en-GB" dirty="0"/>
              <a:t> </a:t>
            </a:r>
            <a:r>
              <a:rPr lang="en-GB" dirty="0" err="1"/>
              <a:t>verilebilir</a:t>
            </a:r>
            <a:r>
              <a:rPr lang="en-GB" dirty="0"/>
              <a:t>.</a:t>
            </a:r>
          </a:p>
          <a:p>
            <a:r>
              <a:rPr lang="en-GB" dirty="0"/>
              <a:t>• </a:t>
            </a:r>
            <a:r>
              <a:rPr lang="en-GB" dirty="0" err="1"/>
              <a:t>İleride</a:t>
            </a:r>
            <a:r>
              <a:rPr lang="en-GB" dirty="0"/>
              <a:t> </a:t>
            </a:r>
            <a:r>
              <a:rPr lang="en-GB" dirty="0" err="1"/>
              <a:t>görülecek</a:t>
            </a:r>
            <a:r>
              <a:rPr lang="en-GB" dirty="0"/>
              <a:t> </a:t>
            </a:r>
            <a:r>
              <a:rPr lang="en-GB" dirty="0" err="1"/>
              <a:t>örnek</a:t>
            </a:r>
            <a:r>
              <a:rPr lang="en-GB" dirty="0"/>
              <a:t> </a:t>
            </a:r>
            <a:r>
              <a:rPr lang="en-GB" dirty="0" err="1"/>
              <a:t>problemlerle</a:t>
            </a:r>
            <a:r>
              <a:rPr lang="en-GB" dirty="0"/>
              <a:t> </a:t>
            </a:r>
            <a:r>
              <a:rPr lang="en-GB" dirty="0" err="1"/>
              <a:t>bunlar</a:t>
            </a:r>
            <a:r>
              <a:rPr lang="en-GB" dirty="0"/>
              <a:t> </a:t>
            </a:r>
            <a:r>
              <a:rPr lang="en-GB" dirty="0" err="1"/>
              <a:t>zihninizde</a:t>
            </a:r>
            <a:r>
              <a:rPr lang="en-GB" dirty="0"/>
              <a:t> </a:t>
            </a:r>
            <a:r>
              <a:rPr lang="en-GB" dirty="0" err="1"/>
              <a:t>daha</a:t>
            </a:r>
            <a:r>
              <a:rPr lang="en-GB" dirty="0"/>
              <a:t> </a:t>
            </a:r>
            <a:r>
              <a:rPr lang="en-GB" dirty="0" err="1"/>
              <a:t>belirginleşecek</a:t>
            </a:r>
            <a:r>
              <a:rPr lang="en-GB" dirty="0"/>
              <a:t> </a:t>
            </a:r>
            <a:r>
              <a:rPr lang="en-GB" dirty="0" err="1"/>
              <a:t>ve</a:t>
            </a:r>
            <a:r>
              <a:rPr lang="en-GB" dirty="0"/>
              <a:t> </a:t>
            </a:r>
            <a:r>
              <a:rPr lang="en-GB" dirty="0" err="1"/>
              <a:t>mukavemetin</a:t>
            </a:r>
            <a:r>
              <a:rPr lang="en-GB" dirty="0"/>
              <a:t> </a:t>
            </a:r>
            <a:r>
              <a:rPr lang="en-GB" dirty="0" err="1"/>
              <a:t>mantığı</a:t>
            </a:r>
            <a:r>
              <a:rPr lang="en-GB" dirty="0"/>
              <a:t> </a:t>
            </a:r>
            <a:r>
              <a:rPr lang="en-GB" dirty="0" err="1"/>
              <a:t>daha</a:t>
            </a:r>
            <a:r>
              <a:rPr lang="en-GB" dirty="0"/>
              <a:t> </a:t>
            </a:r>
            <a:r>
              <a:rPr lang="en-GB" dirty="0" err="1"/>
              <a:t>netleşecektir</a:t>
            </a:r>
            <a:r>
              <a:rPr lang="en-GB" dirty="0"/>
              <a:t>.</a:t>
            </a:r>
          </a:p>
        </p:txBody>
      </p:sp>
      <p:sp>
        <p:nvSpPr>
          <p:cNvPr id="14" name="TextBox 13">
            <a:extLst>
              <a:ext uri="{FF2B5EF4-FFF2-40B4-BE49-F238E27FC236}">
                <a16:creationId xmlns:a16="http://schemas.microsoft.com/office/drawing/2014/main" id="{EC0EE737-154A-56A6-7A2F-F09E22DCBC69}"/>
              </a:ext>
            </a:extLst>
          </p:cNvPr>
          <p:cNvSpPr txBox="1"/>
          <p:nvPr/>
        </p:nvSpPr>
        <p:spPr>
          <a:xfrm>
            <a:off x="199175" y="5689348"/>
            <a:ext cx="11647337" cy="861774"/>
          </a:xfrm>
          <a:prstGeom prst="rect">
            <a:avLst/>
          </a:prstGeom>
          <a:noFill/>
        </p:spPr>
        <p:txBody>
          <a:bodyPr wrap="square">
            <a:spAutoFit/>
          </a:bodyPr>
          <a:lstStyle/>
          <a:p>
            <a:pPr algn="just"/>
            <a:r>
              <a:rPr lang="tr-TR" u="sng" dirty="0">
                <a:solidFill>
                  <a:srgbClr val="C00000"/>
                </a:solidFill>
              </a:rPr>
              <a:t>NOT:</a:t>
            </a:r>
            <a:r>
              <a:rPr lang="tr-TR" dirty="0">
                <a:solidFill>
                  <a:srgbClr val="C00000"/>
                </a:solidFill>
              </a:rPr>
              <a:t> </a:t>
            </a:r>
            <a:r>
              <a:rPr lang="en-GB" sz="1600" dirty="0" err="1">
                <a:solidFill>
                  <a:srgbClr val="002060"/>
                </a:solidFill>
              </a:rPr>
              <a:t>Tüm</a:t>
            </a:r>
            <a:r>
              <a:rPr lang="en-GB" sz="1600" dirty="0">
                <a:solidFill>
                  <a:srgbClr val="002060"/>
                </a:solidFill>
              </a:rPr>
              <a:t> </a:t>
            </a:r>
            <a:r>
              <a:rPr lang="en-GB" sz="1600" dirty="0" err="1">
                <a:solidFill>
                  <a:srgbClr val="002060"/>
                </a:solidFill>
              </a:rPr>
              <a:t>mukavemet</a:t>
            </a:r>
            <a:r>
              <a:rPr lang="en-GB" sz="1600" dirty="0">
                <a:solidFill>
                  <a:srgbClr val="002060"/>
                </a:solidFill>
              </a:rPr>
              <a:t> </a:t>
            </a:r>
            <a:r>
              <a:rPr lang="en-GB" sz="1600" dirty="0" err="1">
                <a:solidFill>
                  <a:srgbClr val="002060"/>
                </a:solidFill>
              </a:rPr>
              <a:t>konuları</a:t>
            </a:r>
            <a:r>
              <a:rPr lang="en-GB" sz="1600" dirty="0">
                <a:solidFill>
                  <a:srgbClr val="002060"/>
                </a:solidFill>
              </a:rPr>
              <a:t> </a:t>
            </a:r>
            <a:r>
              <a:rPr lang="en-GB" sz="1600" dirty="0" err="1">
                <a:solidFill>
                  <a:srgbClr val="002060"/>
                </a:solidFill>
              </a:rPr>
              <a:t>için</a:t>
            </a:r>
            <a:r>
              <a:rPr lang="en-GB" sz="1600" dirty="0">
                <a:solidFill>
                  <a:srgbClr val="002060"/>
                </a:solidFill>
              </a:rPr>
              <a:t>, </a:t>
            </a:r>
            <a:r>
              <a:rPr lang="en-GB" sz="1600" dirty="0" err="1">
                <a:solidFill>
                  <a:srgbClr val="002060"/>
                </a:solidFill>
              </a:rPr>
              <a:t>gerilme</a:t>
            </a:r>
            <a:r>
              <a:rPr lang="en-GB" sz="1600" dirty="0">
                <a:solidFill>
                  <a:srgbClr val="002060"/>
                </a:solidFill>
              </a:rPr>
              <a:t> </a:t>
            </a:r>
            <a:r>
              <a:rPr lang="en-GB" sz="1600" dirty="0" err="1">
                <a:solidFill>
                  <a:srgbClr val="002060"/>
                </a:solidFill>
              </a:rPr>
              <a:t>veya</a:t>
            </a:r>
            <a:r>
              <a:rPr lang="en-GB" sz="1600" dirty="0">
                <a:solidFill>
                  <a:srgbClr val="002060"/>
                </a:solidFill>
              </a:rPr>
              <a:t> </a:t>
            </a:r>
            <a:r>
              <a:rPr lang="en-GB" sz="1600" dirty="0" err="1">
                <a:solidFill>
                  <a:srgbClr val="002060"/>
                </a:solidFill>
              </a:rPr>
              <a:t>şekil</a:t>
            </a:r>
            <a:r>
              <a:rPr lang="en-GB" sz="1600" dirty="0">
                <a:solidFill>
                  <a:srgbClr val="002060"/>
                </a:solidFill>
              </a:rPr>
              <a:t> </a:t>
            </a:r>
            <a:r>
              <a:rPr lang="en-GB" sz="1600" dirty="0" err="1">
                <a:solidFill>
                  <a:srgbClr val="002060"/>
                </a:solidFill>
              </a:rPr>
              <a:t>değiştirme</a:t>
            </a:r>
            <a:r>
              <a:rPr lang="en-GB" sz="1600" dirty="0">
                <a:solidFill>
                  <a:srgbClr val="002060"/>
                </a:solidFill>
              </a:rPr>
              <a:t> </a:t>
            </a:r>
            <a:r>
              <a:rPr lang="en-GB" sz="1600" dirty="0" err="1">
                <a:solidFill>
                  <a:srgbClr val="002060"/>
                </a:solidFill>
              </a:rPr>
              <a:t>formüllerinde</a:t>
            </a:r>
            <a:r>
              <a:rPr lang="en-GB" sz="1600" dirty="0">
                <a:solidFill>
                  <a:srgbClr val="002060"/>
                </a:solidFill>
              </a:rPr>
              <a:t> </a:t>
            </a:r>
            <a:r>
              <a:rPr lang="en-GB" sz="1600" dirty="0" err="1">
                <a:solidFill>
                  <a:srgbClr val="002060"/>
                </a:solidFill>
              </a:rPr>
              <a:t>kuvvet</a:t>
            </a:r>
            <a:r>
              <a:rPr lang="en-GB" sz="1600" dirty="0">
                <a:solidFill>
                  <a:srgbClr val="002060"/>
                </a:solidFill>
              </a:rPr>
              <a:t> </a:t>
            </a:r>
            <a:r>
              <a:rPr lang="en-GB" sz="1600" dirty="0" err="1">
                <a:solidFill>
                  <a:srgbClr val="002060"/>
                </a:solidFill>
              </a:rPr>
              <a:t>veya</a:t>
            </a:r>
            <a:r>
              <a:rPr lang="en-GB" sz="1600" dirty="0">
                <a:solidFill>
                  <a:srgbClr val="002060"/>
                </a:solidFill>
              </a:rPr>
              <a:t> moment</a:t>
            </a:r>
            <a:r>
              <a:rPr lang="tr-TR" sz="1600" dirty="0">
                <a:solidFill>
                  <a:srgbClr val="002060"/>
                </a:solidFill>
              </a:rPr>
              <a:t> </a:t>
            </a:r>
            <a:r>
              <a:rPr lang="en-GB" sz="1600" dirty="0" err="1">
                <a:solidFill>
                  <a:srgbClr val="002060"/>
                </a:solidFill>
              </a:rPr>
              <a:t>terimleri</a:t>
            </a:r>
            <a:r>
              <a:rPr lang="tr-TR" sz="1600" dirty="0" err="1">
                <a:solidFill>
                  <a:srgbClr val="002060"/>
                </a:solidFill>
              </a:rPr>
              <a:t>nin</a:t>
            </a:r>
            <a:r>
              <a:rPr lang="tr-TR" sz="1600" dirty="0">
                <a:solidFill>
                  <a:srgbClr val="002060"/>
                </a:solidFill>
              </a:rPr>
              <a:t> </a:t>
            </a:r>
            <a:r>
              <a:rPr lang="en-GB" sz="1600" dirty="0" err="1">
                <a:solidFill>
                  <a:srgbClr val="002060"/>
                </a:solidFill>
              </a:rPr>
              <a:t>daima</a:t>
            </a:r>
            <a:r>
              <a:rPr lang="en-GB" sz="1600" dirty="0">
                <a:solidFill>
                  <a:srgbClr val="002060"/>
                </a:solidFill>
              </a:rPr>
              <a:t> </a:t>
            </a:r>
            <a:r>
              <a:rPr lang="en-GB" sz="1600" dirty="0" err="1">
                <a:solidFill>
                  <a:srgbClr val="002060"/>
                </a:solidFill>
              </a:rPr>
              <a:t>incelenen</a:t>
            </a:r>
            <a:r>
              <a:rPr lang="en-GB" sz="1600" dirty="0">
                <a:solidFill>
                  <a:srgbClr val="002060"/>
                </a:solidFill>
              </a:rPr>
              <a:t> </a:t>
            </a:r>
            <a:r>
              <a:rPr lang="en-GB" sz="1600" dirty="0" err="1">
                <a:solidFill>
                  <a:srgbClr val="002060"/>
                </a:solidFill>
              </a:rPr>
              <a:t>kesitteki</a:t>
            </a:r>
            <a:r>
              <a:rPr lang="en-GB" sz="1600" dirty="0">
                <a:solidFill>
                  <a:srgbClr val="002060"/>
                </a:solidFill>
              </a:rPr>
              <a:t> </a:t>
            </a:r>
            <a:r>
              <a:rPr lang="en-GB" sz="1600" dirty="0" err="1">
                <a:solidFill>
                  <a:srgbClr val="002060"/>
                </a:solidFill>
              </a:rPr>
              <a:t>iç</a:t>
            </a:r>
            <a:r>
              <a:rPr lang="en-GB" sz="1600" dirty="0">
                <a:solidFill>
                  <a:srgbClr val="002060"/>
                </a:solidFill>
              </a:rPr>
              <a:t> </a:t>
            </a:r>
            <a:r>
              <a:rPr lang="en-GB" sz="1600" dirty="0" err="1">
                <a:solidFill>
                  <a:srgbClr val="002060"/>
                </a:solidFill>
              </a:rPr>
              <a:t>kuvvet</a:t>
            </a:r>
            <a:r>
              <a:rPr lang="en-GB" sz="1600" dirty="0">
                <a:solidFill>
                  <a:srgbClr val="002060"/>
                </a:solidFill>
              </a:rPr>
              <a:t> </a:t>
            </a:r>
            <a:r>
              <a:rPr lang="en-GB" sz="1600" dirty="0" err="1">
                <a:solidFill>
                  <a:srgbClr val="002060"/>
                </a:solidFill>
              </a:rPr>
              <a:t>veya</a:t>
            </a:r>
            <a:r>
              <a:rPr lang="en-GB" sz="1600" dirty="0">
                <a:solidFill>
                  <a:srgbClr val="002060"/>
                </a:solidFill>
              </a:rPr>
              <a:t> </a:t>
            </a:r>
            <a:r>
              <a:rPr lang="en-GB" sz="1600" dirty="0" err="1">
                <a:solidFill>
                  <a:srgbClr val="002060"/>
                </a:solidFill>
              </a:rPr>
              <a:t>iç</a:t>
            </a:r>
            <a:r>
              <a:rPr lang="en-GB" sz="1600" dirty="0">
                <a:solidFill>
                  <a:srgbClr val="002060"/>
                </a:solidFill>
              </a:rPr>
              <a:t> moment </a:t>
            </a:r>
            <a:r>
              <a:rPr lang="en-GB" sz="1600" dirty="0" err="1">
                <a:solidFill>
                  <a:srgbClr val="002060"/>
                </a:solidFill>
              </a:rPr>
              <a:t>olduğunu</a:t>
            </a:r>
            <a:r>
              <a:rPr lang="en-GB" sz="1600" dirty="0">
                <a:solidFill>
                  <a:srgbClr val="002060"/>
                </a:solidFill>
              </a:rPr>
              <a:t> </a:t>
            </a:r>
            <a:r>
              <a:rPr lang="en-GB" sz="1600" dirty="0" err="1">
                <a:solidFill>
                  <a:srgbClr val="002060"/>
                </a:solidFill>
              </a:rPr>
              <a:t>unutmayınız</a:t>
            </a:r>
            <a:r>
              <a:rPr lang="en-GB" sz="1600" dirty="0">
                <a:solidFill>
                  <a:srgbClr val="002060"/>
                </a:solidFill>
              </a:rPr>
              <a:t>. </a:t>
            </a:r>
            <a:r>
              <a:rPr lang="en-GB" sz="1600" dirty="0" err="1">
                <a:solidFill>
                  <a:srgbClr val="002060"/>
                </a:solidFill>
              </a:rPr>
              <a:t>İç</a:t>
            </a:r>
            <a:r>
              <a:rPr lang="en-GB" sz="1600" dirty="0">
                <a:solidFill>
                  <a:srgbClr val="002060"/>
                </a:solidFill>
              </a:rPr>
              <a:t> </a:t>
            </a:r>
            <a:r>
              <a:rPr lang="en-GB" sz="1600" dirty="0" err="1">
                <a:solidFill>
                  <a:srgbClr val="002060"/>
                </a:solidFill>
              </a:rPr>
              <a:t>kuvvet</a:t>
            </a:r>
            <a:r>
              <a:rPr lang="tr-TR" sz="1600" dirty="0">
                <a:solidFill>
                  <a:srgbClr val="002060"/>
                </a:solidFill>
              </a:rPr>
              <a:t> </a:t>
            </a:r>
            <a:r>
              <a:rPr lang="en-GB" sz="1600" dirty="0" err="1">
                <a:solidFill>
                  <a:srgbClr val="002060"/>
                </a:solidFill>
              </a:rPr>
              <a:t>veya</a:t>
            </a:r>
            <a:r>
              <a:rPr lang="en-GB" sz="1600" dirty="0">
                <a:solidFill>
                  <a:srgbClr val="002060"/>
                </a:solidFill>
              </a:rPr>
              <a:t> </a:t>
            </a:r>
            <a:r>
              <a:rPr lang="en-GB" sz="1600" dirty="0" err="1">
                <a:solidFill>
                  <a:srgbClr val="002060"/>
                </a:solidFill>
              </a:rPr>
              <a:t>iç</a:t>
            </a:r>
            <a:r>
              <a:rPr lang="en-GB" sz="1600" dirty="0">
                <a:solidFill>
                  <a:srgbClr val="002060"/>
                </a:solidFill>
              </a:rPr>
              <a:t> </a:t>
            </a:r>
            <a:r>
              <a:rPr lang="en-GB" sz="1600" dirty="0" err="1">
                <a:solidFill>
                  <a:srgbClr val="002060"/>
                </a:solidFill>
              </a:rPr>
              <a:t>momentler</a:t>
            </a:r>
            <a:r>
              <a:rPr lang="en-GB" sz="1600" dirty="0">
                <a:solidFill>
                  <a:srgbClr val="002060"/>
                </a:solidFill>
              </a:rPr>
              <a:t> </a:t>
            </a:r>
            <a:r>
              <a:rPr lang="en-GB" sz="1600" dirty="0" err="1">
                <a:solidFill>
                  <a:srgbClr val="002060"/>
                </a:solidFill>
              </a:rPr>
              <a:t>ayırma</a:t>
            </a:r>
            <a:r>
              <a:rPr lang="en-GB" sz="1600" dirty="0">
                <a:solidFill>
                  <a:srgbClr val="002060"/>
                </a:solidFill>
              </a:rPr>
              <a:t> </a:t>
            </a:r>
            <a:r>
              <a:rPr lang="en-GB" sz="1600" dirty="0" err="1">
                <a:solidFill>
                  <a:srgbClr val="002060"/>
                </a:solidFill>
              </a:rPr>
              <a:t>prensibi</a:t>
            </a:r>
            <a:r>
              <a:rPr lang="en-GB" sz="1600" dirty="0">
                <a:solidFill>
                  <a:srgbClr val="002060"/>
                </a:solidFill>
              </a:rPr>
              <a:t> </a:t>
            </a:r>
            <a:r>
              <a:rPr lang="en-GB" sz="1600" dirty="0" err="1">
                <a:solidFill>
                  <a:srgbClr val="002060"/>
                </a:solidFill>
              </a:rPr>
              <a:t>ile</a:t>
            </a:r>
            <a:r>
              <a:rPr lang="en-GB" sz="1600" dirty="0">
                <a:solidFill>
                  <a:srgbClr val="002060"/>
                </a:solidFill>
              </a:rPr>
              <a:t> </a:t>
            </a:r>
            <a:r>
              <a:rPr lang="en-GB" sz="1600" dirty="0" err="1">
                <a:solidFill>
                  <a:srgbClr val="002060"/>
                </a:solidFill>
              </a:rPr>
              <a:t>önceden</a:t>
            </a:r>
            <a:r>
              <a:rPr lang="en-GB" sz="1600" dirty="0">
                <a:solidFill>
                  <a:srgbClr val="002060"/>
                </a:solidFill>
              </a:rPr>
              <a:t> </a:t>
            </a:r>
            <a:r>
              <a:rPr lang="en-GB" sz="1600" dirty="0" err="1">
                <a:solidFill>
                  <a:srgbClr val="002060"/>
                </a:solidFill>
              </a:rPr>
              <a:t>bulunmuş</a:t>
            </a:r>
            <a:r>
              <a:rPr lang="en-GB" sz="1600" dirty="0">
                <a:solidFill>
                  <a:srgbClr val="002060"/>
                </a:solidFill>
              </a:rPr>
              <a:t> </a:t>
            </a:r>
            <a:r>
              <a:rPr lang="en-GB" sz="1600" dirty="0" err="1">
                <a:solidFill>
                  <a:srgbClr val="002060"/>
                </a:solidFill>
              </a:rPr>
              <a:t>olmalıdır</a:t>
            </a:r>
            <a:r>
              <a:rPr lang="en-GB" sz="1600" dirty="0">
                <a:solidFill>
                  <a:srgbClr val="002060"/>
                </a:solidFill>
              </a:rPr>
              <a:t> ki, </a:t>
            </a:r>
            <a:r>
              <a:rPr lang="en-GB" sz="1600" dirty="0" err="1">
                <a:solidFill>
                  <a:srgbClr val="002060"/>
                </a:solidFill>
              </a:rPr>
              <a:t>gerilmeler</a:t>
            </a:r>
            <a:r>
              <a:rPr lang="en-GB" sz="1600" dirty="0">
                <a:solidFill>
                  <a:srgbClr val="002060"/>
                </a:solidFill>
              </a:rPr>
              <a:t> </a:t>
            </a:r>
            <a:r>
              <a:rPr lang="en-GB" sz="1600" dirty="0" err="1">
                <a:solidFill>
                  <a:srgbClr val="002060"/>
                </a:solidFill>
              </a:rPr>
              <a:t>hesaplanabilsin</a:t>
            </a:r>
            <a:r>
              <a:rPr lang="en-GB" sz="1600" dirty="0">
                <a:solidFill>
                  <a:srgbClr val="002060"/>
                </a:solidFill>
              </a:rPr>
              <a:t>.</a:t>
            </a:r>
            <a:endParaRPr lang="en-GB" dirty="0">
              <a:solidFill>
                <a:srgbClr val="002060"/>
              </a:solidFill>
            </a:endParaRPr>
          </a:p>
        </p:txBody>
      </p:sp>
    </p:spTree>
    <p:extLst>
      <p:ext uri="{BB962C8B-B14F-4D97-AF65-F5344CB8AC3E}">
        <p14:creationId xmlns:p14="http://schemas.microsoft.com/office/powerpoint/2010/main" val="3929550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DC1AE95A-F9C8-7756-8871-FF7322685C70}"/>
              </a:ext>
            </a:extLst>
          </p:cNvPr>
          <p:cNvPicPr>
            <a:picLocks noChangeAspect="1"/>
          </p:cNvPicPr>
          <p:nvPr/>
        </p:nvPicPr>
        <p:blipFill>
          <a:blip r:embed="rId3"/>
          <a:stretch>
            <a:fillRect/>
          </a:stretch>
        </p:blipFill>
        <p:spPr>
          <a:xfrm>
            <a:off x="227346" y="3053674"/>
            <a:ext cx="1304925" cy="438150"/>
          </a:xfrm>
          <a:prstGeom prst="rect">
            <a:avLst/>
          </a:prstGeom>
        </p:spPr>
      </p:pic>
      <p:sp>
        <p:nvSpPr>
          <p:cNvPr id="25" name="Title 1">
            <a:extLst>
              <a:ext uri="{FF2B5EF4-FFF2-40B4-BE49-F238E27FC236}">
                <a16:creationId xmlns:a16="http://schemas.microsoft.com/office/drawing/2014/main" id="{42367CB8-68CA-3F71-F057-15E82CED8B28}"/>
              </a:ext>
            </a:extLst>
          </p:cNvPr>
          <p:cNvSpPr txBox="1">
            <a:spLocks/>
          </p:cNvSpPr>
          <p:nvPr/>
        </p:nvSpPr>
        <p:spPr bwMode="black">
          <a:xfrm>
            <a:off x="13321" y="20070"/>
            <a:ext cx="3064857" cy="586512"/>
          </a:xfrm>
          <a:prstGeom prst="rect">
            <a:avLst/>
          </a:prstGeom>
          <a:solidFill>
            <a:srgbClr val="FFFFFF"/>
          </a:solidFill>
          <a:ln w="31750" cap="sq">
            <a:solidFill>
              <a:srgbClr val="0070C0"/>
            </a:solidFill>
            <a:miter lim="800000"/>
          </a:ln>
        </p:spPr>
        <p:txBody>
          <a:bodyPr vert="horz" lIns="182880" tIns="182880" rIns="182880" bIns="182880" rtlCol="0" anchor="b">
            <a:normAutofit fontScale="400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rgbClr val="0070C0"/>
                </a:solidFill>
                <a:latin typeface="+mj-lt"/>
                <a:ea typeface="+mj-ea"/>
                <a:cs typeface="+mj-cs"/>
              </a:rPr>
              <a:t>ÖRNEK-1</a:t>
            </a:r>
          </a:p>
        </p:txBody>
      </p:sp>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a:xfrm>
            <a:off x="11663632" y="6344668"/>
            <a:ext cx="365760" cy="365760"/>
          </a:xfrm>
        </p:spPr>
        <p:txBody>
          <a:bodyPr/>
          <a:lstStyle/>
          <a:p>
            <a:pPr algn="l"/>
            <a:fld id="{FAEF9944-A4F6-4C59-AEBD-678D6480B8EA}" type="slidenum">
              <a:rPr lang="tr-TR" smtClean="0"/>
              <a:pPr algn="l"/>
              <a:t>18</a:t>
            </a:fld>
            <a:endParaRPr lang="tr-TR" dirty="0"/>
          </a:p>
        </p:txBody>
      </p:sp>
      <p:sp>
        <p:nvSpPr>
          <p:cNvPr id="12" name="TextBox 11">
            <a:extLst>
              <a:ext uri="{FF2B5EF4-FFF2-40B4-BE49-F238E27FC236}">
                <a16:creationId xmlns:a16="http://schemas.microsoft.com/office/drawing/2014/main" id="{714A4E43-EA3E-E25A-1F17-B7E2BF6990E6}"/>
              </a:ext>
            </a:extLst>
          </p:cNvPr>
          <p:cNvSpPr txBox="1"/>
          <p:nvPr/>
        </p:nvSpPr>
        <p:spPr>
          <a:xfrm>
            <a:off x="4245065" y="770299"/>
            <a:ext cx="7767873" cy="1477328"/>
          </a:xfrm>
          <a:prstGeom prst="rect">
            <a:avLst/>
          </a:prstGeom>
          <a:noFill/>
        </p:spPr>
        <p:txBody>
          <a:bodyPr wrap="square">
            <a:spAutoFit/>
          </a:bodyPr>
          <a:lstStyle/>
          <a:p>
            <a:pPr algn="just"/>
            <a:r>
              <a:rPr lang="tr-TR" dirty="0"/>
              <a:t>Şekilde görüsel yapısal sistemde çubuklar aynı tip çelikten yapılmış olup 247.5 </a:t>
            </a:r>
            <a:r>
              <a:rPr lang="tr-TR" dirty="0" err="1"/>
              <a:t>MPa’lık</a:t>
            </a:r>
            <a:r>
              <a:rPr lang="tr-TR" dirty="0"/>
              <a:t> akma gerilmesine ve 400 </a:t>
            </a:r>
            <a:r>
              <a:rPr lang="tr-TR" dirty="0" err="1"/>
              <a:t>MPa’lık</a:t>
            </a:r>
            <a:r>
              <a:rPr lang="tr-TR" dirty="0"/>
              <a:t> maksimum gerilme değerlerine sahiptir. BC çubuğu dairesel, AB çubuğu da kare kesitlidir ve güvenlik katsayısının 1.5 olması isteniyor. Sistemin şekilde görülen yüklemeyi güvenle taşıyıp taşımayacağını kontrol ediniz.</a:t>
            </a:r>
            <a:endParaRPr lang="en-GB" dirty="0"/>
          </a:p>
        </p:txBody>
      </p:sp>
      <p:pic>
        <p:nvPicPr>
          <p:cNvPr id="3" name="Picture 2">
            <a:extLst>
              <a:ext uri="{FF2B5EF4-FFF2-40B4-BE49-F238E27FC236}">
                <a16:creationId xmlns:a16="http://schemas.microsoft.com/office/drawing/2014/main" id="{86600572-F917-03B6-4F2D-CD5A69226D05}"/>
              </a:ext>
            </a:extLst>
          </p:cNvPr>
          <p:cNvPicPr>
            <a:picLocks noChangeAspect="1"/>
          </p:cNvPicPr>
          <p:nvPr/>
        </p:nvPicPr>
        <p:blipFill>
          <a:blip r:embed="rId4"/>
          <a:stretch>
            <a:fillRect/>
          </a:stretch>
        </p:blipFill>
        <p:spPr>
          <a:xfrm>
            <a:off x="179062" y="770299"/>
            <a:ext cx="3825116" cy="2721525"/>
          </a:xfrm>
          <a:prstGeom prst="rect">
            <a:avLst/>
          </a:prstGeom>
          <a:ln>
            <a:solidFill>
              <a:schemeClr val="tx1"/>
            </a:solidFill>
          </a:ln>
        </p:spPr>
      </p:pic>
    </p:spTree>
    <p:extLst>
      <p:ext uri="{BB962C8B-B14F-4D97-AF65-F5344CB8AC3E}">
        <p14:creationId xmlns:p14="http://schemas.microsoft.com/office/powerpoint/2010/main" val="41842573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42367CB8-68CA-3F71-F057-15E82CED8B28}"/>
              </a:ext>
            </a:extLst>
          </p:cNvPr>
          <p:cNvSpPr txBox="1">
            <a:spLocks/>
          </p:cNvSpPr>
          <p:nvPr/>
        </p:nvSpPr>
        <p:spPr bwMode="black">
          <a:xfrm>
            <a:off x="13321" y="20070"/>
            <a:ext cx="3064857" cy="586512"/>
          </a:xfrm>
          <a:prstGeom prst="rect">
            <a:avLst/>
          </a:prstGeom>
          <a:solidFill>
            <a:srgbClr val="FFFFFF"/>
          </a:solidFill>
          <a:ln w="31750" cap="sq">
            <a:solidFill>
              <a:srgbClr val="0070C0"/>
            </a:solidFill>
            <a:miter lim="800000"/>
          </a:ln>
        </p:spPr>
        <p:txBody>
          <a:bodyPr vert="horz" lIns="182880" tIns="182880" rIns="182880" bIns="182880" rtlCol="0" anchor="b">
            <a:normAutofit fontScale="400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rgbClr val="0070C0"/>
                </a:solidFill>
                <a:latin typeface="+mj-lt"/>
                <a:ea typeface="+mj-ea"/>
                <a:cs typeface="+mj-cs"/>
              </a:rPr>
              <a:t>ÖRNEK-2</a:t>
            </a:r>
          </a:p>
        </p:txBody>
      </p:sp>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a:xfrm>
            <a:off x="11663632" y="6344668"/>
            <a:ext cx="365760" cy="365760"/>
          </a:xfrm>
        </p:spPr>
        <p:txBody>
          <a:bodyPr/>
          <a:lstStyle/>
          <a:p>
            <a:pPr algn="l"/>
            <a:fld id="{FAEF9944-A4F6-4C59-AEBD-678D6480B8EA}" type="slidenum">
              <a:rPr lang="tr-TR" smtClean="0"/>
              <a:pPr algn="l"/>
              <a:t>19</a:t>
            </a:fld>
            <a:endParaRPr lang="tr-TR" dirty="0"/>
          </a:p>
        </p:txBody>
      </p:sp>
      <p:sp>
        <p:nvSpPr>
          <p:cNvPr id="12" name="TextBox 11">
            <a:extLst>
              <a:ext uri="{FF2B5EF4-FFF2-40B4-BE49-F238E27FC236}">
                <a16:creationId xmlns:a16="http://schemas.microsoft.com/office/drawing/2014/main" id="{714A4E43-EA3E-E25A-1F17-B7E2BF6990E6}"/>
              </a:ext>
            </a:extLst>
          </p:cNvPr>
          <p:cNvSpPr txBox="1"/>
          <p:nvPr/>
        </p:nvSpPr>
        <p:spPr>
          <a:xfrm>
            <a:off x="4078639" y="770299"/>
            <a:ext cx="7767873" cy="1477328"/>
          </a:xfrm>
          <a:prstGeom prst="rect">
            <a:avLst/>
          </a:prstGeom>
          <a:noFill/>
        </p:spPr>
        <p:txBody>
          <a:bodyPr wrap="square">
            <a:spAutoFit/>
          </a:bodyPr>
          <a:lstStyle/>
          <a:p>
            <a:pPr algn="just"/>
            <a:r>
              <a:rPr lang="tr-TR" dirty="0"/>
              <a:t>Şekildeki gibi ahşap yapıştırıcı ile birleştirilen iki ahşap parça için</a:t>
            </a:r>
          </a:p>
          <a:p>
            <a:pPr marL="342900" indent="-342900" algn="just">
              <a:buFont typeface="+mj-lt"/>
              <a:buAutoNum type="alphaLcParenR"/>
            </a:pPr>
            <a:r>
              <a:rPr lang="tr-TR" dirty="0"/>
              <a:t>P yükünün 11 </a:t>
            </a:r>
            <a:r>
              <a:rPr lang="tr-TR" dirty="0" err="1"/>
              <a:t>kN’a</a:t>
            </a:r>
            <a:r>
              <a:rPr lang="tr-TR" dirty="0"/>
              <a:t> eşit olması halinde yapıştırma yüzeyindeki normal ve kayma gerilmelerini hesaplayınız.</a:t>
            </a:r>
          </a:p>
          <a:p>
            <a:pPr marL="342900" indent="-342900" algn="just">
              <a:buFont typeface="+mj-lt"/>
              <a:buAutoNum type="alphaLcParenR"/>
            </a:pPr>
            <a:r>
              <a:rPr lang="tr-TR" dirty="0"/>
              <a:t>Eleman için emniyet kayma gerilmesi 620 kPa ise uygulanabilecek maksimum P yükünü ve normal gerilmeyi hesaplayınız.</a:t>
            </a:r>
            <a:endParaRPr lang="en-GB" dirty="0"/>
          </a:p>
        </p:txBody>
      </p:sp>
      <p:pic>
        <p:nvPicPr>
          <p:cNvPr id="4" name="Picture 3">
            <a:extLst>
              <a:ext uri="{FF2B5EF4-FFF2-40B4-BE49-F238E27FC236}">
                <a16:creationId xmlns:a16="http://schemas.microsoft.com/office/drawing/2014/main" id="{EA18CAA7-5424-5B76-D0B1-40E7725664D4}"/>
              </a:ext>
            </a:extLst>
          </p:cNvPr>
          <p:cNvPicPr>
            <a:picLocks noChangeAspect="1"/>
          </p:cNvPicPr>
          <p:nvPr/>
        </p:nvPicPr>
        <p:blipFill>
          <a:blip r:embed="rId3"/>
          <a:stretch>
            <a:fillRect/>
          </a:stretch>
        </p:blipFill>
        <p:spPr>
          <a:xfrm>
            <a:off x="508125" y="2317404"/>
            <a:ext cx="1905000" cy="285750"/>
          </a:xfrm>
          <a:prstGeom prst="rect">
            <a:avLst/>
          </a:prstGeom>
        </p:spPr>
      </p:pic>
      <p:pic>
        <p:nvPicPr>
          <p:cNvPr id="7" name="Picture 6">
            <a:extLst>
              <a:ext uri="{FF2B5EF4-FFF2-40B4-BE49-F238E27FC236}">
                <a16:creationId xmlns:a16="http://schemas.microsoft.com/office/drawing/2014/main" id="{467E688A-200D-3FCF-7132-8453607DC749}"/>
              </a:ext>
            </a:extLst>
          </p:cNvPr>
          <p:cNvPicPr>
            <a:picLocks noChangeAspect="1"/>
          </p:cNvPicPr>
          <p:nvPr/>
        </p:nvPicPr>
        <p:blipFill>
          <a:blip r:embed="rId4"/>
          <a:stretch>
            <a:fillRect/>
          </a:stretch>
        </p:blipFill>
        <p:spPr>
          <a:xfrm>
            <a:off x="179062" y="770299"/>
            <a:ext cx="3613706" cy="2013830"/>
          </a:xfrm>
          <a:prstGeom prst="rect">
            <a:avLst/>
          </a:prstGeom>
          <a:ln>
            <a:solidFill>
              <a:schemeClr val="tx1"/>
            </a:solidFill>
          </a:ln>
        </p:spPr>
      </p:pic>
    </p:spTree>
    <p:extLst>
      <p:ext uri="{BB962C8B-B14F-4D97-AF65-F5344CB8AC3E}">
        <p14:creationId xmlns:p14="http://schemas.microsoft.com/office/powerpoint/2010/main" val="16014387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993326-44FC-D53E-261D-9F6961120A1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00C79A7-636C-55B7-6FB9-E26D9429A986}"/>
              </a:ext>
            </a:extLst>
          </p:cNvPr>
          <p:cNvSpPr>
            <a:spLocks noGrp="1"/>
          </p:cNvSpPr>
          <p:nvPr>
            <p:ph type="title"/>
          </p:nvPr>
        </p:nvSpPr>
        <p:spPr>
          <a:xfrm>
            <a:off x="0" y="1"/>
            <a:ext cx="6491335" cy="632433"/>
          </a:xfrm>
        </p:spPr>
        <p:txBody>
          <a:bodyPr>
            <a:normAutofit fontScale="90000"/>
          </a:bodyPr>
          <a:lstStyle/>
          <a:p>
            <a:r>
              <a:rPr lang="tr-TR" sz="2000" u="sng" dirty="0">
                <a:solidFill>
                  <a:schemeClr val="bg2">
                    <a:lumMod val="50000"/>
                  </a:schemeClr>
                </a:solidFill>
              </a:rPr>
              <a:t>KAYNAKLAR</a:t>
            </a:r>
          </a:p>
        </p:txBody>
      </p:sp>
      <p:sp>
        <p:nvSpPr>
          <p:cNvPr id="14" name="TextBox 13">
            <a:extLst>
              <a:ext uri="{FF2B5EF4-FFF2-40B4-BE49-F238E27FC236}">
                <a16:creationId xmlns:a16="http://schemas.microsoft.com/office/drawing/2014/main" id="{F5928182-F369-0717-45A5-78DF0760E832}"/>
              </a:ext>
            </a:extLst>
          </p:cNvPr>
          <p:cNvSpPr txBox="1"/>
          <p:nvPr/>
        </p:nvSpPr>
        <p:spPr>
          <a:xfrm>
            <a:off x="135507" y="875381"/>
            <a:ext cx="11689547" cy="2308324"/>
          </a:xfrm>
          <a:prstGeom prst="rect">
            <a:avLst/>
          </a:prstGeom>
          <a:noFill/>
        </p:spPr>
        <p:txBody>
          <a:bodyPr wrap="square">
            <a:spAutoFit/>
          </a:bodyPr>
          <a:lstStyle/>
          <a:p>
            <a:pPr marL="285750" indent="-285750" algn="just">
              <a:buFont typeface="Arial" panose="020B0604020202020204" pitchFamily="34" charset="0"/>
              <a:buChar char="•"/>
            </a:pPr>
            <a:r>
              <a:rPr lang="tr-TR" dirty="0" err="1"/>
              <a:t>Beer</a:t>
            </a:r>
            <a:r>
              <a:rPr lang="tr-TR" dirty="0"/>
              <a:t>, F. P., </a:t>
            </a:r>
            <a:r>
              <a:rPr lang="tr-TR" dirty="0" err="1"/>
              <a:t>DeWolf</a:t>
            </a:r>
            <a:r>
              <a:rPr lang="tr-TR" dirty="0"/>
              <a:t>, J. T., </a:t>
            </a:r>
            <a:r>
              <a:rPr lang="tr-TR" dirty="0" err="1"/>
              <a:t>Mazurek</a:t>
            </a:r>
            <a:r>
              <a:rPr lang="tr-TR" dirty="0"/>
              <a:t> D.F., Johnston R.E. </a:t>
            </a:r>
            <a:r>
              <a:rPr lang="tr-TR" dirty="0" err="1"/>
              <a:t>Jr</a:t>
            </a:r>
            <a:r>
              <a:rPr lang="tr-TR" dirty="0"/>
              <a:t>., 2012, </a:t>
            </a:r>
            <a:r>
              <a:rPr lang="tr-TR" dirty="0" err="1"/>
              <a:t>Mechanics</a:t>
            </a:r>
            <a:r>
              <a:rPr lang="tr-TR" dirty="0"/>
              <a:t> of </a:t>
            </a:r>
            <a:r>
              <a:rPr lang="tr-TR" dirty="0" err="1"/>
              <a:t>Materials</a:t>
            </a:r>
            <a:r>
              <a:rPr lang="tr-TR" dirty="0"/>
              <a:t>, </a:t>
            </a:r>
            <a:r>
              <a:rPr lang="tr-TR" dirty="0" err="1"/>
              <a:t>Sixth</a:t>
            </a:r>
            <a:r>
              <a:rPr lang="tr-TR" dirty="0"/>
              <a:t> Edition, McGraw-Hill </a:t>
            </a:r>
            <a:r>
              <a:rPr lang="tr-TR" dirty="0" err="1"/>
              <a:t>Companies</a:t>
            </a:r>
            <a:endParaRPr lang="tr-TR" dirty="0"/>
          </a:p>
          <a:p>
            <a:pPr marL="285750" indent="-285750" algn="just">
              <a:buFont typeface="Arial" panose="020B0604020202020204" pitchFamily="34" charset="0"/>
              <a:buChar char="•"/>
            </a:pPr>
            <a:r>
              <a:rPr lang="tr-TR" dirty="0" err="1"/>
              <a:t>Hibbeler</a:t>
            </a:r>
            <a:r>
              <a:rPr lang="tr-TR" dirty="0"/>
              <a:t>, R. C. 2009, </a:t>
            </a:r>
            <a:r>
              <a:rPr lang="tr-TR" dirty="0" err="1"/>
              <a:t>Mechanics</a:t>
            </a:r>
            <a:r>
              <a:rPr lang="tr-TR" dirty="0"/>
              <a:t> of </a:t>
            </a:r>
            <a:r>
              <a:rPr lang="tr-TR" dirty="0" err="1"/>
              <a:t>Materials</a:t>
            </a:r>
            <a:r>
              <a:rPr lang="tr-TR" dirty="0"/>
              <a:t>, </a:t>
            </a:r>
            <a:r>
              <a:rPr lang="tr-TR" dirty="0" err="1"/>
              <a:t>Seventh</a:t>
            </a:r>
            <a:r>
              <a:rPr lang="tr-TR" dirty="0"/>
              <a:t> Edition.</a:t>
            </a:r>
          </a:p>
          <a:p>
            <a:pPr marL="285750" indent="-285750" algn="just">
              <a:buFont typeface="Arial" panose="020B0604020202020204" pitchFamily="34" charset="0"/>
              <a:buChar char="•"/>
            </a:pPr>
            <a:r>
              <a:rPr lang="en-GB" dirty="0"/>
              <a:t>Hibbeler, R. C. </a:t>
            </a:r>
            <a:r>
              <a:rPr lang="en-GB"/>
              <a:t>(2016), </a:t>
            </a:r>
            <a:r>
              <a:rPr lang="en-GB" i="1"/>
              <a:t>Engineering Mechanics</a:t>
            </a:r>
            <a:r>
              <a:rPr lang="en-GB"/>
              <a:t>, Fourteenth Edition.</a:t>
            </a:r>
          </a:p>
          <a:p>
            <a:pPr marL="285750" indent="-285750" algn="just">
              <a:buFont typeface="Arial" panose="020B0604020202020204" pitchFamily="34" charset="0"/>
              <a:buChar char="•"/>
            </a:pPr>
            <a:r>
              <a:rPr lang="tr-TR"/>
              <a:t>Omurtag</a:t>
            </a:r>
            <a:r>
              <a:rPr lang="tr-TR" dirty="0"/>
              <a:t>, M. H. 2005; Mukavemet II, Birsen Yayınevi, İstanbul</a:t>
            </a:r>
          </a:p>
          <a:p>
            <a:pPr marL="285750" indent="-285750" algn="just">
              <a:buFont typeface="Arial" panose="020B0604020202020204" pitchFamily="34" charset="0"/>
              <a:buChar char="•"/>
            </a:pPr>
            <a:r>
              <a:rPr lang="tr-TR" dirty="0" err="1"/>
              <a:t>Omurtag</a:t>
            </a:r>
            <a:r>
              <a:rPr lang="tr-TR" dirty="0"/>
              <a:t>, M. H. 2011; Mukavemet, 3. Baskı Birsen Yayınevi, İstanbul</a:t>
            </a:r>
          </a:p>
          <a:p>
            <a:pPr marL="285750" indent="-285750" algn="just">
              <a:buFont typeface="Arial" panose="020B0604020202020204" pitchFamily="34" charset="0"/>
              <a:buChar char="•"/>
            </a:pPr>
            <a:r>
              <a:rPr lang="tr-TR" dirty="0"/>
              <a:t>Bakioğlu, M. 2009; Cisimlerin Mukavemeti Cilt 2, Beta Basım Yayım Dağıtım A. Ş.,</a:t>
            </a:r>
            <a:r>
              <a:rPr lang="tr-TR" dirty="0" err="1"/>
              <a:t>Çağaloğlu</a:t>
            </a:r>
            <a:r>
              <a:rPr lang="tr-TR" dirty="0"/>
              <a:t>-İstanbul.</a:t>
            </a:r>
          </a:p>
          <a:p>
            <a:pPr marL="285750" indent="-285750" algn="just">
              <a:buFont typeface="Arial" panose="020B0604020202020204" pitchFamily="34" charset="0"/>
              <a:buChar char="•"/>
            </a:pPr>
            <a:r>
              <a:rPr lang="tr-TR" dirty="0"/>
              <a:t>Zor M., Mukavemet Ders Notları, Dokuz Eylül Üniversitesi, Makine Mühendisliği Bölümü</a:t>
            </a:r>
          </a:p>
          <a:p>
            <a:pPr marL="285750" indent="-285750" algn="just">
              <a:buFont typeface="Arial" panose="020B0604020202020204" pitchFamily="34" charset="0"/>
              <a:buChar char="•"/>
            </a:pPr>
            <a:r>
              <a:rPr lang="tr-TR" dirty="0" err="1"/>
              <a:t>Alchalabi</a:t>
            </a:r>
            <a:r>
              <a:rPr lang="tr-TR" dirty="0"/>
              <a:t> N., </a:t>
            </a:r>
            <a:r>
              <a:rPr lang="tr-TR" dirty="0" err="1"/>
              <a:t>Lecture</a:t>
            </a:r>
            <a:r>
              <a:rPr lang="tr-TR" dirty="0"/>
              <a:t> </a:t>
            </a:r>
            <a:r>
              <a:rPr lang="tr-TR" dirty="0" err="1"/>
              <a:t>Notes</a:t>
            </a:r>
            <a:r>
              <a:rPr lang="tr-TR" dirty="0"/>
              <a:t>, </a:t>
            </a:r>
            <a:r>
              <a:rPr lang="tr-TR" dirty="0" err="1"/>
              <a:t>Strength</a:t>
            </a:r>
            <a:r>
              <a:rPr lang="tr-TR" dirty="0"/>
              <a:t> of </a:t>
            </a:r>
            <a:r>
              <a:rPr lang="tr-TR" dirty="0" err="1"/>
              <a:t>Materials</a:t>
            </a:r>
            <a:endParaRPr lang="tr-TR" dirty="0"/>
          </a:p>
        </p:txBody>
      </p:sp>
      <p:sp>
        <p:nvSpPr>
          <p:cNvPr id="4" name="Slide Number Placeholder 3">
            <a:extLst>
              <a:ext uri="{FF2B5EF4-FFF2-40B4-BE49-F238E27FC236}">
                <a16:creationId xmlns:a16="http://schemas.microsoft.com/office/drawing/2014/main" id="{457A6CDB-8234-5CD8-3164-E98478FFFB17}"/>
              </a:ext>
            </a:extLst>
          </p:cNvPr>
          <p:cNvSpPr>
            <a:spLocks noGrp="1"/>
          </p:cNvSpPr>
          <p:nvPr>
            <p:ph type="sldNum" sz="quarter" idx="12"/>
          </p:nvPr>
        </p:nvSpPr>
        <p:spPr>
          <a:xfrm>
            <a:off x="11825055" y="6492240"/>
            <a:ext cx="365760" cy="365760"/>
          </a:xfrm>
        </p:spPr>
        <p:txBody>
          <a:bodyPr/>
          <a:lstStyle/>
          <a:p>
            <a:pPr algn="l"/>
            <a:fld id="{FAEF9944-A4F6-4C59-AEBD-678D6480B8EA}" type="slidenum">
              <a:rPr lang="en-US" smtClean="0"/>
              <a:pPr algn="l"/>
              <a:t>2</a:t>
            </a:fld>
            <a:endParaRPr lang="en-US" dirty="0"/>
          </a:p>
        </p:txBody>
      </p:sp>
      <p:sp>
        <p:nvSpPr>
          <p:cNvPr id="5" name="TextBox 4">
            <a:extLst>
              <a:ext uri="{FF2B5EF4-FFF2-40B4-BE49-F238E27FC236}">
                <a16:creationId xmlns:a16="http://schemas.microsoft.com/office/drawing/2014/main" id="{09F85A8D-0D55-DABC-103D-68875FE09DFC}"/>
              </a:ext>
            </a:extLst>
          </p:cNvPr>
          <p:cNvSpPr txBox="1"/>
          <p:nvPr/>
        </p:nvSpPr>
        <p:spPr>
          <a:xfrm>
            <a:off x="384772" y="3951294"/>
            <a:ext cx="11689547" cy="1938992"/>
          </a:xfrm>
          <a:prstGeom prst="rect">
            <a:avLst/>
          </a:prstGeom>
          <a:noFill/>
        </p:spPr>
        <p:txBody>
          <a:bodyPr wrap="square">
            <a:spAutoFit/>
          </a:bodyPr>
          <a:lstStyle/>
          <a:p>
            <a:r>
              <a:rPr lang="en-GB" b="1" u="sng" dirty="0" err="1">
                <a:solidFill>
                  <a:srgbClr val="C00000"/>
                </a:solidFill>
              </a:rPr>
              <a:t>Uyarı</a:t>
            </a:r>
            <a:r>
              <a:rPr lang="en-GB" b="1" u="sng" dirty="0">
                <a:solidFill>
                  <a:srgbClr val="C00000"/>
                </a:solidFill>
              </a:rPr>
              <a:t>:</a:t>
            </a:r>
            <a:endParaRPr lang="tr-TR" b="1" u="sng" dirty="0">
              <a:solidFill>
                <a:srgbClr val="C00000"/>
              </a:solidFill>
            </a:endParaRPr>
          </a:p>
          <a:p>
            <a:br>
              <a:rPr lang="en-GB" dirty="0"/>
            </a:br>
            <a:r>
              <a:rPr lang="en-GB" sz="1200" dirty="0"/>
              <a:t>Bu </a:t>
            </a:r>
            <a:r>
              <a:rPr lang="en-GB" sz="1200" dirty="0" err="1"/>
              <a:t>ders</a:t>
            </a:r>
            <a:r>
              <a:rPr lang="en-GB" sz="1200" dirty="0"/>
              <a:t> </a:t>
            </a:r>
            <a:r>
              <a:rPr lang="en-GB" sz="1200" dirty="0" err="1"/>
              <a:t>notu</a:t>
            </a:r>
            <a:r>
              <a:rPr lang="en-GB" sz="1200" dirty="0"/>
              <a:t>; </a:t>
            </a:r>
            <a:r>
              <a:rPr lang="en-GB" sz="1200" dirty="0" err="1"/>
              <a:t>figürler</a:t>
            </a:r>
            <a:r>
              <a:rPr lang="en-GB" sz="1200" dirty="0"/>
              <a:t>, </a:t>
            </a:r>
            <a:r>
              <a:rPr lang="en-GB" sz="1200" dirty="0" err="1"/>
              <a:t>örnek</a:t>
            </a:r>
            <a:r>
              <a:rPr lang="en-GB" sz="1200" dirty="0"/>
              <a:t> </a:t>
            </a:r>
            <a:r>
              <a:rPr lang="en-GB" sz="1200" dirty="0" err="1"/>
              <a:t>problemler</a:t>
            </a:r>
            <a:r>
              <a:rPr lang="en-GB" sz="1200" dirty="0"/>
              <a:t> </a:t>
            </a:r>
            <a:r>
              <a:rPr lang="en-GB" sz="1200" dirty="0" err="1"/>
              <a:t>ve</a:t>
            </a:r>
            <a:r>
              <a:rPr lang="en-GB" sz="1200" dirty="0"/>
              <a:t> </a:t>
            </a:r>
            <a:r>
              <a:rPr lang="en-GB" sz="1200" dirty="0" err="1"/>
              <a:t>açıklamalar</a:t>
            </a:r>
            <a:r>
              <a:rPr lang="en-GB" sz="1200" dirty="0"/>
              <a:t> </a:t>
            </a:r>
            <a:r>
              <a:rPr lang="en-GB" sz="1200" dirty="0" err="1"/>
              <a:t>bakımından</a:t>
            </a:r>
            <a:r>
              <a:rPr lang="en-GB" sz="1200" dirty="0"/>
              <a:t> </a:t>
            </a:r>
            <a:r>
              <a:rPr lang="en-GB" sz="1200" dirty="0" err="1"/>
              <a:t>ağırlıklı</a:t>
            </a:r>
            <a:r>
              <a:rPr lang="en-GB" sz="1200" dirty="0"/>
              <a:t> </a:t>
            </a:r>
            <a:r>
              <a:rPr lang="en-GB" sz="1200" dirty="0" err="1"/>
              <a:t>olarak</a:t>
            </a:r>
            <a:r>
              <a:rPr lang="en-GB" sz="1200" dirty="0"/>
              <a:t> </a:t>
            </a:r>
            <a:r>
              <a:rPr lang="en-GB" sz="1200" dirty="0" err="1"/>
              <a:t>aşağıdaki</a:t>
            </a:r>
            <a:r>
              <a:rPr lang="en-GB" sz="1200" dirty="0"/>
              <a:t> </a:t>
            </a:r>
            <a:r>
              <a:rPr lang="en-GB" sz="1200" dirty="0" err="1"/>
              <a:t>temel</a:t>
            </a:r>
            <a:r>
              <a:rPr lang="en-GB" sz="1200" dirty="0"/>
              <a:t> </a:t>
            </a:r>
            <a:r>
              <a:rPr lang="en-GB" sz="1200" dirty="0" err="1"/>
              <a:t>kaynaklardan</a:t>
            </a:r>
            <a:r>
              <a:rPr lang="en-GB" sz="1200" dirty="0"/>
              <a:t> </a:t>
            </a:r>
            <a:r>
              <a:rPr lang="en-GB" sz="1200" dirty="0" err="1"/>
              <a:t>derlenmiştir</a:t>
            </a:r>
            <a:r>
              <a:rPr lang="en-GB" sz="1200" dirty="0"/>
              <a:t>:</a:t>
            </a:r>
            <a:endParaRPr lang="tr-TR" sz="1200" dirty="0"/>
          </a:p>
          <a:p>
            <a:endParaRPr lang="en-GB" sz="1200" dirty="0"/>
          </a:p>
          <a:p>
            <a:r>
              <a:rPr lang="en-GB" sz="1200" dirty="0"/>
              <a:t>Beer, F. P., DeWolf, J. T., Mazurek, D. F., Johnston, R. E. Jr. (2012), </a:t>
            </a:r>
            <a:r>
              <a:rPr lang="en-GB" sz="1200" i="1" dirty="0"/>
              <a:t>Mechanics of Materials</a:t>
            </a:r>
            <a:r>
              <a:rPr lang="en-GB" sz="1200" dirty="0"/>
              <a:t>, Sixth Edition, McGraw-Hill.</a:t>
            </a:r>
          </a:p>
          <a:p>
            <a:r>
              <a:rPr lang="en-GB" sz="1200" dirty="0"/>
              <a:t>Hibbeler, R. C. (2016), </a:t>
            </a:r>
            <a:r>
              <a:rPr lang="en-GB" sz="1200" i="1" dirty="0"/>
              <a:t>Engineering Mechanics</a:t>
            </a:r>
            <a:r>
              <a:rPr lang="en-GB" sz="1200" dirty="0"/>
              <a:t>, Fourteenth Edition.</a:t>
            </a:r>
          </a:p>
          <a:p>
            <a:r>
              <a:rPr lang="en-GB" sz="1200" dirty="0" err="1"/>
              <a:t>Omurtag</a:t>
            </a:r>
            <a:r>
              <a:rPr lang="en-GB" sz="1200" dirty="0"/>
              <a:t>, M. H. (2011), </a:t>
            </a:r>
            <a:r>
              <a:rPr lang="en-GB" sz="1200" i="1" dirty="0" err="1"/>
              <a:t>Mukavemet</a:t>
            </a:r>
            <a:r>
              <a:rPr lang="en-GB" sz="1200" dirty="0"/>
              <a:t>, 3. </a:t>
            </a:r>
            <a:r>
              <a:rPr lang="en-GB" sz="1200" dirty="0" err="1"/>
              <a:t>Baskı</a:t>
            </a:r>
            <a:r>
              <a:rPr lang="en-GB" sz="1200" dirty="0"/>
              <a:t>, Birsen Yayınevi, </a:t>
            </a:r>
            <a:r>
              <a:rPr lang="en-GB" sz="1200"/>
              <a:t>İstanbul.</a:t>
            </a:r>
            <a:endParaRPr lang="tr-TR" sz="1200"/>
          </a:p>
          <a:p>
            <a:endParaRPr lang="en-GB" sz="1200" dirty="0"/>
          </a:p>
          <a:p>
            <a:r>
              <a:rPr lang="en-GB" sz="1200" dirty="0" err="1"/>
              <a:t>Tüm</a:t>
            </a:r>
            <a:r>
              <a:rPr lang="en-GB" sz="1200" dirty="0"/>
              <a:t> </a:t>
            </a:r>
            <a:r>
              <a:rPr lang="en-GB" sz="1200" dirty="0" err="1"/>
              <a:t>içerikler</a:t>
            </a:r>
            <a:r>
              <a:rPr lang="en-GB" sz="1200" dirty="0"/>
              <a:t> </a:t>
            </a:r>
            <a:r>
              <a:rPr lang="en-GB" sz="1200" dirty="0" err="1"/>
              <a:t>yalnızca</a:t>
            </a:r>
            <a:r>
              <a:rPr lang="en-GB" sz="1200" dirty="0"/>
              <a:t> </a:t>
            </a:r>
            <a:r>
              <a:rPr lang="en-GB" sz="1200" dirty="0" err="1"/>
              <a:t>eğitim</a:t>
            </a:r>
            <a:r>
              <a:rPr lang="en-GB" sz="1200" dirty="0"/>
              <a:t> </a:t>
            </a:r>
            <a:r>
              <a:rPr lang="en-GB" sz="1200" dirty="0" err="1"/>
              <a:t>ve</a:t>
            </a:r>
            <a:r>
              <a:rPr lang="en-GB" sz="1200" dirty="0"/>
              <a:t> </a:t>
            </a:r>
            <a:r>
              <a:rPr lang="en-GB" sz="1200" dirty="0" err="1"/>
              <a:t>öğretim</a:t>
            </a:r>
            <a:r>
              <a:rPr lang="en-GB" sz="1200" dirty="0"/>
              <a:t> </a:t>
            </a:r>
            <a:r>
              <a:rPr lang="en-GB" sz="1200" dirty="0" err="1"/>
              <a:t>amaçlı</a:t>
            </a:r>
            <a:r>
              <a:rPr lang="en-GB" sz="1200" dirty="0"/>
              <a:t> </a:t>
            </a:r>
            <a:r>
              <a:rPr lang="en-GB" sz="1200" dirty="0" err="1"/>
              <a:t>kullanılmakta</a:t>
            </a:r>
            <a:r>
              <a:rPr lang="en-GB" sz="1200" dirty="0"/>
              <a:t> </a:t>
            </a:r>
            <a:r>
              <a:rPr lang="en-GB" sz="1200" dirty="0" err="1"/>
              <a:t>olup</a:t>
            </a:r>
            <a:r>
              <a:rPr lang="en-GB" sz="1200" dirty="0"/>
              <a:t>, </a:t>
            </a:r>
            <a:r>
              <a:rPr lang="en-GB" sz="1200" dirty="0" err="1"/>
              <a:t>ilgili</a:t>
            </a:r>
            <a:r>
              <a:rPr lang="en-GB" sz="1200" dirty="0"/>
              <a:t> </a:t>
            </a:r>
            <a:r>
              <a:rPr lang="en-GB" sz="1200" dirty="0" err="1"/>
              <a:t>telif</a:t>
            </a:r>
            <a:r>
              <a:rPr lang="en-GB" sz="1200" dirty="0"/>
              <a:t> </a:t>
            </a:r>
            <a:r>
              <a:rPr lang="en-GB" sz="1200" dirty="0" err="1"/>
              <a:t>hakları</a:t>
            </a:r>
            <a:r>
              <a:rPr lang="en-GB" sz="1200" dirty="0"/>
              <a:t> </a:t>
            </a:r>
            <a:r>
              <a:rPr lang="en-GB" sz="1200" dirty="0" err="1"/>
              <a:t>kaynak</a:t>
            </a:r>
            <a:r>
              <a:rPr lang="en-GB" sz="1200" dirty="0"/>
              <a:t> </a:t>
            </a:r>
            <a:r>
              <a:rPr lang="en-GB" sz="1200" dirty="0" err="1"/>
              <a:t>sahiplerine</a:t>
            </a:r>
            <a:r>
              <a:rPr lang="en-GB" sz="1200" dirty="0"/>
              <a:t> </a:t>
            </a:r>
            <a:r>
              <a:rPr lang="en-GB" sz="1200" dirty="0" err="1"/>
              <a:t>aittir</a:t>
            </a:r>
            <a:r>
              <a:rPr lang="en-GB" sz="1200" dirty="0"/>
              <a:t>. </a:t>
            </a:r>
          </a:p>
        </p:txBody>
      </p:sp>
    </p:spTree>
    <p:extLst>
      <p:ext uri="{BB962C8B-B14F-4D97-AF65-F5344CB8AC3E}">
        <p14:creationId xmlns:p14="http://schemas.microsoft.com/office/powerpoint/2010/main" val="5111421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001915B0-64D6-5E01-5F22-7BEB61F92599}"/>
              </a:ext>
            </a:extLst>
          </p:cNvPr>
          <p:cNvGrpSpPr/>
          <p:nvPr/>
        </p:nvGrpSpPr>
        <p:grpSpPr>
          <a:xfrm>
            <a:off x="0" y="671991"/>
            <a:ext cx="12192000" cy="5514017"/>
            <a:chOff x="0" y="857986"/>
            <a:chExt cx="12192000" cy="5514017"/>
          </a:xfrm>
        </p:grpSpPr>
        <p:grpSp>
          <p:nvGrpSpPr>
            <p:cNvPr id="20" name="Group 19">
              <a:extLst>
                <a:ext uri="{FF2B5EF4-FFF2-40B4-BE49-F238E27FC236}">
                  <a16:creationId xmlns:a16="http://schemas.microsoft.com/office/drawing/2014/main" id="{2DD30CB7-264B-2064-35CE-E4A97E423493}"/>
                </a:ext>
              </a:extLst>
            </p:cNvPr>
            <p:cNvGrpSpPr/>
            <p:nvPr/>
          </p:nvGrpSpPr>
          <p:grpSpPr>
            <a:xfrm>
              <a:off x="0" y="857986"/>
              <a:ext cx="12192000" cy="5487686"/>
              <a:chOff x="0" y="857986"/>
              <a:chExt cx="12192000" cy="5487686"/>
            </a:xfrm>
          </p:grpSpPr>
          <p:sp>
            <p:nvSpPr>
              <p:cNvPr id="19" name="Rectangle 18">
                <a:extLst>
                  <a:ext uri="{FF2B5EF4-FFF2-40B4-BE49-F238E27FC236}">
                    <a16:creationId xmlns:a16="http://schemas.microsoft.com/office/drawing/2014/main" id="{A9528B0E-9A73-0ACD-7925-3D1A08CC2AB5}"/>
                  </a:ext>
                </a:extLst>
              </p:cNvPr>
              <p:cNvSpPr/>
              <p:nvPr/>
            </p:nvSpPr>
            <p:spPr>
              <a:xfrm>
                <a:off x="8417607" y="857986"/>
                <a:ext cx="3774393" cy="548768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descr="A person running up a graph with a rocket on it&#10;&#10;Description automatically generated">
                <a:extLst>
                  <a:ext uri="{FF2B5EF4-FFF2-40B4-BE49-F238E27FC236}">
                    <a16:creationId xmlns:a16="http://schemas.microsoft.com/office/drawing/2014/main" id="{EF586630-C5B7-A7D4-8C3F-8F4AD26A23CC}"/>
                  </a:ext>
                </a:extLst>
              </p:cNvPr>
              <p:cNvPicPr>
                <a:picLocks noChangeAspect="1"/>
              </p:cNvPicPr>
              <p:nvPr/>
            </p:nvPicPr>
            <p:blipFill>
              <a:blip r:embed="rId2"/>
              <a:stretch>
                <a:fillRect/>
              </a:stretch>
            </p:blipFill>
            <p:spPr>
              <a:xfrm>
                <a:off x="0" y="857987"/>
                <a:ext cx="8417607" cy="5487685"/>
              </a:xfrm>
              <a:prstGeom prst="rect">
                <a:avLst/>
              </a:prstGeom>
              <a:ln>
                <a:solidFill>
                  <a:schemeClr val="bg1"/>
                </a:solidFill>
              </a:ln>
            </p:spPr>
          </p:pic>
        </p:grpSp>
        <p:sp>
          <p:nvSpPr>
            <p:cNvPr id="5" name="Rectangle 4">
              <a:extLst>
                <a:ext uri="{FF2B5EF4-FFF2-40B4-BE49-F238E27FC236}">
                  <a16:creationId xmlns:a16="http://schemas.microsoft.com/office/drawing/2014/main" id="{F334BC7C-D1EE-2511-4E9B-C1DAF522DE07}"/>
                </a:ext>
              </a:extLst>
            </p:cNvPr>
            <p:cNvSpPr/>
            <p:nvPr/>
          </p:nvSpPr>
          <p:spPr>
            <a:xfrm>
              <a:off x="1204404" y="5861513"/>
              <a:ext cx="877163" cy="276999"/>
            </a:xfrm>
            <a:prstGeom prst="rect">
              <a:avLst/>
            </a:prstGeom>
            <a:noFill/>
          </p:spPr>
          <p:txBody>
            <a:bodyPr wrap="square" lIns="91440" tIns="45720" rIns="91440" bIns="45720">
              <a:spAutoFit/>
            </a:bodyPr>
            <a:lstStyle/>
            <a:p>
              <a:pPr algn="ctr"/>
              <a:r>
                <a:rPr lang="tr-TR" sz="1200" b="0" cap="none" spc="0" dirty="0">
                  <a:ln w="0"/>
                  <a:effectLst>
                    <a:outerShdw blurRad="38100" dist="19050" dir="2700000" algn="tl" rotWithShape="0">
                      <a:schemeClr val="dk1">
                        <a:alpha val="40000"/>
                      </a:schemeClr>
                    </a:outerShdw>
                  </a:effectLst>
                </a:rPr>
                <a:t>Statik</a:t>
              </a:r>
              <a:endParaRPr lang="en-US" sz="5400" b="0" cap="none" spc="0" dirty="0">
                <a:ln w="0"/>
                <a:effectLst>
                  <a:outerShdw blurRad="38100" dist="19050" dir="2700000" algn="tl" rotWithShape="0">
                    <a:schemeClr val="dk1">
                      <a:alpha val="40000"/>
                    </a:schemeClr>
                  </a:outerShdw>
                </a:effectLst>
              </a:endParaRPr>
            </a:p>
          </p:txBody>
        </p:sp>
        <p:sp>
          <p:nvSpPr>
            <p:cNvPr id="12" name="Rectangle 11">
              <a:extLst>
                <a:ext uri="{FF2B5EF4-FFF2-40B4-BE49-F238E27FC236}">
                  <a16:creationId xmlns:a16="http://schemas.microsoft.com/office/drawing/2014/main" id="{2B2FF5D7-F9FE-01F7-1BDD-7EFC4B89B2A9}"/>
                </a:ext>
              </a:extLst>
            </p:cNvPr>
            <p:cNvSpPr/>
            <p:nvPr/>
          </p:nvSpPr>
          <p:spPr>
            <a:xfrm>
              <a:off x="1771173" y="5837840"/>
              <a:ext cx="877163" cy="507831"/>
            </a:xfrm>
            <a:prstGeom prst="rect">
              <a:avLst/>
            </a:prstGeom>
            <a:noFill/>
          </p:spPr>
          <p:txBody>
            <a:bodyPr wrap="square" lIns="91440" tIns="45720" rIns="91440" bIns="45720">
              <a:spAutoFit/>
            </a:bodyPr>
            <a:lstStyle/>
            <a:p>
              <a:pPr algn="ctr"/>
              <a:r>
                <a:rPr lang="tr-TR" sz="900" b="0" cap="none" spc="0" dirty="0">
                  <a:ln w="0"/>
                  <a:effectLst>
                    <a:outerShdw blurRad="38100" dist="19050" dir="2700000" algn="tl" rotWithShape="0">
                      <a:schemeClr val="dk1">
                        <a:alpha val="40000"/>
                      </a:schemeClr>
                    </a:outerShdw>
                  </a:effectLst>
                </a:rPr>
                <a:t>Gerilme ve Şekil Değiştirme</a:t>
              </a:r>
              <a:endParaRPr lang="en-US" sz="3600" b="0" cap="none" spc="0" dirty="0">
                <a:ln w="0"/>
                <a:effectLst>
                  <a:outerShdw blurRad="38100" dist="19050" dir="2700000" algn="tl" rotWithShape="0">
                    <a:schemeClr val="dk1">
                      <a:alpha val="40000"/>
                    </a:schemeClr>
                  </a:outerShdw>
                </a:effectLst>
              </a:endParaRPr>
            </a:p>
          </p:txBody>
        </p:sp>
        <p:sp>
          <p:nvSpPr>
            <p:cNvPr id="13" name="Rectangle 12">
              <a:extLst>
                <a:ext uri="{FF2B5EF4-FFF2-40B4-BE49-F238E27FC236}">
                  <a16:creationId xmlns:a16="http://schemas.microsoft.com/office/drawing/2014/main" id="{1139E259-DB86-B977-EAA6-633D2FEC9BA0}"/>
                </a:ext>
              </a:extLst>
            </p:cNvPr>
            <p:cNvSpPr/>
            <p:nvPr/>
          </p:nvSpPr>
          <p:spPr>
            <a:xfrm>
              <a:off x="2441799" y="5907089"/>
              <a:ext cx="877163" cy="369332"/>
            </a:xfrm>
            <a:prstGeom prst="rect">
              <a:avLst/>
            </a:prstGeom>
            <a:noFill/>
          </p:spPr>
          <p:txBody>
            <a:bodyPr wrap="square" lIns="91440" tIns="45720" rIns="91440" bIns="45720">
              <a:spAutoFit/>
            </a:bodyPr>
            <a:lstStyle/>
            <a:p>
              <a:pPr algn="ctr"/>
              <a:r>
                <a:rPr lang="tr-TR" sz="900" b="0" cap="none" spc="0" dirty="0">
                  <a:ln w="0"/>
                  <a:effectLst>
                    <a:outerShdw blurRad="38100" dist="19050" dir="2700000" algn="tl" rotWithShape="0">
                      <a:schemeClr val="dk1">
                        <a:alpha val="40000"/>
                      </a:schemeClr>
                    </a:outerShdw>
                  </a:effectLst>
                </a:rPr>
                <a:t>Emniyet ve Boyutlandırma</a:t>
              </a:r>
              <a:endParaRPr lang="en-US" sz="3600" b="0" cap="none" spc="0" dirty="0">
                <a:ln w="0"/>
                <a:effectLst>
                  <a:outerShdw blurRad="38100" dist="19050" dir="2700000" algn="tl" rotWithShape="0">
                    <a:schemeClr val="dk1">
                      <a:alpha val="40000"/>
                    </a:schemeClr>
                  </a:outerShdw>
                </a:effectLst>
              </a:endParaRPr>
            </a:p>
          </p:txBody>
        </p:sp>
        <p:sp>
          <p:nvSpPr>
            <p:cNvPr id="14" name="Rectangle 13">
              <a:extLst>
                <a:ext uri="{FF2B5EF4-FFF2-40B4-BE49-F238E27FC236}">
                  <a16:creationId xmlns:a16="http://schemas.microsoft.com/office/drawing/2014/main" id="{95634840-5BCB-5A4B-F6D6-30AD9A5B159D}"/>
                </a:ext>
              </a:extLst>
            </p:cNvPr>
            <p:cNvSpPr/>
            <p:nvPr/>
          </p:nvSpPr>
          <p:spPr>
            <a:xfrm>
              <a:off x="3074505" y="5907089"/>
              <a:ext cx="877163" cy="369332"/>
            </a:xfrm>
            <a:prstGeom prst="rect">
              <a:avLst/>
            </a:prstGeom>
            <a:noFill/>
          </p:spPr>
          <p:txBody>
            <a:bodyPr wrap="square" lIns="91440" tIns="45720" rIns="91440" bIns="45720">
              <a:spAutoFit/>
            </a:bodyPr>
            <a:lstStyle/>
            <a:p>
              <a:pPr algn="ctr"/>
              <a:r>
                <a:rPr lang="tr-TR" sz="900" b="0" cap="none" spc="0" dirty="0" err="1">
                  <a:ln w="0"/>
                  <a:effectLst>
                    <a:outerShdw blurRad="38100" dist="19050" dir="2700000" algn="tl" rotWithShape="0">
                      <a:schemeClr val="dk1">
                        <a:alpha val="40000"/>
                      </a:schemeClr>
                    </a:outerShdw>
                  </a:effectLst>
                </a:rPr>
                <a:t>Mohr</a:t>
              </a:r>
              <a:r>
                <a:rPr lang="tr-TR" sz="900" b="0" cap="none" spc="0" dirty="0">
                  <a:ln w="0"/>
                  <a:effectLst>
                    <a:outerShdw blurRad="38100" dist="19050" dir="2700000" algn="tl" rotWithShape="0">
                      <a:schemeClr val="dk1">
                        <a:alpha val="40000"/>
                      </a:schemeClr>
                    </a:outerShdw>
                  </a:effectLst>
                </a:rPr>
                <a:t> </a:t>
              </a:r>
            </a:p>
            <a:p>
              <a:pPr algn="ctr"/>
              <a:r>
                <a:rPr lang="tr-TR" sz="900" b="0" cap="none" spc="0" dirty="0">
                  <a:ln w="0"/>
                  <a:effectLst>
                    <a:outerShdw blurRad="38100" dist="19050" dir="2700000" algn="tl" rotWithShape="0">
                      <a:schemeClr val="dk1">
                        <a:alpha val="40000"/>
                      </a:schemeClr>
                    </a:outerShdw>
                  </a:effectLst>
                </a:rPr>
                <a:t>Çemberi</a:t>
              </a:r>
              <a:endParaRPr lang="en-US" sz="3600" b="0" cap="none" spc="0" dirty="0">
                <a:ln w="0"/>
                <a:effectLst>
                  <a:outerShdw blurRad="38100" dist="19050" dir="2700000" algn="tl" rotWithShape="0">
                    <a:schemeClr val="dk1">
                      <a:alpha val="40000"/>
                    </a:schemeClr>
                  </a:outerShdw>
                </a:effectLst>
              </a:endParaRPr>
            </a:p>
          </p:txBody>
        </p:sp>
        <p:sp>
          <p:nvSpPr>
            <p:cNvPr id="15" name="Rectangle 14">
              <a:extLst>
                <a:ext uri="{FF2B5EF4-FFF2-40B4-BE49-F238E27FC236}">
                  <a16:creationId xmlns:a16="http://schemas.microsoft.com/office/drawing/2014/main" id="{D772D190-093C-3F0E-788D-74BA50D1A5F6}"/>
                </a:ext>
              </a:extLst>
            </p:cNvPr>
            <p:cNvSpPr/>
            <p:nvPr/>
          </p:nvSpPr>
          <p:spPr>
            <a:xfrm>
              <a:off x="3705289" y="5864172"/>
              <a:ext cx="877162" cy="507831"/>
            </a:xfrm>
            <a:prstGeom prst="rect">
              <a:avLst/>
            </a:prstGeom>
            <a:noFill/>
          </p:spPr>
          <p:txBody>
            <a:bodyPr wrap="square" lIns="91440" tIns="45720" rIns="91440" bIns="45720">
              <a:spAutoFit/>
            </a:bodyPr>
            <a:lstStyle/>
            <a:p>
              <a:pPr algn="ctr"/>
              <a:r>
                <a:rPr lang="tr-TR" sz="900" b="0" cap="none" spc="0" dirty="0">
                  <a:ln w="0"/>
                  <a:effectLst>
                    <a:outerShdw blurRad="38100" dist="19050" dir="2700000" algn="tl" rotWithShape="0">
                      <a:schemeClr val="dk1">
                        <a:alpha val="40000"/>
                      </a:schemeClr>
                    </a:outerShdw>
                  </a:effectLst>
                </a:rPr>
                <a:t>Akma ve Kırılma Kriterleri</a:t>
              </a:r>
              <a:endParaRPr lang="en-US" sz="3600" b="0" cap="none" spc="0" dirty="0">
                <a:ln w="0"/>
                <a:effectLst>
                  <a:outerShdw blurRad="38100" dist="19050" dir="2700000" algn="tl" rotWithShape="0">
                    <a:schemeClr val="dk1">
                      <a:alpha val="40000"/>
                    </a:schemeClr>
                  </a:outerShdw>
                </a:effectLst>
              </a:endParaRPr>
            </a:p>
          </p:txBody>
        </p:sp>
        <p:sp>
          <p:nvSpPr>
            <p:cNvPr id="16" name="Rectangle 15">
              <a:extLst>
                <a:ext uri="{FF2B5EF4-FFF2-40B4-BE49-F238E27FC236}">
                  <a16:creationId xmlns:a16="http://schemas.microsoft.com/office/drawing/2014/main" id="{7641DCA8-BBB3-81A3-830F-698F6163F447}"/>
                </a:ext>
              </a:extLst>
            </p:cNvPr>
            <p:cNvSpPr/>
            <p:nvPr/>
          </p:nvSpPr>
          <p:spPr>
            <a:xfrm>
              <a:off x="4359376" y="5936941"/>
              <a:ext cx="877163" cy="369332"/>
            </a:xfrm>
            <a:prstGeom prst="rect">
              <a:avLst/>
            </a:prstGeom>
            <a:noFill/>
          </p:spPr>
          <p:txBody>
            <a:bodyPr wrap="square" lIns="91440" tIns="45720" rIns="91440" bIns="45720">
              <a:spAutoFit/>
            </a:bodyPr>
            <a:lstStyle/>
            <a:p>
              <a:pPr algn="ctr"/>
              <a:r>
                <a:rPr lang="tr-TR" sz="900" b="0" cap="none" spc="0" dirty="0">
                  <a:ln w="0"/>
                  <a:effectLst>
                    <a:outerShdw blurRad="38100" dist="19050" dir="2700000" algn="tl" rotWithShape="0">
                      <a:schemeClr val="dk1">
                        <a:alpha val="40000"/>
                      </a:schemeClr>
                    </a:outerShdw>
                  </a:effectLst>
                </a:rPr>
                <a:t>Basit Birleşim Tasarımı</a:t>
              </a:r>
              <a:endParaRPr lang="en-US" sz="3600" b="0" cap="none" spc="0" dirty="0">
                <a:ln w="0"/>
                <a:effectLst>
                  <a:outerShdw blurRad="38100" dist="19050" dir="2700000" algn="tl" rotWithShape="0">
                    <a:schemeClr val="dk1">
                      <a:alpha val="40000"/>
                    </a:schemeClr>
                  </a:outerShdw>
                </a:effectLst>
              </a:endParaRPr>
            </a:p>
          </p:txBody>
        </p:sp>
        <p:sp>
          <p:nvSpPr>
            <p:cNvPr id="17" name="Rectangle 16">
              <a:extLst>
                <a:ext uri="{FF2B5EF4-FFF2-40B4-BE49-F238E27FC236}">
                  <a16:creationId xmlns:a16="http://schemas.microsoft.com/office/drawing/2014/main" id="{E931B16C-B4D3-D5DA-41F0-5DC7E114891A}"/>
                </a:ext>
              </a:extLst>
            </p:cNvPr>
            <p:cNvSpPr/>
            <p:nvPr/>
          </p:nvSpPr>
          <p:spPr>
            <a:xfrm rot="16200000">
              <a:off x="4419906" y="4650656"/>
              <a:ext cx="2112756" cy="400110"/>
            </a:xfrm>
            <a:prstGeom prst="rect">
              <a:avLst/>
            </a:prstGeom>
            <a:noFill/>
          </p:spPr>
          <p:txBody>
            <a:bodyPr wrap="square" lIns="91440" tIns="45720" rIns="91440" bIns="45720">
              <a:spAutoFit/>
            </a:bodyPr>
            <a:lstStyle/>
            <a:p>
              <a:pPr algn="ctr"/>
              <a:r>
                <a:rPr lang="tr-TR" sz="1000" b="0" cap="none" spc="0" dirty="0">
                  <a:ln w="0"/>
                  <a:solidFill>
                    <a:schemeClr val="bg1"/>
                  </a:solidFill>
                  <a:effectLst>
                    <a:outerShdw blurRad="38100" dist="19050" dir="2700000" algn="tl" rotWithShape="0">
                      <a:schemeClr val="dk1">
                        <a:alpha val="40000"/>
                      </a:schemeClr>
                    </a:outerShdw>
                  </a:effectLst>
                </a:rPr>
                <a:t>Basit Mukavemet Halleri (Eksenel Yüklenme, Eğilme ve Burulma) </a:t>
              </a:r>
              <a:endParaRPr lang="en-US" sz="4000" b="0" cap="none" spc="0" dirty="0">
                <a:ln w="0"/>
                <a:solidFill>
                  <a:schemeClr val="bg1"/>
                </a:solidFill>
                <a:effectLst>
                  <a:outerShdw blurRad="38100" dist="19050" dir="2700000" algn="tl" rotWithShape="0">
                    <a:schemeClr val="dk1">
                      <a:alpha val="40000"/>
                    </a:schemeClr>
                  </a:outerShdw>
                </a:effectLst>
              </a:endParaRPr>
            </a:p>
          </p:txBody>
        </p:sp>
        <p:sp>
          <p:nvSpPr>
            <p:cNvPr id="18" name="Rectangle 17">
              <a:extLst>
                <a:ext uri="{FF2B5EF4-FFF2-40B4-BE49-F238E27FC236}">
                  <a16:creationId xmlns:a16="http://schemas.microsoft.com/office/drawing/2014/main" id="{871B8059-CE68-1188-51C9-1624FBC0F60A}"/>
                </a:ext>
              </a:extLst>
            </p:cNvPr>
            <p:cNvSpPr/>
            <p:nvPr/>
          </p:nvSpPr>
          <p:spPr>
            <a:xfrm>
              <a:off x="5977144" y="5901175"/>
              <a:ext cx="1077037" cy="261610"/>
            </a:xfrm>
            <a:prstGeom prst="rect">
              <a:avLst/>
            </a:prstGeom>
            <a:noFill/>
          </p:spPr>
          <p:txBody>
            <a:bodyPr wrap="square" lIns="91440" tIns="45720" rIns="91440" bIns="45720">
              <a:spAutoFit/>
            </a:bodyPr>
            <a:lstStyle/>
            <a:p>
              <a:pPr algn="ctr"/>
              <a:r>
                <a:rPr lang="tr-TR" sz="1100" b="0" cap="none" spc="0" dirty="0">
                  <a:ln w="0"/>
                  <a:effectLst>
                    <a:outerShdw blurRad="38100" dist="19050" dir="2700000" algn="tl" rotWithShape="0">
                      <a:schemeClr val="dk1">
                        <a:alpha val="40000"/>
                      </a:schemeClr>
                    </a:outerShdw>
                  </a:effectLst>
                </a:rPr>
                <a:t>Mukavemet-II</a:t>
              </a:r>
              <a:endParaRPr lang="en-US" sz="4800" b="0" cap="none" spc="0" dirty="0">
                <a:ln w="0"/>
                <a:effectLst>
                  <a:outerShdw blurRad="38100" dist="19050" dir="2700000" algn="tl" rotWithShape="0">
                    <a:schemeClr val="dk1">
                      <a:alpha val="40000"/>
                    </a:schemeClr>
                  </a:outerShdw>
                </a:effectLst>
              </a:endParaRPr>
            </a:p>
          </p:txBody>
        </p:sp>
      </p:grpSp>
      <p:graphicFrame>
        <p:nvGraphicFramePr>
          <p:cNvPr id="9" name="Content Placeholder 8">
            <a:extLst>
              <a:ext uri="{FF2B5EF4-FFF2-40B4-BE49-F238E27FC236}">
                <a16:creationId xmlns:a16="http://schemas.microsoft.com/office/drawing/2014/main" id="{1863A9EB-D74A-C873-7C89-4D5E7C08F7A6}"/>
              </a:ext>
            </a:extLst>
          </p:cNvPr>
          <p:cNvGraphicFramePr>
            <a:graphicFrameLocks noGrp="1"/>
          </p:cNvGraphicFramePr>
          <p:nvPr>
            <p:ph idx="1"/>
          </p:nvPr>
        </p:nvGraphicFramePr>
        <p:xfrm>
          <a:off x="6946193" y="1124364"/>
          <a:ext cx="5211617" cy="309084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Slide Number Placeholder 1">
            <a:extLst>
              <a:ext uri="{FF2B5EF4-FFF2-40B4-BE49-F238E27FC236}">
                <a16:creationId xmlns:a16="http://schemas.microsoft.com/office/drawing/2014/main" id="{50A92C57-A42B-54D2-6405-FE31AB234D5C}"/>
              </a:ext>
            </a:extLst>
          </p:cNvPr>
          <p:cNvSpPr>
            <a:spLocks noGrp="1"/>
          </p:cNvSpPr>
          <p:nvPr>
            <p:ph type="sldNum" sz="quarter" idx="12"/>
          </p:nvPr>
        </p:nvSpPr>
        <p:spPr>
          <a:xfrm>
            <a:off x="11826240" y="6492240"/>
            <a:ext cx="365760" cy="365760"/>
          </a:xfrm>
        </p:spPr>
        <p:txBody>
          <a:bodyPr/>
          <a:lstStyle/>
          <a:p>
            <a:pPr algn="l"/>
            <a:fld id="{FAEF9944-A4F6-4C59-AEBD-678D6480B8EA}" type="slidenum">
              <a:rPr lang="en-US" smtClean="0"/>
              <a:pPr algn="l"/>
              <a:t>3</a:t>
            </a:fld>
            <a:endParaRPr lang="en-US" dirty="0"/>
          </a:p>
        </p:txBody>
      </p:sp>
      <p:sp>
        <p:nvSpPr>
          <p:cNvPr id="22" name="Rectangle 21">
            <a:extLst>
              <a:ext uri="{FF2B5EF4-FFF2-40B4-BE49-F238E27FC236}">
                <a16:creationId xmlns:a16="http://schemas.microsoft.com/office/drawing/2014/main" id="{A728518A-E742-09E8-6A86-2F8799688085}"/>
              </a:ext>
            </a:extLst>
          </p:cNvPr>
          <p:cNvSpPr/>
          <p:nvPr/>
        </p:nvSpPr>
        <p:spPr>
          <a:xfrm rot="20734830">
            <a:off x="1467422" y="4786531"/>
            <a:ext cx="4091327" cy="646331"/>
          </a:xfrm>
          <a:prstGeom prst="rect">
            <a:avLst/>
          </a:prstGeom>
          <a:noFill/>
        </p:spPr>
        <p:txBody>
          <a:bodyPr wrap="square" lIns="91440" tIns="45720" rIns="91440" bIns="45720">
            <a:spAutoFit/>
          </a:bodyPr>
          <a:lstStyle/>
          <a:p>
            <a:pPr algn="ctr"/>
            <a:r>
              <a:rPr lang="tr-TR" sz="3600" b="0" cap="none" spc="0" dirty="0">
                <a:ln w="0"/>
                <a:solidFill>
                  <a:srgbClr val="000000"/>
                </a:solidFill>
                <a:effectLst>
                  <a:outerShdw blurRad="38100" dist="19050" dir="2700000" algn="tl" rotWithShape="0">
                    <a:schemeClr val="dk1">
                      <a:alpha val="40000"/>
                    </a:schemeClr>
                  </a:outerShdw>
                </a:effectLst>
              </a:rPr>
              <a:t>Mukavemet-I</a:t>
            </a:r>
            <a:endParaRPr lang="en-US" sz="13800" b="0" cap="none" spc="0" dirty="0">
              <a:ln w="0"/>
              <a:solidFill>
                <a:srgbClr val="000000"/>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3403428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ECF809B-4450-8C50-3820-77716F866DC0}"/>
              </a:ext>
            </a:extLst>
          </p:cNvPr>
          <p:cNvPicPr>
            <a:picLocks noChangeAspect="1"/>
          </p:cNvPicPr>
          <p:nvPr/>
        </p:nvPicPr>
        <p:blipFill rotWithShape="1">
          <a:blip r:embed="rId3"/>
          <a:srcRect r="50000" b="8864"/>
          <a:stretch/>
        </p:blipFill>
        <p:spPr>
          <a:xfrm>
            <a:off x="0" y="0"/>
            <a:ext cx="6542844" cy="3915052"/>
          </a:xfrm>
          <a:prstGeom prst="rect">
            <a:avLst/>
          </a:prstGeom>
        </p:spPr>
      </p:pic>
      <p:sp>
        <p:nvSpPr>
          <p:cNvPr id="6" name="TextBox 5">
            <a:extLst>
              <a:ext uri="{FF2B5EF4-FFF2-40B4-BE49-F238E27FC236}">
                <a16:creationId xmlns:a16="http://schemas.microsoft.com/office/drawing/2014/main" id="{17B06BB4-83B3-6543-9070-8DBCCA7D3894}"/>
              </a:ext>
            </a:extLst>
          </p:cNvPr>
          <p:cNvSpPr txBox="1"/>
          <p:nvPr/>
        </p:nvSpPr>
        <p:spPr>
          <a:xfrm>
            <a:off x="0" y="4156652"/>
            <a:ext cx="12191999" cy="1772014"/>
          </a:xfrm>
          <a:prstGeom prst="rect">
            <a:avLst/>
          </a:prstGeom>
          <a:noFill/>
          <a:ln>
            <a:solidFill>
              <a:schemeClr val="tx1"/>
            </a:solidFill>
          </a:ln>
        </p:spPr>
        <p:txBody>
          <a:bodyPr vert="horz" lIns="182880" tIns="182880" rIns="182880" bIns="182880" rtlCol="0" anchor="ctr">
            <a:noAutofit/>
          </a:bodyPr>
          <a:lstStyle/>
          <a:p>
            <a:pPr algn="just" defTabSz="914400">
              <a:lnSpc>
                <a:spcPct val="170000"/>
              </a:lnSpc>
              <a:spcBef>
                <a:spcPct val="0"/>
              </a:spcBef>
              <a:spcAft>
                <a:spcPts val="600"/>
              </a:spcAft>
            </a:pPr>
            <a:r>
              <a:rPr lang="tr-TR" sz="1600" b="1" u="sng" cap="all" spc="200" noProof="1">
                <a:ln w="3175" cmpd="sng">
                  <a:noFill/>
                </a:ln>
                <a:latin typeface="+mj-lt"/>
                <a:ea typeface="+mj-ea"/>
                <a:cs typeface="+mj-cs"/>
              </a:rPr>
              <a:t>Mukavemet</a:t>
            </a:r>
            <a:r>
              <a:rPr lang="en-US" sz="1600" b="1" u="sng" cap="all" spc="200" noProof="1">
                <a:ln w="3175" cmpd="sng">
                  <a:noFill/>
                </a:ln>
                <a:latin typeface="+mj-lt"/>
                <a:ea typeface="+mj-ea"/>
                <a:cs typeface="+mj-cs"/>
              </a:rPr>
              <a:t>:</a:t>
            </a:r>
            <a:r>
              <a:rPr lang="en-US" sz="1600" cap="all" spc="200" noProof="1">
                <a:ln w="3175" cmpd="sng">
                  <a:noFill/>
                </a:ln>
                <a:latin typeface="+mj-lt"/>
                <a:ea typeface="+mj-ea"/>
                <a:cs typeface="+mj-cs"/>
              </a:rPr>
              <a:t> </a:t>
            </a:r>
            <a:r>
              <a:rPr lang="tr-TR" sz="1200" cap="all" spc="200" noProof="1">
                <a:ln w="3175" cmpd="sng">
                  <a:noFill/>
                </a:ln>
                <a:latin typeface="+mj-lt"/>
                <a:ea typeface="+mj-ea"/>
                <a:cs typeface="+mj-cs"/>
              </a:rPr>
              <a:t>Mühendislikte </a:t>
            </a:r>
            <a:r>
              <a:rPr lang="en-US" sz="1200" cap="all" spc="200" noProof="1">
                <a:ln w="3175" cmpd="sng">
                  <a:noFill/>
                </a:ln>
                <a:latin typeface="+mj-lt"/>
                <a:ea typeface="+mj-ea"/>
                <a:cs typeface="+mj-cs"/>
              </a:rPr>
              <a:t>c</a:t>
            </a:r>
            <a:r>
              <a:rPr lang="tr-TR" sz="1200" cap="all" spc="200" noProof="1">
                <a:ln w="3175" cmpd="sng">
                  <a:noFill/>
                </a:ln>
                <a:latin typeface="+mj-lt"/>
                <a:ea typeface="+mj-ea"/>
                <a:cs typeface="+mj-cs"/>
              </a:rPr>
              <a:t>İ</a:t>
            </a:r>
            <a:r>
              <a:rPr lang="en-US" sz="1200" cap="all" spc="200" noProof="1">
                <a:ln w="3175" cmpd="sng">
                  <a:noFill/>
                </a:ln>
                <a:latin typeface="+mj-lt"/>
                <a:ea typeface="+mj-ea"/>
                <a:cs typeface="+mj-cs"/>
              </a:rPr>
              <a:t>s</a:t>
            </a:r>
            <a:r>
              <a:rPr lang="tr-TR" sz="1200" cap="all" spc="200" noProof="1">
                <a:ln w="3175" cmpd="sng">
                  <a:noFill/>
                </a:ln>
                <a:latin typeface="+mj-lt"/>
                <a:ea typeface="+mj-ea"/>
                <a:cs typeface="+mj-cs"/>
              </a:rPr>
              <a:t>İ</a:t>
            </a:r>
            <a:r>
              <a:rPr lang="en-US" sz="1200" cap="all" spc="200" noProof="1">
                <a:ln w="3175" cmpd="sng">
                  <a:noFill/>
                </a:ln>
                <a:latin typeface="+mj-lt"/>
                <a:ea typeface="+mj-ea"/>
                <a:cs typeface="+mj-cs"/>
              </a:rPr>
              <a:t>mler</a:t>
            </a:r>
            <a:r>
              <a:rPr lang="tr-TR" sz="1200" cap="all" spc="200" noProof="1">
                <a:ln w="3175" cmpd="sng">
                  <a:noFill/>
                </a:ln>
                <a:latin typeface="+mj-lt"/>
                <a:ea typeface="+mj-ea"/>
                <a:cs typeface="+mj-cs"/>
              </a:rPr>
              <a:t>İ</a:t>
            </a:r>
            <a:r>
              <a:rPr lang="en-US" sz="1200" cap="all" spc="200" noProof="1">
                <a:ln w="3175" cmpd="sng">
                  <a:noFill/>
                </a:ln>
                <a:latin typeface="+mj-lt"/>
                <a:ea typeface="+mj-ea"/>
                <a:cs typeface="+mj-cs"/>
              </a:rPr>
              <a:t>n </a:t>
            </a:r>
            <a:r>
              <a:rPr lang="tr-TR" sz="1200" cap="all" spc="200" noProof="1">
                <a:ln w="3175" cmpd="sng">
                  <a:noFill/>
                </a:ln>
                <a:latin typeface="+mj-lt"/>
                <a:ea typeface="+mj-ea"/>
                <a:cs typeface="+mj-cs"/>
              </a:rPr>
              <a:t>dayanımı anlamına gelen mukavemet, Cisimlerin bulundukları Dış etkiler (</a:t>
            </a:r>
            <a:r>
              <a:rPr lang="en-US" sz="1200" cap="all" spc="200" noProof="1">
                <a:ln w="3175" cmpd="sng">
                  <a:noFill/>
                </a:ln>
                <a:latin typeface="+mj-lt"/>
                <a:ea typeface="+mj-ea"/>
                <a:cs typeface="+mj-cs"/>
              </a:rPr>
              <a:t>Kuvvet</a:t>
            </a:r>
            <a:r>
              <a:rPr lang="tr-TR" sz="1200" cap="all" spc="200" noProof="1">
                <a:ln w="3175" cmpd="sng">
                  <a:noFill/>
                </a:ln>
                <a:latin typeface="+mj-lt"/>
                <a:ea typeface="+mj-ea"/>
                <a:cs typeface="+mj-cs"/>
              </a:rPr>
              <a:t>, moment, sıcaklık değişimi Vb.) altında nasıl bir şekil değiştirme yapacaklarını veya ilgili kuvvetlere karşı güvenli, ekonomik ve işlevsel bir tasarımın nasıl yapılacağını inceler. Mukavemet ve statik birbirini tamamlayan iki alandır. Cisimlerin kuvvetler altındaki davranışlarını ve boyutlandırılmalarını çalışmak için öncelikle cisme etki eden dış kuvvetlerin doğru bir şekilde ifade edilmesi gerekir.</a:t>
            </a:r>
            <a:endParaRPr lang="en-US" sz="1600" b="1" u="sng" cap="all" spc="200" noProof="1">
              <a:ln w="3175" cmpd="sng">
                <a:noFill/>
              </a:ln>
              <a:latin typeface="+mj-lt"/>
              <a:ea typeface="+mj-ea"/>
              <a:cs typeface="+mj-cs"/>
            </a:endParaRPr>
          </a:p>
        </p:txBody>
      </p:sp>
      <p:sp>
        <p:nvSpPr>
          <p:cNvPr id="2" name="Slide Number Placeholder 1">
            <a:extLst>
              <a:ext uri="{FF2B5EF4-FFF2-40B4-BE49-F238E27FC236}">
                <a16:creationId xmlns:a16="http://schemas.microsoft.com/office/drawing/2014/main" id="{DB34DE4A-C257-DA36-23AF-F646524F3ED3}"/>
              </a:ext>
            </a:extLst>
          </p:cNvPr>
          <p:cNvSpPr>
            <a:spLocks noGrp="1"/>
          </p:cNvSpPr>
          <p:nvPr>
            <p:ph type="sldNum" sz="quarter" idx="12"/>
          </p:nvPr>
        </p:nvSpPr>
        <p:spPr>
          <a:xfrm>
            <a:off x="11682958" y="6400152"/>
            <a:ext cx="365760" cy="365760"/>
          </a:xfrm>
        </p:spPr>
        <p:txBody>
          <a:bodyPr/>
          <a:lstStyle/>
          <a:p>
            <a:pPr algn="l"/>
            <a:fld id="{FAEF9944-A4F6-4C59-AEBD-678D6480B8EA}" type="slidenum">
              <a:rPr lang="en-US" smtClean="0"/>
              <a:pPr algn="l"/>
              <a:t>4</a:t>
            </a:fld>
            <a:endParaRPr lang="en-US" dirty="0"/>
          </a:p>
        </p:txBody>
      </p:sp>
      <p:pic>
        <p:nvPicPr>
          <p:cNvPr id="15" name="Picture 14">
            <a:extLst>
              <a:ext uri="{FF2B5EF4-FFF2-40B4-BE49-F238E27FC236}">
                <a16:creationId xmlns:a16="http://schemas.microsoft.com/office/drawing/2014/main" id="{FE76D70F-7F3B-33C8-65A9-FB15BB43B162}"/>
              </a:ext>
            </a:extLst>
          </p:cNvPr>
          <p:cNvPicPr>
            <a:picLocks noChangeAspect="1"/>
          </p:cNvPicPr>
          <p:nvPr/>
        </p:nvPicPr>
        <p:blipFill>
          <a:blip r:embed="rId4"/>
          <a:stretch>
            <a:fillRect/>
          </a:stretch>
        </p:blipFill>
        <p:spPr>
          <a:xfrm>
            <a:off x="0" y="1"/>
            <a:ext cx="6478899" cy="3915052"/>
          </a:xfrm>
          <a:prstGeom prst="rect">
            <a:avLst/>
          </a:prstGeom>
        </p:spPr>
      </p:pic>
      <p:pic>
        <p:nvPicPr>
          <p:cNvPr id="9" name="Picture 8">
            <a:extLst>
              <a:ext uri="{FF2B5EF4-FFF2-40B4-BE49-F238E27FC236}">
                <a16:creationId xmlns:a16="http://schemas.microsoft.com/office/drawing/2014/main" id="{C1AB2211-5F54-52F2-EE51-174B388BC48F}"/>
              </a:ext>
            </a:extLst>
          </p:cNvPr>
          <p:cNvPicPr>
            <a:picLocks noChangeAspect="1"/>
          </p:cNvPicPr>
          <p:nvPr/>
        </p:nvPicPr>
        <p:blipFill rotWithShape="1">
          <a:blip r:embed="rId5"/>
          <a:srcRect r="1679"/>
          <a:stretch/>
        </p:blipFill>
        <p:spPr>
          <a:xfrm>
            <a:off x="6478899" y="1997475"/>
            <a:ext cx="2895920" cy="1917577"/>
          </a:xfrm>
          <a:prstGeom prst="rect">
            <a:avLst/>
          </a:prstGeom>
        </p:spPr>
      </p:pic>
      <p:pic>
        <p:nvPicPr>
          <p:cNvPr id="13" name="Picture 12">
            <a:extLst>
              <a:ext uri="{FF2B5EF4-FFF2-40B4-BE49-F238E27FC236}">
                <a16:creationId xmlns:a16="http://schemas.microsoft.com/office/drawing/2014/main" id="{576FADB5-79A1-5669-4A70-3B09FD65AFEB}"/>
              </a:ext>
            </a:extLst>
          </p:cNvPr>
          <p:cNvPicPr>
            <a:picLocks noChangeAspect="1"/>
          </p:cNvPicPr>
          <p:nvPr/>
        </p:nvPicPr>
        <p:blipFill>
          <a:blip r:embed="rId6"/>
          <a:stretch>
            <a:fillRect/>
          </a:stretch>
        </p:blipFill>
        <p:spPr>
          <a:xfrm>
            <a:off x="9374819" y="1997474"/>
            <a:ext cx="2817181" cy="1917578"/>
          </a:xfrm>
          <a:prstGeom prst="rect">
            <a:avLst/>
          </a:prstGeom>
        </p:spPr>
      </p:pic>
      <p:pic>
        <p:nvPicPr>
          <p:cNvPr id="17" name="Picture 16">
            <a:extLst>
              <a:ext uri="{FF2B5EF4-FFF2-40B4-BE49-F238E27FC236}">
                <a16:creationId xmlns:a16="http://schemas.microsoft.com/office/drawing/2014/main" id="{00E502D0-A74B-61AA-84FF-22A8BA6CD48D}"/>
              </a:ext>
            </a:extLst>
          </p:cNvPr>
          <p:cNvPicPr>
            <a:picLocks noChangeAspect="1"/>
          </p:cNvPicPr>
          <p:nvPr/>
        </p:nvPicPr>
        <p:blipFill>
          <a:blip r:embed="rId7"/>
          <a:stretch>
            <a:fillRect/>
          </a:stretch>
        </p:blipFill>
        <p:spPr>
          <a:xfrm>
            <a:off x="6471642" y="0"/>
            <a:ext cx="2903176" cy="1997473"/>
          </a:xfrm>
          <a:prstGeom prst="rect">
            <a:avLst/>
          </a:prstGeom>
        </p:spPr>
      </p:pic>
      <p:pic>
        <p:nvPicPr>
          <p:cNvPr id="18" name="Picture 17">
            <a:extLst>
              <a:ext uri="{FF2B5EF4-FFF2-40B4-BE49-F238E27FC236}">
                <a16:creationId xmlns:a16="http://schemas.microsoft.com/office/drawing/2014/main" id="{6A5DBFC3-2376-C840-4623-1C4D91419F46}"/>
              </a:ext>
            </a:extLst>
          </p:cNvPr>
          <p:cNvPicPr>
            <a:picLocks noChangeAspect="1"/>
          </p:cNvPicPr>
          <p:nvPr/>
        </p:nvPicPr>
        <p:blipFill>
          <a:blip r:embed="rId8"/>
          <a:stretch>
            <a:fillRect/>
          </a:stretch>
        </p:blipFill>
        <p:spPr>
          <a:xfrm>
            <a:off x="9382075" y="-16140"/>
            <a:ext cx="2809925" cy="2013614"/>
          </a:xfrm>
          <a:prstGeom prst="rect">
            <a:avLst/>
          </a:prstGeom>
        </p:spPr>
      </p:pic>
      <p:sp>
        <p:nvSpPr>
          <p:cNvPr id="20" name="TextBox 19">
            <a:extLst>
              <a:ext uri="{FF2B5EF4-FFF2-40B4-BE49-F238E27FC236}">
                <a16:creationId xmlns:a16="http://schemas.microsoft.com/office/drawing/2014/main" id="{48BF5FF1-76C6-A2E8-0866-7692111D8F40}"/>
              </a:ext>
            </a:extLst>
          </p:cNvPr>
          <p:cNvSpPr txBox="1"/>
          <p:nvPr/>
        </p:nvSpPr>
        <p:spPr>
          <a:xfrm>
            <a:off x="0" y="5957781"/>
            <a:ext cx="12113537" cy="646331"/>
          </a:xfrm>
          <a:prstGeom prst="rect">
            <a:avLst/>
          </a:prstGeom>
          <a:noFill/>
        </p:spPr>
        <p:txBody>
          <a:bodyPr wrap="square">
            <a:spAutoFit/>
          </a:bodyPr>
          <a:lstStyle/>
          <a:p>
            <a:pPr marL="285750" indent="-285750" algn="just">
              <a:buFont typeface="Arial" panose="020B0604020202020204" pitchFamily="34" charset="0"/>
              <a:buChar char="•"/>
            </a:pPr>
            <a:r>
              <a:rPr lang="tr-TR" dirty="0"/>
              <a:t>Mukavemet cisimlerin güvenli, ekonomik ve işlevsel olma kriterlerini sürekli gözetir ve bu parametreler arasında optimum bir denge kurar. Böylece uygulanabilir ve güvenli mühendislik tasarımları yapılmış olur.</a:t>
            </a:r>
          </a:p>
        </p:txBody>
      </p:sp>
      <p:sp>
        <p:nvSpPr>
          <p:cNvPr id="5" name="TextBox 4">
            <a:extLst>
              <a:ext uri="{FF2B5EF4-FFF2-40B4-BE49-F238E27FC236}">
                <a16:creationId xmlns:a16="http://schemas.microsoft.com/office/drawing/2014/main" id="{957C0A3E-8B83-7EF5-EC87-D417A2F9EFAC}"/>
              </a:ext>
            </a:extLst>
          </p:cNvPr>
          <p:cNvSpPr txBox="1"/>
          <p:nvPr/>
        </p:nvSpPr>
        <p:spPr>
          <a:xfrm>
            <a:off x="0" y="3895873"/>
            <a:ext cx="6120142" cy="215444"/>
          </a:xfrm>
          <a:prstGeom prst="rect">
            <a:avLst/>
          </a:prstGeom>
          <a:noFill/>
        </p:spPr>
        <p:txBody>
          <a:bodyPr wrap="square">
            <a:spAutoFit/>
          </a:bodyPr>
          <a:lstStyle/>
          <a:p>
            <a:r>
              <a:rPr lang="tr-TR" sz="800" dirty="0" err="1"/>
              <a:t>Beer</a:t>
            </a:r>
            <a:r>
              <a:rPr lang="tr-TR" sz="800" dirty="0"/>
              <a:t>, F. P., 2012, </a:t>
            </a:r>
            <a:r>
              <a:rPr lang="tr-TR" sz="800" dirty="0" err="1"/>
              <a:t>Mechanics</a:t>
            </a:r>
            <a:r>
              <a:rPr lang="tr-TR" sz="800" dirty="0"/>
              <a:t> of </a:t>
            </a:r>
            <a:r>
              <a:rPr lang="tr-TR" sz="800" dirty="0" err="1"/>
              <a:t>Materials</a:t>
            </a:r>
            <a:r>
              <a:rPr lang="tr-TR" sz="800" dirty="0"/>
              <a:t>. / </a:t>
            </a:r>
            <a:r>
              <a:rPr lang="tr-TR" sz="800" dirty="0" err="1"/>
              <a:t>Hibbeler</a:t>
            </a:r>
            <a:r>
              <a:rPr lang="tr-TR" sz="800" dirty="0"/>
              <a:t>, R. C. 2009, </a:t>
            </a:r>
            <a:r>
              <a:rPr lang="tr-TR" sz="800" dirty="0" err="1"/>
              <a:t>Mechanics</a:t>
            </a:r>
            <a:r>
              <a:rPr lang="tr-TR" sz="800" dirty="0"/>
              <a:t> of </a:t>
            </a:r>
            <a:r>
              <a:rPr lang="tr-TR" sz="800" dirty="0" err="1"/>
              <a:t>Materials</a:t>
            </a:r>
            <a:r>
              <a:rPr lang="tr-TR" sz="800" dirty="0"/>
              <a:t>. / Zor M., 2023, Mukavemet Ders Notları.  </a:t>
            </a:r>
            <a:endParaRPr lang="en-GB" dirty="0"/>
          </a:p>
        </p:txBody>
      </p:sp>
    </p:spTree>
    <p:extLst>
      <p:ext uri="{BB962C8B-B14F-4D97-AF65-F5344CB8AC3E}">
        <p14:creationId xmlns:p14="http://schemas.microsoft.com/office/powerpoint/2010/main" val="26082127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42367CB8-68CA-3F71-F057-15E82CED8B28}"/>
              </a:ext>
            </a:extLst>
          </p:cNvPr>
          <p:cNvSpPr txBox="1">
            <a:spLocks/>
          </p:cNvSpPr>
          <p:nvPr/>
        </p:nvSpPr>
        <p:spPr bwMode="black">
          <a:xfrm>
            <a:off x="13321" y="20070"/>
            <a:ext cx="5092833" cy="541246"/>
          </a:xfrm>
          <a:prstGeom prst="rect">
            <a:avLst/>
          </a:prstGeom>
          <a:solidFill>
            <a:srgbClr val="FFFFFF"/>
          </a:solidFill>
          <a:ln w="31750" cap="sq">
            <a:solidFill>
              <a:srgbClr val="404040"/>
            </a:solidFill>
            <a:miter lim="800000"/>
          </a:ln>
        </p:spPr>
        <p:txBody>
          <a:bodyPr vert="horz" lIns="182880" tIns="182880" rIns="182880" bIns="182880" rtlCol="0" anchor="b">
            <a:normAutofit fontScale="32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err="1">
                <a:solidFill>
                  <a:schemeClr val="tx2"/>
                </a:solidFill>
                <a:latin typeface="+mj-lt"/>
                <a:ea typeface="+mj-ea"/>
                <a:cs typeface="+mj-cs"/>
              </a:rPr>
              <a:t>Mukavemet’in</a:t>
            </a:r>
            <a:r>
              <a:rPr lang="tr-TR" sz="4400" dirty="0">
                <a:solidFill>
                  <a:schemeClr val="tx2"/>
                </a:solidFill>
                <a:latin typeface="+mj-lt"/>
                <a:ea typeface="+mj-ea"/>
                <a:cs typeface="+mj-cs"/>
              </a:rPr>
              <a:t> Temel ilkeleri</a:t>
            </a:r>
          </a:p>
        </p:txBody>
      </p:sp>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p:txBody>
          <a:bodyPr/>
          <a:lstStyle/>
          <a:p>
            <a:pPr algn="l"/>
            <a:fld id="{FAEF9944-A4F6-4C59-AEBD-678D6480B8EA}" type="slidenum">
              <a:rPr lang="tr-TR" smtClean="0"/>
              <a:pPr algn="l"/>
              <a:t>5</a:t>
            </a:fld>
            <a:endParaRPr lang="tr-TR" dirty="0"/>
          </a:p>
        </p:txBody>
      </p:sp>
      <p:sp>
        <p:nvSpPr>
          <p:cNvPr id="3" name="TextBox 2">
            <a:extLst>
              <a:ext uri="{FF2B5EF4-FFF2-40B4-BE49-F238E27FC236}">
                <a16:creationId xmlns:a16="http://schemas.microsoft.com/office/drawing/2014/main" id="{98AA5977-D9DC-75E7-144C-8FB5001226FF}"/>
              </a:ext>
            </a:extLst>
          </p:cNvPr>
          <p:cNvSpPr txBox="1"/>
          <p:nvPr/>
        </p:nvSpPr>
        <p:spPr>
          <a:xfrm>
            <a:off x="244444" y="742278"/>
            <a:ext cx="6102034" cy="369332"/>
          </a:xfrm>
          <a:prstGeom prst="rect">
            <a:avLst/>
          </a:prstGeom>
          <a:noFill/>
        </p:spPr>
        <p:txBody>
          <a:bodyPr wrap="square">
            <a:spAutoFit/>
          </a:bodyPr>
          <a:lstStyle/>
          <a:p>
            <a:pPr algn="just"/>
            <a:r>
              <a:rPr lang="tr-TR" b="1" dirty="0">
                <a:solidFill>
                  <a:srgbClr val="C00000"/>
                </a:solidFill>
              </a:rPr>
              <a:t>Birinci Mertebe Teorisi (Lineer Teori)</a:t>
            </a:r>
          </a:p>
        </p:txBody>
      </p:sp>
      <p:sp>
        <p:nvSpPr>
          <p:cNvPr id="7" name="TextBox 6">
            <a:extLst>
              <a:ext uri="{FF2B5EF4-FFF2-40B4-BE49-F238E27FC236}">
                <a16:creationId xmlns:a16="http://schemas.microsoft.com/office/drawing/2014/main" id="{C4E03589-DFDF-B1F2-B2AF-0550131DEA8F}"/>
              </a:ext>
            </a:extLst>
          </p:cNvPr>
          <p:cNvSpPr txBox="1"/>
          <p:nvPr/>
        </p:nvSpPr>
        <p:spPr>
          <a:xfrm>
            <a:off x="244444" y="1211091"/>
            <a:ext cx="11669916" cy="923330"/>
          </a:xfrm>
          <a:prstGeom prst="rect">
            <a:avLst/>
          </a:prstGeom>
          <a:noFill/>
        </p:spPr>
        <p:txBody>
          <a:bodyPr wrap="square">
            <a:spAutoFit/>
          </a:bodyPr>
          <a:lstStyle/>
          <a:p>
            <a:pPr algn="just"/>
            <a:r>
              <a:rPr lang="tr-TR" dirty="0"/>
              <a:t>Birinci mertebe teorisi, analizlerde kullanılan basit ve yaygın bir yaklaşımdır. Bu teoride, elemanların küçük deformasyonlar yaptığı ve bu deformasyonların davranışı önemli ölçüde etkilemediği varsayılır. Bu varsayımlar altında yapılan analizler, lineer elastik davranış temel alınarak gerçekleştirilir.</a:t>
            </a:r>
          </a:p>
        </p:txBody>
      </p:sp>
      <p:sp>
        <p:nvSpPr>
          <p:cNvPr id="11" name="TextBox 10">
            <a:extLst>
              <a:ext uri="{FF2B5EF4-FFF2-40B4-BE49-F238E27FC236}">
                <a16:creationId xmlns:a16="http://schemas.microsoft.com/office/drawing/2014/main" id="{193DE89A-BCFF-A828-5046-657CD9D0720A}"/>
              </a:ext>
            </a:extLst>
          </p:cNvPr>
          <p:cNvSpPr txBox="1"/>
          <p:nvPr/>
        </p:nvSpPr>
        <p:spPr>
          <a:xfrm>
            <a:off x="277640" y="2134421"/>
            <a:ext cx="6102034" cy="369332"/>
          </a:xfrm>
          <a:prstGeom prst="rect">
            <a:avLst/>
          </a:prstGeom>
          <a:noFill/>
        </p:spPr>
        <p:txBody>
          <a:bodyPr wrap="square">
            <a:spAutoFit/>
          </a:bodyPr>
          <a:lstStyle/>
          <a:p>
            <a:r>
              <a:rPr lang="tr-TR" u="sng" dirty="0"/>
              <a:t>Temel Özellikler:</a:t>
            </a:r>
          </a:p>
        </p:txBody>
      </p:sp>
      <p:sp>
        <p:nvSpPr>
          <p:cNvPr id="13" name="TextBox 12">
            <a:extLst>
              <a:ext uri="{FF2B5EF4-FFF2-40B4-BE49-F238E27FC236}">
                <a16:creationId xmlns:a16="http://schemas.microsoft.com/office/drawing/2014/main" id="{29AA436E-CC53-1CA0-4206-B811F4627EC6}"/>
              </a:ext>
            </a:extLst>
          </p:cNvPr>
          <p:cNvSpPr txBox="1"/>
          <p:nvPr/>
        </p:nvSpPr>
        <p:spPr>
          <a:xfrm>
            <a:off x="261042" y="2503753"/>
            <a:ext cx="11669916" cy="954107"/>
          </a:xfrm>
          <a:prstGeom prst="rect">
            <a:avLst/>
          </a:prstGeom>
          <a:noFill/>
        </p:spPr>
        <p:txBody>
          <a:bodyPr wrap="square">
            <a:spAutoFit/>
          </a:bodyPr>
          <a:lstStyle/>
          <a:p>
            <a:pPr algn="just"/>
            <a:r>
              <a:rPr lang="tr-TR" sz="1400" b="1" dirty="0"/>
              <a:t>Küçük Deformasyon Varsayımı: </a:t>
            </a:r>
            <a:r>
              <a:rPr lang="tr-TR" sz="1400" dirty="0"/>
              <a:t>Elemanlarının küçük deformasyonlar yaptığı kabul edilir.</a:t>
            </a:r>
          </a:p>
          <a:p>
            <a:pPr algn="just"/>
            <a:r>
              <a:rPr lang="tr-TR" sz="1400" b="1" dirty="0"/>
              <a:t>Lineer Davranış: </a:t>
            </a:r>
            <a:r>
              <a:rPr lang="tr-TR" sz="1400" dirty="0"/>
              <a:t>Gerilme-şekil değiştirme ilişkisi lineer kabul edilir.</a:t>
            </a:r>
          </a:p>
          <a:p>
            <a:pPr algn="just"/>
            <a:r>
              <a:rPr lang="tr-TR" sz="1400" b="1" dirty="0"/>
              <a:t>Geometri Değişmezliği: </a:t>
            </a:r>
            <a:r>
              <a:rPr lang="tr-TR" sz="1400" dirty="0"/>
              <a:t>Yapı elemanlarının geometri değişiklikleri ihmal edilir. Böylece tüm hesaplamalar şekil </a:t>
            </a:r>
            <a:r>
              <a:rPr lang="tr-TR" sz="1400" dirty="0" err="1"/>
              <a:t>değiştirmemeiş</a:t>
            </a:r>
            <a:r>
              <a:rPr lang="tr-TR" sz="1400" dirty="0"/>
              <a:t> hal üzerinde yapılır.</a:t>
            </a:r>
          </a:p>
          <a:p>
            <a:pPr algn="just"/>
            <a:r>
              <a:rPr lang="tr-TR" sz="1400" b="1" dirty="0"/>
              <a:t>Basit Hesaplama: </a:t>
            </a:r>
            <a:r>
              <a:rPr lang="tr-TR" sz="1400" dirty="0"/>
              <a:t>Hesaplamalar ve analizler daha basittir ve genellikle el ile yapılabilir.</a:t>
            </a:r>
          </a:p>
        </p:txBody>
      </p:sp>
      <p:sp>
        <p:nvSpPr>
          <p:cNvPr id="17" name="TextBox 16">
            <a:extLst>
              <a:ext uri="{FF2B5EF4-FFF2-40B4-BE49-F238E27FC236}">
                <a16:creationId xmlns:a16="http://schemas.microsoft.com/office/drawing/2014/main" id="{F8D3A3B4-5B8A-C18A-8E52-943EE1595D2D}"/>
              </a:ext>
            </a:extLst>
          </p:cNvPr>
          <p:cNvSpPr txBox="1"/>
          <p:nvPr/>
        </p:nvSpPr>
        <p:spPr>
          <a:xfrm>
            <a:off x="244444" y="3514451"/>
            <a:ext cx="6102034" cy="369332"/>
          </a:xfrm>
          <a:prstGeom prst="rect">
            <a:avLst/>
          </a:prstGeom>
          <a:noFill/>
        </p:spPr>
        <p:txBody>
          <a:bodyPr wrap="square">
            <a:spAutoFit/>
          </a:bodyPr>
          <a:lstStyle/>
          <a:p>
            <a:r>
              <a:rPr lang="tr-TR" b="1" dirty="0">
                <a:solidFill>
                  <a:srgbClr val="006600"/>
                </a:solidFill>
              </a:rPr>
              <a:t>İkinci Mertebe Teorisi (</a:t>
            </a:r>
            <a:r>
              <a:rPr lang="tr-TR" b="1" dirty="0" err="1">
                <a:solidFill>
                  <a:srgbClr val="006600"/>
                </a:solidFill>
              </a:rPr>
              <a:t>Nonlineer</a:t>
            </a:r>
            <a:r>
              <a:rPr lang="tr-TR" b="1" dirty="0">
                <a:solidFill>
                  <a:srgbClr val="006600"/>
                </a:solidFill>
              </a:rPr>
              <a:t> Teori)</a:t>
            </a:r>
          </a:p>
        </p:txBody>
      </p:sp>
      <p:sp>
        <p:nvSpPr>
          <p:cNvPr id="19" name="TextBox 18">
            <a:extLst>
              <a:ext uri="{FF2B5EF4-FFF2-40B4-BE49-F238E27FC236}">
                <a16:creationId xmlns:a16="http://schemas.microsoft.com/office/drawing/2014/main" id="{54621C50-5638-3836-5A10-DBE51EE2166B}"/>
              </a:ext>
            </a:extLst>
          </p:cNvPr>
          <p:cNvSpPr txBox="1"/>
          <p:nvPr/>
        </p:nvSpPr>
        <p:spPr>
          <a:xfrm>
            <a:off x="244443" y="3940374"/>
            <a:ext cx="11669915" cy="923330"/>
          </a:xfrm>
          <a:prstGeom prst="rect">
            <a:avLst/>
          </a:prstGeom>
          <a:noFill/>
        </p:spPr>
        <p:txBody>
          <a:bodyPr wrap="square">
            <a:spAutoFit/>
          </a:bodyPr>
          <a:lstStyle/>
          <a:p>
            <a:pPr algn="just"/>
            <a:r>
              <a:rPr lang="tr-TR" dirty="0"/>
              <a:t>İkinci mertebe teorisi, elemanların büyük deformasyonlar yaptığı durumlarda kullanılır. Bu teoride, elemanların geometrisindeki değişikliklerin ve bu değişikliklerin davranışa etkilerinin dikkate alınması gerektiği varsayılır. Bu nedenle, ikinci mertebe analizleri daha karmaşık olup, yapı elemanlarının </a:t>
            </a:r>
            <a:r>
              <a:rPr lang="tr-TR" dirty="0" err="1"/>
              <a:t>nonlineer</a:t>
            </a:r>
            <a:r>
              <a:rPr lang="tr-TR" dirty="0"/>
              <a:t> davranışı göz önüne alınarak gerçekleştirilir.</a:t>
            </a:r>
          </a:p>
        </p:txBody>
      </p:sp>
      <p:sp>
        <p:nvSpPr>
          <p:cNvPr id="23" name="TextBox 22">
            <a:extLst>
              <a:ext uri="{FF2B5EF4-FFF2-40B4-BE49-F238E27FC236}">
                <a16:creationId xmlns:a16="http://schemas.microsoft.com/office/drawing/2014/main" id="{576A5B71-1130-D1A5-77CE-EDE2A26366CB}"/>
              </a:ext>
            </a:extLst>
          </p:cNvPr>
          <p:cNvSpPr txBox="1"/>
          <p:nvPr/>
        </p:nvSpPr>
        <p:spPr>
          <a:xfrm>
            <a:off x="244444" y="4907131"/>
            <a:ext cx="6102034" cy="369332"/>
          </a:xfrm>
          <a:prstGeom prst="rect">
            <a:avLst/>
          </a:prstGeom>
          <a:noFill/>
        </p:spPr>
        <p:txBody>
          <a:bodyPr wrap="square">
            <a:spAutoFit/>
          </a:bodyPr>
          <a:lstStyle/>
          <a:p>
            <a:r>
              <a:rPr lang="tr-TR" u="sng" dirty="0"/>
              <a:t>Temel Özellikler:</a:t>
            </a:r>
          </a:p>
        </p:txBody>
      </p:sp>
      <p:sp>
        <p:nvSpPr>
          <p:cNvPr id="26" name="TextBox 25">
            <a:extLst>
              <a:ext uri="{FF2B5EF4-FFF2-40B4-BE49-F238E27FC236}">
                <a16:creationId xmlns:a16="http://schemas.microsoft.com/office/drawing/2014/main" id="{9A6A0151-6F53-F2DE-A0F7-0CCE74A2534A}"/>
              </a:ext>
            </a:extLst>
          </p:cNvPr>
          <p:cNvSpPr txBox="1"/>
          <p:nvPr/>
        </p:nvSpPr>
        <p:spPr>
          <a:xfrm>
            <a:off x="244442" y="5332517"/>
            <a:ext cx="11162923" cy="954107"/>
          </a:xfrm>
          <a:prstGeom prst="rect">
            <a:avLst/>
          </a:prstGeom>
          <a:noFill/>
        </p:spPr>
        <p:txBody>
          <a:bodyPr wrap="square">
            <a:spAutoFit/>
          </a:bodyPr>
          <a:lstStyle/>
          <a:p>
            <a:r>
              <a:rPr lang="tr-TR" sz="1400" b="1" dirty="0"/>
              <a:t>Büyük Deformasyon Varsayımı: </a:t>
            </a:r>
            <a:r>
              <a:rPr lang="tr-TR" sz="1400" dirty="0"/>
              <a:t>Elemanlarının büyük deformasyonlar yaptığı kabul edilir.</a:t>
            </a:r>
          </a:p>
          <a:p>
            <a:r>
              <a:rPr lang="tr-TR" sz="1400" b="1" dirty="0" err="1"/>
              <a:t>Nonlineer</a:t>
            </a:r>
            <a:r>
              <a:rPr lang="tr-TR" sz="1400" b="1" dirty="0"/>
              <a:t> Davranış: </a:t>
            </a:r>
            <a:r>
              <a:rPr lang="tr-TR" sz="1400" dirty="0"/>
              <a:t>Gerilme-şekil değiştirme ilişkisi </a:t>
            </a:r>
            <a:r>
              <a:rPr lang="tr-TR" sz="1400" dirty="0" err="1"/>
              <a:t>nonlineer</a:t>
            </a:r>
            <a:r>
              <a:rPr lang="tr-TR" sz="1400" dirty="0"/>
              <a:t> olabilir.</a:t>
            </a:r>
          </a:p>
          <a:p>
            <a:r>
              <a:rPr lang="tr-TR" sz="1400" b="1" dirty="0"/>
              <a:t>Geometri Değişkenliği: </a:t>
            </a:r>
            <a:r>
              <a:rPr lang="tr-TR" sz="1400" dirty="0"/>
              <a:t>Yapı elemanlarının geometrisindeki değişiklikler dikkate alınır.</a:t>
            </a:r>
          </a:p>
          <a:p>
            <a:r>
              <a:rPr lang="tr-TR" sz="1400" b="1" dirty="0"/>
              <a:t>Karmaşık Hesaplama: </a:t>
            </a:r>
            <a:r>
              <a:rPr lang="tr-TR" sz="1400" dirty="0"/>
              <a:t>Hesaplamalar ve analizler daha karmaşıktır ve genellikle bilgisayar destekli yazılımlar gerektirir.</a:t>
            </a:r>
          </a:p>
        </p:txBody>
      </p:sp>
    </p:spTree>
    <p:extLst>
      <p:ext uri="{BB962C8B-B14F-4D97-AF65-F5344CB8AC3E}">
        <p14:creationId xmlns:p14="http://schemas.microsoft.com/office/powerpoint/2010/main" val="26955184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42367CB8-68CA-3F71-F057-15E82CED8B28}"/>
              </a:ext>
            </a:extLst>
          </p:cNvPr>
          <p:cNvSpPr txBox="1">
            <a:spLocks/>
          </p:cNvSpPr>
          <p:nvPr/>
        </p:nvSpPr>
        <p:spPr bwMode="black">
          <a:xfrm>
            <a:off x="13321" y="20070"/>
            <a:ext cx="5092833" cy="541246"/>
          </a:xfrm>
          <a:prstGeom prst="rect">
            <a:avLst/>
          </a:prstGeom>
          <a:solidFill>
            <a:srgbClr val="FFFFFF"/>
          </a:solidFill>
          <a:ln w="31750" cap="sq">
            <a:solidFill>
              <a:srgbClr val="404040"/>
            </a:solidFill>
            <a:miter lim="800000"/>
          </a:ln>
        </p:spPr>
        <p:txBody>
          <a:bodyPr vert="horz" lIns="182880" tIns="182880" rIns="182880" bIns="182880" rtlCol="0" anchor="b">
            <a:normAutofit fontScale="32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chemeClr val="tx2"/>
                </a:solidFill>
                <a:latin typeface="+mj-lt"/>
                <a:ea typeface="+mj-ea"/>
                <a:cs typeface="+mj-cs"/>
              </a:rPr>
              <a:t>GERİLME KAVRAMI ve GERİLME ÇEŞİTLERİ</a:t>
            </a:r>
          </a:p>
        </p:txBody>
      </p:sp>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a:xfrm>
            <a:off x="11663632" y="6344668"/>
            <a:ext cx="365760" cy="365760"/>
          </a:xfrm>
        </p:spPr>
        <p:txBody>
          <a:bodyPr/>
          <a:lstStyle/>
          <a:p>
            <a:pPr algn="l"/>
            <a:fld id="{FAEF9944-A4F6-4C59-AEBD-678D6480B8EA}" type="slidenum">
              <a:rPr lang="tr-TR" smtClean="0"/>
              <a:pPr algn="l"/>
              <a:t>6</a:t>
            </a:fld>
            <a:endParaRPr lang="tr-TR" dirty="0"/>
          </a:p>
        </p:txBody>
      </p:sp>
      <p:sp>
        <p:nvSpPr>
          <p:cNvPr id="3" name="TextBox 2">
            <a:extLst>
              <a:ext uri="{FF2B5EF4-FFF2-40B4-BE49-F238E27FC236}">
                <a16:creationId xmlns:a16="http://schemas.microsoft.com/office/drawing/2014/main" id="{98AA5977-D9DC-75E7-144C-8FB5001226FF}"/>
              </a:ext>
            </a:extLst>
          </p:cNvPr>
          <p:cNvSpPr txBox="1"/>
          <p:nvPr/>
        </p:nvSpPr>
        <p:spPr>
          <a:xfrm>
            <a:off x="203526" y="674754"/>
            <a:ext cx="11784948" cy="1015663"/>
          </a:xfrm>
          <a:prstGeom prst="rect">
            <a:avLst/>
          </a:prstGeom>
          <a:noFill/>
        </p:spPr>
        <p:txBody>
          <a:bodyPr wrap="square">
            <a:spAutoFit/>
          </a:bodyPr>
          <a:lstStyle/>
          <a:p>
            <a:pPr algn="just"/>
            <a:r>
              <a:rPr lang="tr-TR" b="1" dirty="0">
                <a:solidFill>
                  <a:srgbClr val="C00000"/>
                </a:solidFill>
              </a:rPr>
              <a:t>Gerilme (</a:t>
            </a:r>
            <a:r>
              <a:rPr lang="tr-TR" b="1" dirty="0" err="1">
                <a:solidFill>
                  <a:srgbClr val="C00000"/>
                </a:solidFill>
              </a:rPr>
              <a:t>Stress</a:t>
            </a:r>
            <a:r>
              <a:rPr lang="tr-TR" b="1" dirty="0">
                <a:solidFill>
                  <a:srgbClr val="C00000"/>
                </a:solidFill>
              </a:rPr>
              <a:t>): </a:t>
            </a:r>
            <a:r>
              <a:rPr lang="tr-TR" sz="1400" dirty="0"/>
              <a:t>Katı cisimlerde, uygulanan dış etkiler  (kuvvet, moment, ısı vb.) cismin iç bünyesinde bir takım zorlanmalar oluşturur ve bir kesit üzerinde dağılan bu zorlanmalar gerilme olarak adlandırılır. Daha önce ‘’statikte’’ bu zorlanmaların toplamını iç kuvvet (kesit tesiri) olarak tanımlamış ve gerekli hesap yöntemlerini öğrenmiştik. Fakat, bu iç kuvvetler (dolayısıyla gerilmeler) altında cisimlerin ne kadar ve nasıl şekil değiştireceklerini yada güvenli bir şekilde kırılmadan/kopmadan bu iç kuvvetleri taşıyıp taşımayacakları incelenememişti. Gerilme kavramı ve hesap esaslarıyla, bu noktaya artık cevap verilebilir.   </a:t>
            </a:r>
            <a:endParaRPr lang="tr-TR" dirty="0">
              <a:solidFill>
                <a:srgbClr val="C00000"/>
              </a:solidFill>
            </a:endParaRPr>
          </a:p>
        </p:txBody>
      </p:sp>
      <p:grpSp>
        <p:nvGrpSpPr>
          <p:cNvPr id="2" name="Group 1">
            <a:extLst>
              <a:ext uri="{FF2B5EF4-FFF2-40B4-BE49-F238E27FC236}">
                <a16:creationId xmlns:a16="http://schemas.microsoft.com/office/drawing/2014/main" id="{5B582048-04B5-B746-9E6D-657E3607AC44}"/>
              </a:ext>
            </a:extLst>
          </p:cNvPr>
          <p:cNvGrpSpPr/>
          <p:nvPr/>
        </p:nvGrpSpPr>
        <p:grpSpPr>
          <a:xfrm>
            <a:off x="846183" y="1904833"/>
            <a:ext cx="10817449" cy="3070616"/>
            <a:chOff x="846183" y="1973384"/>
            <a:chExt cx="10817449" cy="3070616"/>
          </a:xfrm>
        </p:grpSpPr>
        <p:grpSp>
          <p:nvGrpSpPr>
            <p:cNvPr id="9" name="Group 8">
              <a:extLst>
                <a:ext uri="{FF2B5EF4-FFF2-40B4-BE49-F238E27FC236}">
                  <a16:creationId xmlns:a16="http://schemas.microsoft.com/office/drawing/2014/main" id="{F2897784-CEEB-699E-4EC8-AF99D9010F07}"/>
                </a:ext>
              </a:extLst>
            </p:cNvPr>
            <p:cNvGrpSpPr/>
            <p:nvPr/>
          </p:nvGrpSpPr>
          <p:grpSpPr>
            <a:xfrm>
              <a:off x="6814882" y="1973384"/>
              <a:ext cx="4848750" cy="3070616"/>
              <a:chOff x="4951095" y="2340553"/>
              <a:chExt cx="6824800" cy="3966862"/>
            </a:xfrm>
          </p:grpSpPr>
          <p:pic>
            <p:nvPicPr>
              <p:cNvPr id="4" name="Picture 3">
                <a:extLst>
                  <a:ext uri="{FF2B5EF4-FFF2-40B4-BE49-F238E27FC236}">
                    <a16:creationId xmlns:a16="http://schemas.microsoft.com/office/drawing/2014/main" id="{37617FF8-D585-2609-D558-8965ACBBA248}"/>
                  </a:ext>
                </a:extLst>
              </p:cNvPr>
              <p:cNvPicPr>
                <a:picLocks noChangeAspect="1"/>
              </p:cNvPicPr>
              <p:nvPr/>
            </p:nvPicPr>
            <p:blipFill>
              <a:blip r:embed="rId3"/>
              <a:stretch>
                <a:fillRect/>
              </a:stretch>
            </p:blipFill>
            <p:spPr>
              <a:xfrm>
                <a:off x="4956539" y="4413935"/>
                <a:ext cx="3335304" cy="1893480"/>
              </a:xfrm>
              <a:prstGeom prst="rect">
                <a:avLst/>
              </a:prstGeom>
              <a:ln>
                <a:solidFill>
                  <a:schemeClr val="tx1"/>
                </a:solidFill>
              </a:ln>
            </p:spPr>
          </p:pic>
          <p:pic>
            <p:nvPicPr>
              <p:cNvPr id="5" name="Picture 4">
                <a:extLst>
                  <a:ext uri="{FF2B5EF4-FFF2-40B4-BE49-F238E27FC236}">
                    <a16:creationId xmlns:a16="http://schemas.microsoft.com/office/drawing/2014/main" id="{C53A82E3-7542-217F-C9E9-4E6A84775017}"/>
                  </a:ext>
                </a:extLst>
              </p:cNvPr>
              <p:cNvPicPr>
                <a:picLocks noChangeAspect="1"/>
              </p:cNvPicPr>
              <p:nvPr/>
            </p:nvPicPr>
            <p:blipFill>
              <a:blip r:embed="rId4"/>
              <a:stretch>
                <a:fillRect/>
              </a:stretch>
            </p:blipFill>
            <p:spPr>
              <a:xfrm>
                <a:off x="8380277" y="2340553"/>
                <a:ext cx="3395618" cy="1975358"/>
              </a:xfrm>
              <a:prstGeom prst="rect">
                <a:avLst/>
              </a:prstGeom>
              <a:ln>
                <a:solidFill>
                  <a:schemeClr val="tx1"/>
                </a:solidFill>
              </a:ln>
            </p:spPr>
          </p:pic>
          <p:pic>
            <p:nvPicPr>
              <p:cNvPr id="6" name="Picture 5">
                <a:extLst>
                  <a:ext uri="{FF2B5EF4-FFF2-40B4-BE49-F238E27FC236}">
                    <a16:creationId xmlns:a16="http://schemas.microsoft.com/office/drawing/2014/main" id="{826A7185-6723-3E0B-A8CD-B8855E3D1164}"/>
                  </a:ext>
                </a:extLst>
              </p:cNvPr>
              <p:cNvPicPr>
                <a:picLocks noChangeAspect="1"/>
              </p:cNvPicPr>
              <p:nvPr/>
            </p:nvPicPr>
            <p:blipFill rotWithShape="1">
              <a:blip r:embed="rId5"/>
              <a:srcRect l="24282" t="14125" r="1928" b="3137"/>
              <a:stretch/>
            </p:blipFill>
            <p:spPr>
              <a:xfrm>
                <a:off x="8380277" y="4413935"/>
                <a:ext cx="3395618" cy="1893480"/>
              </a:xfrm>
              <a:prstGeom prst="rect">
                <a:avLst/>
              </a:prstGeom>
              <a:ln>
                <a:solidFill>
                  <a:schemeClr val="tx1"/>
                </a:solidFill>
              </a:ln>
            </p:spPr>
          </p:pic>
          <p:pic>
            <p:nvPicPr>
              <p:cNvPr id="8" name="Picture 7">
                <a:extLst>
                  <a:ext uri="{FF2B5EF4-FFF2-40B4-BE49-F238E27FC236}">
                    <a16:creationId xmlns:a16="http://schemas.microsoft.com/office/drawing/2014/main" id="{F79328C1-2889-ED74-D12D-312BD6DE5545}"/>
                  </a:ext>
                </a:extLst>
              </p:cNvPr>
              <p:cNvPicPr>
                <a:picLocks noChangeAspect="1"/>
              </p:cNvPicPr>
              <p:nvPr/>
            </p:nvPicPr>
            <p:blipFill>
              <a:blip r:embed="rId6"/>
              <a:stretch>
                <a:fillRect/>
              </a:stretch>
            </p:blipFill>
            <p:spPr>
              <a:xfrm>
                <a:off x="4951095" y="2340553"/>
                <a:ext cx="3340748" cy="1975358"/>
              </a:xfrm>
              <a:prstGeom prst="rect">
                <a:avLst/>
              </a:prstGeom>
              <a:ln>
                <a:solidFill>
                  <a:schemeClr val="tx1"/>
                </a:solidFill>
              </a:ln>
            </p:spPr>
          </p:pic>
        </p:grpSp>
        <p:grpSp>
          <p:nvGrpSpPr>
            <p:cNvPr id="27" name="Group 26">
              <a:extLst>
                <a:ext uri="{FF2B5EF4-FFF2-40B4-BE49-F238E27FC236}">
                  <a16:creationId xmlns:a16="http://schemas.microsoft.com/office/drawing/2014/main" id="{58D45BA3-3E16-3495-C47A-6D3AEC698D10}"/>
                </a:ext>
              </a:extLst>
            </p:cNvPr>
            <p:cNvGrpSpPr/>
            <p:nvPr/>
          </p:nvGrpSpPr>
          <p:grpSpPr>
            <a:xfrm>
              <a:off x="846183" y="2047227"/>
              <a:ext cx="5170796" cy="2980082"/>
              <a:chOff x="774257" y="2268665"/>
              <a:chExt cx="5170796" cy="2980082"/>
            </a:xfrm>
          </p:grpSpPr>
          <p:pic>
            <p:nvPicPr>
              <p:cNvPr id="16" name="Picture 15">
                <a:extLst>
                  <a:ext uri="{FF2B5EF4-FFF2-40B4-BE49-F238E27FC236}">
                    <a16:creationId xmlns:a16="http://schemas.microsoft.com/office/drawing/2014/main" id="{A31A6A2D-F6E3-F504-C2AA-F1D632615079}"/>
                  </a:ext>
                </a:extLst>
              </p:cNvPr>
              <p:cNvPicPr>
                <a:picLocks noChangeAspect="1"/>
              </p:cNvPicPr>
              <p:nvPr/>
            </p:nvPicPr>
            <p:blipFill>
              <a:blip r:embed="rId7"/>
              <a:stretch>
                <a:fillRect/>
              </a:stretch>
            </p:blipFill>
            <p:spPr>
              <a:xfrm>
                <a:off x="774257" y="2270928"/>
                <a:ext cx="2952750" cy="1543050"/>
              </a:xfrm>
              <a:prstGeom prst="rect">
                <a:avLst/>
              </a:prstGeom>
              <a:ln>
                <a:solidFill>
                  <a:schemeClr val="tx1"/>
                </a:solidFill>
              </a:ln>
            </p:spPr>
          </p:pic>
          <p:pic>
            <p:nvPicPr>
              <p:cNvPr id="20" name="Picture 19">
                <a:extLst>
                  <a:ext uri="{FF2B5EF4-FFF2-40B4-BE49-F238E27FC236}">
                    <a16:creationId xmlns:a16="http://schemas.microsoft.com/office/drawing/2014/main" id="{4BC5A84A-2051-D844-3BE9-7ED7F457EB74}"/>
                  </a:ext>
                </a:extLst>
              </p:cNvPr>
              <p:cNvPicPr>
                <a:picLocks noChangeAspect="1"/>
              </p:cNvPicPr>
              <p:nvPr/>
            </p:nvPicPr>
            <p:blipFill>
              <a:blip r:embed="rId8"/>
              <a:stretch>
                <a:fillRect/>
              </a:stretch>
            </p:blipFill>
            <p:spPr>
              <a:xfrm>
                <a:off x="3845919" y="2268665"/>
                <a:ext cx="2099134" cy="2980082"/>
              </a:xfrm>
              <a:prstGeom prst="rect">
                <a:avLst/>
              </a:prstGeom>
              <a:ln>
                <a:solidFill>
                  <a:schemeClr val="tx1"/>
                </a:solidFill>
              </a:ln>
            </p:spPr>
          </p:pic>
        </p:grpSp>
      </p:grp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B6387743-7F7A-9B6C-ECA3-11660BE677A8}"/>
                  </a:ext>
                </a:extLst>
              </p:cNvPr>
              <p:cNvSpPr txBox="1"/>
              <p:nvPr/>
            </p:nvSpPr>
            <p:spPr>
              <a:xfrm>
                <a:off x="203526" y="5119877"/>
                <a:ext cx="11784948" cy="523220"/>
              </a:xfrm>
              <a:prstGeom prst="rect">
                <a:avLst/>
              </a:prstGeom>
              <a:noFill/>
            </p:spPr>
            <p:txBody>
              <a:bodyPr wrap="square">
                <a:spAutoFit/>
              </a:bodyPr>
              <a:lstStyle/>
              <a:p>
                <a:pPr algn="just"/>
                <a:r>
                  <a:rPr lang="tr-TR" sz="1400" dirty="0"/>
                  <a:t>Gerilme matematiksel olarak birim alana etki eden kuvvet olarak tanımlanır. Sembolü  ‘’</a:t>
                </a:r>
                <a14:m>
                  <m:oMath xmlns:m="http://schemas.openxmlformats.org/officeDocument/2006/math">
                    <m:r>
                      <a:rPr lang="tr-TR" sz="1400" b="0" i="0" smtClean="0">
                        <a:latin typeface="Cambria Math" panose="02040503050406030204" pitchFamily="18" charset="0"/>
                        <a:ea typeface="Cambria Math" panose="02040503050406030204" pitchFamily="18" charset="0"/>
                      </a:rPr>
                      <m:t> </m:t>
                    </m:r>
                    <m:r>
                      <a:rPr lang="tr-TR" sz="1400" b="0" i="1" smtClean="0">
                        <a:latin typeface="Cambria Math" panose="02040503050406030204" pitchFamily="18" charset="0"/>
                        <a:ea typeface="Cambria Math" panose="02040503050406030204" pitchFamily="18" charset="0"/>
                      </a:rPr>
                      <m:t>𝜎</m:t>
                    </m:r>
                  </m:oMath>
                </a14:m>
                <a:r>
                  <a:rPr lang="tr-TR" sz="1400" dirty="0"/>
                  <a:t> ’’ (sigma) olup, görüleceği üzere N/m</a:t>
                </a:r>
                <a:r>
                  <a:rPr lang="tr-TR" sz="1400" baseline="30000" dirty="0"/>
                  <a:t>2</a:t>
                </a:r>
                <a:r>
                  <a:rPr lang="tr-TR" sz="1400" dirty="0"/>
                  <a:t> yani Paskal (</a:t>
                </a:r>
                <a:r>
                  <a:rPr lang="tr-TR" sz="1400" dirty="0" err="1"/>
                  <a:t>Pa</a:t>
                </a:r>
                <a:r>
                  <a:rPr lang="tr-TR" sz="1400" dirty="0"/>
                  <a:t>) biriminde (SI birim sistemi için) fiziksel bir niceliktir. Mühendislikte çekme gerilmeleri pozitif, basınç gerilmeleri ise negatif işaret ile ifade edilir.    </a:t>
                </a:r>
                <a:endParaRPr lang="tr-TR" dirty="0">
                  <a:solidFill>
                    <a:srgbClr val="C00000"/>
                  </a:solidFill>
                </a:endParaRPr>
              </a:p>
            </p:txBody>
          </p:sp>
        </mc:Choice>
        <mc:Fallback xmlns="">
          <p:sp>
            <p:nvSpPr>
              <p:cNvPr id="21" name="TextBox 20">
                <a:extLst>
                  <a:ext uri="{FF2B5EF4-FFF2-40B4-BE49-F238E27FC236}">
                    <a16:creationId xmlns:a16="http://schemas.microsoft.com/office/drawing/2014/main" id="{B6387743-7F7A-9B6C-ECA3-11660BE677A8}"/>
                  </a:ext>
                </a:extLst>
              </p:cNvPr>
              <p:cNvSpPr txBox="1">
                <a:spLocks noRot="1" noChangeAspect="1" noMove="1" noResize="1" noEditPoints="1" noAdjustHandles="1" noChangeArrowheads="1" noChangeShapeType="1" noTextEdit="1"/>
              </p:cNvSpPr>
              <p:nvPr/>
            </p:nvSpPr>
            <p:spPr>
              <a:xfrm>
                <a:off x="203526" y="5119877"/>
                <a:ext cx="11784948" cy="523220"/>
              </a:xfrm>
              <a:prstGeom prst="rect">
                <a:avLst/>
              </a:prstGeom>
              <a:blipFill>
                <a:blip r:embed="rId9"/>
                <a:stretch>
                  <a:fillRect l="-155" t="-3488" r="-103" b="-10465"/>
                </a:stretch>
              </a:blipFill>
            </p:spPr>
            <p:txBody>
              <a:bodyPr/>
              <a:lstStyle/>
              <a:p>
                <a:r>
                  <a:rPr lang="en-GB">
                    <a:noFill/>
                  </a:rPr>
                  <a:t> </a:t>
                </a:r>
              </a:p>
            </p:txBody>
          </p:sp>
        </mc:Fallback>
      </mc:AlternateContent>
      <p:pic>
        <p:nvPicPr>
          <p:cNvPr id="24" name="Picture 23">
            <a:extLst>
              <a:ext uri="{FF2B5EF4-FFF2-40B4-BE49-F238E27FC236}">
                <a16:creationId xmlns:a16="http://schemas.microsoft.com/office/drawing/2014/main" id="{16C8BE99-FD4B-2DDE-773F-4BDEBCAB0537}"/>
              </a:ext>
            </a:extLst>
          </p:cNvPr>
          <p:cNvPicPr>
            <a:picLocks noChangeAspect="1"/>
          </p:cNvPicPr>
          <p:nvPr/>
        </p:nvPicPr>
        <p:blipFill>
          <a:blip r:embed="rId10"/>
          <a:stretch>
            <a:fillRect/>
          </a:stretch>
        </p:blipFill>
        <p:spPr>
          <a:xfrm>
            <a:off x="4399800" y="5931954"/>
            <a:ext cx="828675" cy="666750"/>
          </a:xfrm>
          <a:prstGeom prst="rect">
            <a:avLst/>
          </a:prstGeom>
          <a:ln>
            <a:solidFill>
              <a:schemeClr val="tx1"/>
            </a:solidFill>
          </a:ln>
        </p:spPr>
      </p:pic>
      <p:pic>
        <p:nvPicPr>
          <p:cNvPr id="29" name="Picture 28">
            <a:extLst>
              <a:ext uri="{FF2B5EF4-FFF2-40B4-BE49-F238E27FC236}">
                <a16:creationId xmlns:a16="http://schemas.microsoft.com/office/drawing/2014/main" id="{E20D1F61-8912-3832-3FEF-548175842A97}"/>
              </a:ext>
            </a:extLst>
          </p:cNvPr>
          <p:cNvPicPr>
            <a:picLocks noChangeAspect="1"/>
          </p:cNvPicPr>
          <p:nvPr/>
        </p:nvPicPr>
        <p:blipFill>
          <a:blip r:embed="rId11"/>
          <a:stretch>
            <a:fillRect/>
          </a:stretch>
        </p:blipFill>
        <p:spPr>
          <a:xfrm>
            <a:off x="5685576" y="5821874"/>
            <a:ext cx="2095048" cy="839560"/>
          </a:xfrm>
          <a:prstGeom prst="rect">
            <a:avLst/>
          </a:prstGeom>
          <a:ln>
            <a:solidFill>
              <a:schemeClr val="tx1"/>
            </a:solidFill>
          </a:ln>
        </p:spPr>
      </p:pic>
    </p:spTree>
    <p:extLst>
      <p:ext uri="{BB962C8B-B14F-4D97-AF65-F5344CB8AC3E}">
        <p14:creationId xmlns:p14="http://schemas.microsoft.com/office/powerpoint/2010/main" val="39522722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42367CB8-68CA-3F71-F057-15E82CED8B28}"/>
              </a:ext>
            </a:extLst>
          </p:cNvPr>
          <p:cNvSpPr txBox="1">
            <a:spLocks/>
          </p:cNvSpPr>
          <p:nvPr/>
        </p:nvSpPr>
        <p:spPr bwMode="black">
          <a:xfrm>
            <a:off x="13321" y="20070"/>
            <a:ext cx="5092833" cy="541246"/>
          </a:xfrm>
          <a:prstGeom prst="rect">
            <a:avLst/>
          </a:prstGeom>
          <a:solidFill>
            <a:srgbClr val="FFFFFF"/>
          </a:solidFill>
          <a:ln w="31750" cap="sq">
            <a:solidFill>
              <a:srgbClr val="404040"/>
            </a:solidFill>
            <a:miter lim="800000"/>
          </a:ln>
        </p:spPr>
        <p:txBody>
          <a:bodyPr vert="horz" lIns="182880" tIns="182880" rIns="182880" bIns="182880" rtlCol="0" anchor="b">
            <a:normAutofit fontScale="32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chemeClr val="tx2"/>
                </a:solidFill>
                <a:latin typeface="+mj-lt"/>
                <a:ea typeface="+mj-ea"/>
                <a:cs typeface="+mj-cs"/>
              </a:rPr>
              <a:t>GERİLME KAVRAMI ve GERİLME ÇEŞİTLERİ</a:t>
            </a:r>
          </a:p>
        </p:txBody>
      </p:sp>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a:xfrm>
            <a:off x="11663632" y="6344668"/>
            <a:ext cx="365760" cy="365760"/>
          </a:xfrm>
        </p:spPr>
        <p:txBody>
          <a:bodyPr/>
          <a:lstStyle/>
          <a:p>
            <a:pPr algn="l"/>
            <a:fld id="{FAEF9944-A4F6-4C59-AEBD-678D6480B8EA}" type="slidenum">
              <a:rPr lang="tr-TR" smtClean="0"/>
              <a:pPr algn="l"/>
              <a:t>7</a:t>
            </a:fld>
            <a:endParaRPr lang="tr-TR" dirty="0"/>
          </a:p>
        </p:txBody>
      </p:sp>
      <p:sp>
        <p:nvSpPr>
          <p:cNvPr id="3" name="TextBox 2">
            <a:extLst>
              <a:ext uri="{FF2B5EF4-FFF2-40B4-BE49-F238E27FC236}">
                <a16:creationId xmlns:a16="http://schemas.microsoft.com/office/drawing/2014/main" id="{98AA5977-D9DC-75E7-144C-8FB5001226FF}"/>
              </a:ext>
            </a:extLst>
          </p:cNvPr>
          <p:cNvSpPr txBox="1"/>
          <p:nvPr/>
        </p:nvSpPr>
        <p:spPr>
          <a:xfrm>
            <a:off x="203526" y="982572"/>
            <a:ext cx="11784948" cy="830997"/>
          </a:xfrm>
          <a:prstGeom prst="rect">
            <a:avLst/>
          </a:prstGeom>
          <a:noFill/>
        </p:spPr>
        <p:txBody>
          <a:bodyPr wrap="square">
            <a:spAutoFit/>
          </a:bodyPr>
          <a:lstStyle/>
          <a:p>
            <a:pPr marL="285750" indent="-285750" algn="just">
              <a:buFont typeface="Arial" panose="020B0604020202020204" pitchFamily="34" charset="0"/>
              <a:buChar char="•"/>
            </a:pPr>
            <a:r>
              <a:rPr lang="tr-TR" sz="1600" dirty="0"/>
              <a:t>Dış yükler altında üzerinde gerilme (</a:t>
            </a:r>
            <a:r>
              <a:rPr lang="tr-TR" sz="1600" dirty="0" err="1"/>
              <a:t>stress</a:t>
            </a:r>
            <a:r>
              <a:rPr lang="tr-TR" sz="1600" dirty="0"/>
              <a:t>) oluşan katı cisimlerde, tahmin edileceği üzere belli bir sınırdan sonra çatlama, kopma, akma (kalıcı deformasyon) gibi hasarlar oluşabilir. Bu durumlar katı cismin malzeme cinsiyle ve boyutları ile (geometrisiyle) çok yakından ilgilidir. Aynı geometride fakat farklı malzemeden imal edilen iki cismin aynı dış yüke gösterdikleri cevaplar farklı olacaktır. </a:t>
            </a:r>
            <a:endParaRPr lang="tr-TR" sz="2000" dirty="0">
              <a:solidFill>
                <a:srgbClr val="C00000"/>
              </a:solidFill>
            </a:endParaRPr>
          </a:p>
        </p:txBody>
      </p:sp>
      <p:sp>
        <p:nvSpPr>
          <p:cNvPr id="7" name="TextBox 6">
            <a:extLst>
              <a:ext uri="{FF2B5EF4-FFF2-40B4-BE49-F238E27FC236}">
                <a16:creationId xmlns:a16="http://schemas.microsoft.com/office/drawing/2014/main" id="{587C3396-3649-F509-8F11-EA9AE696C0AF}"/>
              </a:ext>
            </a:extLst>
          </p:cNvPr>
          <p:cNvSpPr txBox="1"/>
          <p:nvPr/>
        </p:nvSpPr>
        <p:spPr>
          <a:xfrm>
            <a:off x="337872" y="4655073"/>
            <a:ext cx="11508640" cy="1323439"/>
          </a:xfrm>
          <a:prstGeom prst="rect">
            <a:avLst/>
          </a:prstGeom>
          <a:noFill/>
        </p:spPr>
        <p:txBody>
          <a:bodyPr wrap="square">
            <a:spAutoFit/>
          </a:bodyPr>
          <a:lstStyle/>
          <a:p>
            <a:pPr marL="285750" indent="-285750" algn="just">
              <a:buFont typeface="Arial" panose="020B0604020202020204" pitchFamily="34" charset="0"/>
              <a:buChar char="•"/>
            </a:pPr>
            <a:r>
              <a:rPr lang="en-GB" sz="1600" dirty="0" err="1"/>
              <a:t>Mukavemette</a:t>
            </a:r>
            <a:r>
              <a:rPr lang="en-GB" sz="1600" dirty="0"/>
              <a:t> </a:t>
            </a:r>
            <a:r>
              <a:rPr lang="en-GB" sz="1600" dirty="0" err="1"/>
              <a:t>en</a:t>
            </a:r>
            <a:r>
              <a:rPr lang="en-GB" sz="1600" dirty="0"/>
              <a:t> </a:t>
            </a:r>
            <a:r>
              <a:rPr lang="en-GB" sz="1600" dirty="0" err="1"/>
              <a:t>önemli</a:t>
            </a:r>
            <a:r>
              <a:rPr lang="en-GB" sz="1600" dirty="0"/>
              <a:t> </a:t>
            </a:r>
            <a:r>
              <a:rPr lang="tr-TR" sz="1600" dirty="0"/>
              <a:t>hususlardan biri</a:t>
            </a:r>
            <a:r>
              <a:rPr lang="en-GB" sz="1600" dirty="0"/>
              <a:t> </a:t>
            </a:r>
            <a:r>
              <a:rPr lang="en-GB" sz="1600" dirty="0" err="1"/>
              <a:t>gerilmeleri</a:t>
            </a:r>
            <a:r>
              <a:rPr lang="en-GB" sz="1600" dirty="0"/>
              <a:t> </a:t>
            </a:r>
            <a:r>
              <a:rPr lang="en-GB" sz="1600" dirty="0" err="1"/>
              <a:t>hesaplayabilmektir</a:t>
            </a:r>
            <a:r>
              <a:rPr lang="en-GB" sz="1600" dirty="0"/>
              <a:t>. </a:t>
            </a:r>
            <a:r>
              <a:rPr lang="tr-TR" sz="1600" dirty="0"/>
              <a:t>Gerilme kavramını daha iyi anlamak için </a:t>
            </a:r>
            <a:r>
              <a:rPr lang="en-GB" sz="1600" dirty="0" err="1"/>
              <a:t>ayırma</a:t>
            </a:r>
            <a:r>
              <a:rPr lang="tr-TR" sz="1600" dirty="0"/>
              <a:t> </a:t>
            </a:r>
            <a:r>
              <a:rPr lang="en-GB" sz="1600" dirty="0" err="1"/>
              <a:t>prensibin</a:t>
            </a:r>
            <a:r>
              <a:rPr lang="tr-TR" sz="1600" dirty="0"/>
              <a:t>i kullanmamız gerekir. Hatırlanacağı üzere, bir cismin hayali olarak ayırdığımız her bir parçasının serbest cisim diyagramında, dış kuvvetlerden başka sistemin statik denge şartı için ayırma yüzeylerine iç kuvvetler ve iç momentler de etki ettirilir.  Başka bir deyişle iç kuvvet ve momentler ayırma yüzeyinde ortaya çıkan tepkilerdir. Cismin o kısımda dış kuvvetlere karşı cevabıdır. Kesimin sol veya sağ kısmının statik dengesinden hesaplanırlar. Her bir parça iç ve dış kuvvetlerin etkisiyle statik dengedir.</a:t>
            </a:r>
            <a:endParaRPr lang="en-GB" sz="1600" dirty="0"/>
          </a:p>
        </p:txBody>
      </p:sp>
      <p:grpSp>
        <p:nvGrpSpPr>
          <p:cNvPr id="18" name="Group 17">
            <a:extLst>
              <a:ext uri="{FF2B5EF4-FFF2-40B4-BE49-F238E27FC236}">
                <a16:creationId xmlns:a16="http://schemas.microsoft.com/office/drawing/2014/main" id="{AF49A806-4C0D-2BD1-78C6-1437DF92DDB3}"/>
              </a:ext>
            </a:extLst>
          </p:cNvPr>
          <p:cNvGrpSpPr/>
          <p:nvPr/>
        </p:nvGrpSpPr>
        <p:grpSpPr>
          <a:xfrm>
            <a:off x="1376928" y="2234825"/>
            <a:ext cx="9872710" cy="1997405"/>
            <a:chOff x="582612" y="2719844"/>
            <a:chExt cx="9872710" cy="1997405"/>
          </a:xfrm>
        </p:grpSpPr>
        <p:pic>
          <p:nvPicPr>
            <p:cNvPr id="12" name="Picture 11">
              <a:extLst>
                <a:ext uri="{FF2B5EF4-FFF2-40B4-BE49-F238E27FC236}">
                  <a16:creationId xmlns:a16="http://schemas.microsoft.com/office/drawing/2014/main" id="{83EB3355-2772-C1ED-6197-8F9E2B721D59}"/>
                </a:ext>
              </a:extLst>
            </p:cNvPr>
            <p:cNvPicPr>
              <a:picLocks noChangeAspect="1"/>
            </p:cNvPicPr>
            <p:nvPr/>
          </p:nvPicPr>
          <p:blipFill>
            <a:blip r:embed="rId3"/>
            <a:stretch>
              <a:fillRect/>
            </a:stretch>
          </p:blipFill>
          <p:spPr>
            <a:xfrm>
              <a:off x="582612" y="2727267"/>
              <a:ext cx="3810001" cy="1989982"/>
            </a:xfrm>
            <a:prstGeom prst="rect">
              <a:avLst/>
            </a:prstGeom>
            <a:ln>
              <a:solidFill>
                <a:schemeClr val="tx1"/>
              </a:solidFill>
            </a:ln>
          </p:spPr>
        </p:pic>
        <p:pic>
          <p:nvPicPr>
            <p:cNvPr id="14" name="Picture 13">
              <a:extLst>
                <a:ext uri="{FF2B5EF4-FFF2-40B4-BE49-F238E27FC236}">
                  <a16:creationId xmlns:a16="http://schemas.microsoft.com/office/drawing/2014/main" id="{6935DAC3-71D4-1447-0495-4CFC6E7F9572}"/>
                </a:ext>
              </a:extLst>
            </p:cNvPr>
            <p:cNvPicPr>
              <a:picLocks noChangeAspect="1"/>
            </p:cNvPicPr>
            <p:nvPr/>
          </p:nvPicPr>
          <p:blipFill>
            <a:blip r:embed="rId4"/>
            <a:stretch>
              <a:fillRect/>
            </a:stretch>
          </p:blipFill>
          <p:spPr>
            <a:xfrm>
              <a:off x="4566059" y="2727267"/>
              <a:ext cx="2788281" cy="1984146"/>
            </a:xfrm>
            <a:prstGeom prst="rect">
              <a:avLst/>
            </a:prstGeom>
            <a:ln>
              <a:solidFill>
                <a:schemeClr val="tx1"/>
              </a:solidFill>
            </a:ln>
          </p:spPr>
        </p:pic>
        <p:pic>
          <p:nvPicPr>
            <p:cNvPr id="17" name="Picture 16">
              <a:extLst>
                <a:ext uri="{FF2B5EF4-FFF2-40B4-BE49-F238E27FC236}">
                  <a16:creationId xmlns:a16="http://schemas.microsoft.com/office/drawing/2014/main" id="{86ECCA95-5684-55B3-168A-6F96BC436739}"/>
                </a:ext>
              </a:extLst>
            </p:cNvPr>
            <p:cNvPicPr>
              <a:picLocks noChangeAspect="1"/>
            </p:cNvPicPr>
            <p:nvPr/>
          </p:nvPicPr>
          <p:blipFill>
            <a:blip r:embed="rId5"/>
            <a:stretch>
              <a:fillRect/>
            </a:stretch>
          </p:blipFill>
          <p:spPr>
            <a:xfrm>
              <a:off x="7527786" y="2719844"/>
              <a:ext cx="2927536" cy="1991569"/>
            </a:xfrm>
            <a:prstGeom prst="rect">
              <a:avLst/>
            </a:prstGeom>
            <a:ln>
              <a:solidFill>
                <a:schemeClr val="tx1"/>
              </a:solidFill>
            </a:ln>
          </p:spPr>
        </p:pic>
      </p:grpSp>
    </p:spTree>
    <p:extLst>
      <p:ext uri="{BB962C8B-B14F-4D97-AF65-F5344CB8AC3E}">
        <p14:creationId xmlns:p14="http://schemas.microsoft.com/office/powerpoint/2010/main" val="27230707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42367CB8-68CA-3F71-F057-15E82CED8B28}"/>
              </a:ext>
            </a:extLst>
          </p:cNvPr>
          <p:cNvSpPr txBox="1">
            <a:spLocks/>
          </p:cNvSpPr>
          <p:nvPr/>
        </p:nvSpPr>
        <p:spPr bwMode="black">
          <a:xfrm>
            <a:off x="13321" y="20070"/>
            <a:ext cx="5092833" cy="541246"/>
          </a:xfrm>
          <a:prstGeom prst="rect">
            <a:avLst/>
          </a:prstGeom>
          <a:solidFill>
            <a:srgbClr val="FFFFFF"/>
          </a:solidFill>
          <a:ln w="31750" cap="sq">
            <a:solidFill>
              <a:srgbClr val="404040"/>
            </a:solidFill>
            <a:miter lim="800000"/>
          </a:ln>
        </p:spPr>
        <p:txBody>
          <a:bodyPr vert="horz" lIns="182880" tIns="182880" rIns="182880" bIns="182880" rtlCol="0" anchor="b">
            <a:normAutofit fontScale="32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chemeClr val="tx2"/>
                </a:solidFill>
                <a:latin typeface="+mj-lt"/>
                <a:ea typeface="+mj-ea"/>
                <a:cs typeface="+mj-cs"/>
              </a:rPr>
              <a:t>GERİLME KAVRAMI ve GERİLME ÇEŞİTLERİ</a:t>
            </a:r>
          </a:p>
        </p:txBody>
      </p:sp>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a:xfrm>
            <a:off x="11663632" y="6344668"/>
            <a:ext cx="365760" cy="365760"/>
          </a:xfrm>
        </p:spPr>
        <p:txBody>
          <a:bodyPr/>
          <a:lstStyle/>
          <a:p>
            <a:pPr algn="l"/>
            <a:fld id="{FAEF9944-A4F6-4C59-AEBD-678D6480B8EA}" type="slidenum">
              <a:rPr lang="tr-TR" smtClean="0"/>
              <a:pPr algn="l"/>
              <a:t>8</a:t>
            </a:fld>
            <a:endParaRPr lang="tr-TR" dirty="0"/>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587C3396-3649-F509-8F11-EA9AE696C0AF}"/>
                  </a:ext>
                </a:extLst>
              </p:cNvPr>
              <p:cNvSpPr txBox="1"/>
              <p:nvPr/>
            </p:nvSpPr>
            <p:spPr>
              <a:xfrm>
                <a:off x="154992" y="1116470"/>
                <a:ext cx="11508640" cy="1533753"/>
              </a:xfrm>
              <a:prstGeom prst="rect">
                <a:avLst/>
              </a:prstGeom>
              <a:noFill/>
            </p:spPr>
            <p:txBody>
              <a:bodyPr wrap="square">
                <a:spAutoFit/>
              </a:bodyPr>
              <a:lstStyle/>
              <a:p>
                <a:pPr marL="285750" indent="-285750" algn="just">
                  <a:buFont typeface="Arial" panose="020B0604020202020204" pitchFamily="34" charset="0"/>
                  <a:buChar char="•"/>
                </a:pPr>
                <a:r>
                  <a:rPr lang="tr-TR" sz="1600" dirty="0"/>
                  <a:t>Bir kesite dik doğrultuda etki eden gerilmelere normal gerilmeler adı verilir ve cisimde uzama/kısalmaya sebep olur. Esasen </a:t>
                </a:r>
                <a14:m>
                  <m:oMath xmlns:m="http://schemas.openxmlformats.org/officeDocument/2006/math">
                    <m:r>
                      <a:rPr lang="tr-TR" sz="1600" i="1" smtClean="0">
                        <a:latin typeface="Cambria Math" panose="02040503050406030204" pitchFamily="18" charset="0"/>
                        <a:ea typeface="Cambria Math" panose="02040503050406030204" pitchFamily="18" charset="0"/>
                      </a:rPr>
                      <m:t>𝜎</m:t>
                    </m:r>
                    <m:r>
                      <a:rPr lang="tr-TR" sz="1600" b="0" i="1" smtClean="0">
                        <a:latin typeface="Cambria Math" panose="02040503050406030204" pitchFamily="18" charset="0"/>
                        <a:ea typeface="Cambria Math" panose="02040503050406030204" pitchFamily="18" charset="0"/>
                      </a:rPr>
                      <m:t>=</m:t>
                    </m:r>
                    <m:f>
                      <m:fPr>
                        <m:ctrlPr>
                          <a:rPr lang="tr-TR" sz="1600" b="0" i="1" smtClean="0">
                            <a:latin typeface="Cambria Math" panose="02040503050406030204" pitchFamily="18" charset="0"/>
                            <a:ea typeface="Cambria Math" panose="02040503050406030204" pitchFamily="18" charset="0"/>
                          </a:rPr>
                        </m:ctrlPr>
                      </m:fPr>
                      <m:num>
                        <m:r>
                          <a:rPr lang="tr-TR" sz="1600" b="0" i="1" smtClean="0">
                            <a:latin typeface="Cambria Math" panose="02040503050406030204" pitchFamily="18" charset="0"/>
                            <a:ea typeface="Cambria Math" panose="02040503050406030204" pitchFamily="18" charset="0"/>
                          </a:rPr>
                          <m:t>𝐹</m:t>
                        </m:r>
                      </m:num>
                      <m:den>
                        <m:r>
                          <a:rPr lang="tr-TR" sz="1600" b="0" i="1" smtClean="0">
                            <a:latin typeface="Cambria Math" panose="02040503050406030204" pitchFamily="18" charset="0"/>
                            <a:ea typeface="Cambria Math" panose="02040503050406030204" pitchFamily="18" charset="0"/>
                          </a:rPr>
                          <m:t>𝐴</m:t>
                        </m:r>
                      </m:den>
                    </m:f>
                  </m:oMath>
                </a14:m>
                <a:r>
                  <a:rPr lang="tr-TR" sz="1600" dirty="0"/>
                  <a:t> denklemi ile kesit üzerindeki bir noktanın değil kesitteki ortalama gerilme değeri elde edilir. Bir noktadaki gerilme ise</a:t>
                </a:r>
                <a:r>
                  <a:rPr lang="tr-TR" sz="1600" dirty="0">
                    <a:ea typeface="Cambria Math" panose="02040503050406030204" pitchFamily="18" charset="0"/>
                  </a:rPr>
                  <a:t> </a:t>
                </a:r>
                <a14:m>
                  <m:oMath xmlns:m="http://schemas.openxmlformats.org/officeDocument/2006/math">
                    <m:r>
                      <a:rPr lang="tr-TR" sz="1600" i="1">
                        <a:latin typeface="Cambria Math" panose="02040503050406030204" pitchFamily="18" charset="0"/>
                        <a:ea typeface="Cambria Math" panose="02040503050406030204" pitchFamily="18" charset="0"/>
                      </a:rPr>
                      <m:t>𝜎</m:t>
                    </m:r>
                    <m:r>
                      <a:rPr lang="tr-TR" sz="1600" i="1">
                        <a:latin typeface="Cambria Math" panose="02040503050406030204" pitchFamily="18" charset="0"/>
                        <a:ea typeface="Cambria Math" panose="02040503050406030204" pitchFamily="18" charset="0"/>
                      </a:rPr>
                      <m:t>=</m:t>
                    </m:r>
                    <m:func>
                      <m:funcPr>
                        <m:ctrlPr>
                          <a:rPr lang="tr-TR" sz="1600" i="1" smtClean="0">
                            <a:latin typeface="Cambria Math" panose="02040503050406030204" pitchFamily="18" charset="0"/>
                            <a:ea typeface="Cambria Math" panose="02040503050406030204" pitchFamily="18" charset="0"/>
                          </a:rPr>
                        </m:ctrlPr>
                      </m:funcPr>
                      <m:fName>
                        <m:limLow>
                          <m:limLowPr>
                            <m:ctrlPr>
                              <a:rPr lang="tr-TR" sz="1600" i="1" smtClean="0">
                                <a:latin typeface="Cambria Math" panose="02040503050406030204" pitchFamily="18" charset="0"/>
                                <a:ea typeface="Cambria Math" panose="02040503050406030204" pitchFamily="18" charset="0"/>
                              </a:rPr>
                            </m:ctrlPr>
                          </m:limLowPr>
                          <m:e>
                            <m:r>
                              <m:rPr>
                                <m:sty m:val="p"/>
                              </m:rPr>
                              <a:rPr lang="tr-TR" sz="1600" i="0" smtClean="0">
                                <a:latin typeface="Cambria Math" panose="02040503050406030204" pitchFamily="18" charset="0"/>
                                <a:ea typeface="Cambria Math" panose="02040503050406030204" pitchFamily="18" charset="0"/>
                              </a:rPr>
                              <m:t>lim</m:t>
                            </m:r>
                          </m:e>
                          <m:lim>
                            <m:r>
                              <a:rPr lang="tr-TR" sz="1600" i="1" smtClean="0">
                                <a:latin typeface="Cambria Math" panose="02040503050406030204" pitchFamily="18" charset="0"/>
                                <a:ea typeface="Cambria Math" panose="02040503050406030204" pitchFamily="18" charset="0"/>
                              </a:rPr>
                              <m:t>∆</m:t>
                            </m:r>
                            <m:r>
                              <a:rPr lang="tr-TR" sz="1600" b="0" i="1" smtClean="0">
                                <a:latin typeface="Cambria Math" panose="02040503050406030204" pitchFamily="18" charset="0"/>
                                <a:ea typeface="Cambria Math" panose="02040503050406030204" pitchFamily="18" charset="0"/>
                              </a:rPr>
                              <m:t>𝐴</m:t>
                            </m:r>
                            <m:r>
                              <a:rPr lang="tr-TR" sz="1600" b="0" i="1" smtClean="0">
                                <a:latin typeface="Cambria Math" panose="02040503050406030204" pitchFamily="18" charset="0"/>
                                <a:ea typeface="Cambria Math" panose="02040503050406030204" pitchFamily="18" charset="0"/>
                              </a:rPr>
                              <m:t>→0</m:t>
                            </m:r>
                          </m:lim>
                        </m:limLow>
                      </m:fName>
                      <m:e>
                        <m:f>
                          <m:fPr>
                            <m:ctrlPr>
                              <a:rPr lang="tr-TR" sz="1600" i="1">
                                <a:latin typeface="Cambria Math" panose="02040503050406030204" pitchFamily="18" charset="0"/>
                                <a:ea typeface="Cambria Math" panose="02040503050406030204" pitchFamily="18" charset="0"/>
                              </a:rPr>
                            </m:ctrlPr>
                          </m:fPr>
                          <m:num>
                            <m:r>
                              <a:rPr lang="tr-TR" sz="1600" i="1">
                                <a:latin typeface="Cambria Math" panose="02040503050406030204" pitchFamily="18" charset="0"/>
                                <a:ea typeface="Cambria Math" panose="02040503050406030204" pitchFamily="18" charset="0"/>
                              </a:rPr>
                              <m:t>∆</m:t>
                            </m:r>
                            <m:r>
                              <a:rPr lang="tr-TR" sz="1600" i="1">
                                <a:latin typeface="Cambria Math" panose="02040503050406030204" pitchFamily="18" charset="0"/>
                                <a:ea typeface="Cambria Math" panose="02040503050406030204" pitchFamily="18" charset="0"/>
                              </a:rPr>
                              <m:t>𝐹</m:t>
                            </m:r>
                          </m:num>
                          <m:den>
                            <m:r>
                              <a:rPr lang="tr-TR" sz="1600" i="1">
                                <a:latin typeface="Cambria Math" panose="02040503050406030204" pitchFamily="18" charset="0"/>
                                <a:ea typeface="Cambria Math" panose="02040503050406030204" pitchFamily="18" charset="0"/>
                              </a:rPr>
                              <m:t>∆</m:t>
                            </m:r>
                            <m:r>
                              <a:rPr lang="tr-TR" sz="1600" i="1">
                                <a:latin typeface="Cambria Math" panose="02040503050406030204" pitchFamily="18" charset="0"/>
                                <a:ea typeface="Cambria Math" panose="02040503050406030204" pitchFamily="18" charset="0"/>
                              </a:rPr>
                              <m:t>𝐴</m:t>
                            </m:r>
                          </m:den>
                        </m:f>
                      </m:e>
                    </m:func>
                  </m:oMath>
                </a14:m>
                <a:r>
                  <a:rPr lang="tr-TR" sz="1600" dirty="0"/>
                  <a:t> ifadesi ile hesaplanabilir. Fakat genel olarak, ortalama gerilme kuvvetlerin uygulama noktasından yeterince uzak bir noktada kesit boyunca çok az değişiklik gösterir ve düzgün dağılmış kabul edilebilir.  Saint-</a:t>
                </a:r>
                <a:r>
                  <a:rPr lang="tr-TR" sz="1600" dirty="0" err="1"/>
                  <a:t>Venant</a:t>
                </a:r>
                <a:r>
                  <a:rPr lang="tr-TR" sz="1600" dirty="0"/>
                  <a:t> prensibi olarak da bilinen bu durum pratikte sıklıkla kullanılır ve eksenel yüklenmiş çubuklarda gerilme dağılımı kuvvet etki noktaları hariç </a:t>
                </a:r>
                <a:r>
                  <a:rPr lang="tr-TR" sz="1600" dirty="0" err="1"/>
                  <a:t>üniform</a:t>
                </a:r>
                <a:r>
                  <a:rPr lang="tr-TR" sz="1600" dirty="0"/>
                  <a:t> kabul edilir.</a:t>
                </a:r>
                <a:endParaRPr lang="en-GB" sz="1600" dirty="0"/>
              </a:p>
            </p:txBody>
          </p:sp>
        </mc:Choice>
        <mc:Fallback xmlns="">
          <p:sp>
            <p:nvSpPr>
              <p:cNvPr id="7" name="TextBox 6">
                <a:extLst>
                  <a:ext uri="{FF2B5EF4-FFF2-40B4-BE49-F238E27FC236}">
                    <a16:creationId xmlns:a16="http://schemas.microsoft.com/office/drawing/2014/main" id="{587C3396-3649-F509-8F11-EA9AE696C0AF}"/>
                  </a:ext>
                </a:extLst>
              </p:cNvPr>
              <p:cNvSpPr txBox="1">
                <a:spLocks noRot="1" noChangeAspect="1" noMove="1" noResize="1" noEditPoints="1" noAdjustHandles="1" noChangeArrowheads="1" noChangeShapeType="1" noTextEdit="1"/>
              </p:cNvSpPr>
              <p:nvPr/>
            </p:nvSpPr>
            <p:spPr>
              <a:xfrm>
                <a:off x="154992" y="1116470"/>
                <a:ext cx="11508640" cy="1533753"/>
              </a:xfrm>
              <a:prstGeom prst="rect">
                <a:avLst/>
              </a:prstGeom>
              <a:blipFill>
                <a:blip r:embed="rId3"/>
                <a:stretch>
                  <a:fillRect l="-212" r="-318" b="-4365"/>
                </a:stretch>
              </a:blipFill>
            </p:spPr>
            <p:txBody>
              <a:bodyPr/>
              <a:lstStyle/>
              <a:p>
                <a:r>
                  <a:rPr lang="en-GB">
                    <a:noFill/>
                  </a:rPr>
                  <a:t> </a:t>
                </a:r>
              </a:p>
            </p:txBody>
          </p:sp>
        </mc:Fallback>
      </mc:AlternateContent>
      <p:sp>
        <p:nvSpPr>
          <p:cNvPr id="4" name="TextBox 3">
            <a:extLst>
              <a:ext uri="{FF2B5EF4-FFF2-40B4-BE49-F238E27FC236}">
                <a16:creationId xmlns:a16="http://schemas.microsoft.com/office/drawing/2014/main" id="{21923C62-F8DE-B582-31AC-CFCE528624AF}"/>
              </a:ext>
            </a:extLst>
          </p:cNvPr>
          <p:cNvSpPr txBox="1"/>
          <p:nvPr/>
        </p:nvSpPr>
        <p:spPr>
          <a:xfrm>
            <a:off x="203526" y="618160"/>
            <a:ext cx="6102034" cy="369332"/>
          </a:xfrm>
          <a:prstGeom prst="rect">
            <a:avLst/>
          </a:prstGeom>
          <a:noFill/>
        </p:spPr>
        <p:txBody>
          <a:bodyPr wrap="square">
            <a:spAutoFit/>
          </a:bodyPr>
          <a:lstStyle/>
          <a:p>
            <a:r>
              <a:rPr lang="tr-TR" b="1" u="sng" dirty="0">
                <a:solidFill>
                  <a:srgbClr val="C00000"/>
                </a:solidFill>
              </a:rPr>
              <a:t>Gerilme Çeşitleri: Normal Gerilme</a:t>
            </a:r>
            <a:endParaRPr lang="en-GB" u="sng" dirty="0"/>
          </a:p>
        </p:txBody>
      </p:sp>
      <p:grpSp>
        <p:nvGrpSpPr>
          <p:cNvPr id="2" name="Group 1">
            <a:extLst>
              <a:ext uri="{FF2B5EF4-FFF2-40B4-BE49-F238E27FC236}">
                <a16:creationId xmlns:a16="http://schemas.microsoft.com/office/drawing/2014/main" id="{966C2155-753A-601E-81E4-CBE0F56972D6}"/>
              </a:ext>
            </a:extLst>
          </p:cNvPr>
          <p:cNvGrpSpPr/>
          <p:nvPr/>
        </p:nvGrpSpPr>
        <p:grpSpPr>
          <a:xfrm>
            <a:off x="1728225" y="2878125"/>
            <a:ext cx="7684936" cy="2449208"/>
            <a:chOff x="1710119" y="3149729"/>
            <a:chExt cx="7684936" cy="2449208"/>
          </a:xfrm>
        </p:grpSpPr>
        <p:grpSp>
          <p:nvGrpSpPr>
            <p:cNvPr id="9" name="Group 8">
              <a:extLst>
                <a:ext uri="{FF2B5EF4-FFF2-40B4-BE49-F238E27FC236}">
                  <a16:creationId xmlns:a16="http://schemas.microsoft.com/office/drawing/2014/main" id="{D2059551-5B16-6AE1-1DFE-35F0E51C94C8}"/>
                </a:ext>
              </a:extLst>
            </p:cNvPr>
            <p:cNvGrpSpPr/>
            <p:nvPr/>
          </p:nvGrpSpPr>
          <p:grpSpPr>
            <a:xfrm>
              <a:off x="1710119" y="3149730"/>
              <a:ext cx="5410948" cy="2449207"/>
              <a:chOff x="959674" y="1792586"/>
              <a:chExt cx="5410948" cy="2449207"/>
            </a:xfrm>
          </p:grpSpPr>
          <p:pic>
            <p:nvPicPr>
              <p:cNvPr id="6" name="Picture 5">
                <a:extLst>
                  <a:ext uri="{FF2B5EF4-FFF2-40B4-BE49-F238E27FC236}">
                    <a16:creationId xmlns:a16="http://schemas.microsoft.com/office/drawing/2014/main" id="{8CA8D2F7-590A-4928-B357-2D9C19B129FD}"/>
                  </a:ext>
                </a:extLst>
              </p:cNvPr>
              <p:cNvPicPr>
                <a:picLocks noChangeAspect="1"/>
              </p:cNvPicPr>
              <p:nvPr/>
            </p:nvPicPr>
            <p:blipFill>
              <a:blip r:embed="rId4"/>
              <a:stretch>
                <a:fillRect/>
              </a:stretch>
            </p:blipFill>
            <p:spPr>
              <a:xfrm>
                <a:off x="959674" y="1792586"/>
                <a:ext cx="5410948" cy="2449207"/>
              </a:xfrm>
              <a:prstGeom prst="rect">
                <a:avLst/>
              </a:prstGeom>
              <a:ln>
                <a:solidFill>
                  <a:schemeClr val="tx1"/>
                </a:solidFill>
              </a:ln>
            </p:spPr>
          </p:pic>
          <p:sp>
            <p:nvSpPr>
              <p:cNvPr id="8" name="Rectangle 7">
                <a:extLst>
                  <a:ext uri="{FF2B5EF4-FFF2-40B4-BE49-F238E27FC236}">
                    <a16:creationId xmlns:a16="http://schemas.microsoft.com/office/drawing/2014/main" id="{FF4ABB56-0E11-6846-AD38-C1FBDAC2BCFF}"/>
                  </a:ext>
                </a:extLst>
              </p:cNvPr>
              <p:cNvSpPr/>
              <p:nvPr/>
            </p:nvSpPr>
            <p:spPr>
              <a:xfrm>
                <a:off x="1004935" y="1792586"/>
                <a:ext cx="1774479" cy="13580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13" name="Picture 12">
              <a:extLst>
                <a:ext uri="{FF2B5EF4-FFF2-40B4-BE49-F238E27FC236}">
                  <a16:creationId xmlns:a16="http://schemas.microsoft.com/office/drawing/2014/main" id="{6E26566E-D744-9D9C-A635-513969FBB2D4}"/>
                </a:ext>
              </a:extLst>
            </p:cNvPr>
            <p:cNvPicPr>
              <a:picLocks noChangeAspect="1"/>
            </p:cNvPicPr>
            <p:nvPr/>
          </p:nvPicPr>
          <p:blipFill>
            <a:blip r:embed="rId5"/>
            <a:stretch>
              <a:fillRect/>
            </a:stretch>
          </p:blipFill>
          <p:spPr>
            <a:xfrm>
              <a:off x="7613447" y="3149729"/>
              <a:ext cx="1781608" cy="2449207"/>
            </a:xfrm>
            <a:prstGeom prst="rect">
              <a:avLst/>
            </a:prstGeom>
            <a:ln>
              <a:solidFill>
                <a:schemeClr val="tx1"/>
              </a:solidFill>
            </a:ln>
          </p:spPr>
        </p:pic>
      </p:grpSp>
      <p:pic>
        <p:nvPicPr>
          <p:cNvPr id="16" name="Picture 15">
            <a:extLst>
              <a:ext uri="{FF2B5EF4-FFF2-40B4-BE49-F238E27FC236}">
                <a16:creationId xmlns:a16="http://schemas.microsoft.com/office/drawing/2014/main" id="{C2BDED20-A876-256A-5332-5833BE2CB355}"/>
              </a:ext>
            </a:extLst>
          </p:cNvPr>
          <p:cNvPicPr>
            <a:picLocks noChangeAspect="1"/>
          </p:cNvPicPr>
          <p:nvPr/>
        </p:nvPicPr>
        <p:blipFill>
          <a:blip r:embed="rId6"/>
          <a:stretch>
            <a:fillRect/>
          </a:stretch>
        </p:blipFill>
        <p:spPr>
          <a:xfrm>
            <a:off x="5386573" y="5882652"/>
            <a:ext cx="1752600" cy="714375"/>
          </a:xfrm>
          <a:prstGeom prst="rect">
            <a:avLst/>
          </a:prstGeom>
          <a:ln>
            <a:solidFill>
              <a:schemeClr val="tx1"/>
            </a:solidFill>
          </a:ln>
        </p:spPr>
      </p:pic>
      <p:sp>
        <p:nvSpPr>
          <p:cNvPr id="12" name="TextBox 11">
            <a:extLst>
              <a:ext uri="{FF2B5EF4-FFF2-40B4-BE49-F238E27FC236}">
                <a16:creationId xmlns:a16="http://schemas.microsoft.com/office/drawing/2014/main" id="{B459437B-A9F5-425D-B407-CBA1755C7C94}"/>
              </a:ext>
            </a:extLst>
          </p:cNvPr>
          <p:cNvSpPr txBox="1"/>
          <p:nvPr/>
        </p:nvSpPr>
        <p:spPr>
          <a:xfrm>
            <a:off x="1728225" y="5389547"/>
            <a:ext cx="6102034" cy="215444"/>
          </a:xfrm>
          <a:prstGeom prst="rect">
            <a:avLst/>
          </a:prstGeom>
          <a:noFill/>
        </p:spPr>
        <p:txBody>
          <a:bodyPr wrap="square">
            <a:spAutoFit/>
          </a:bodyPr>
          <a:lstStyle/>
          <a:p>
            <a:r>
              <a:rPr kumimoji="0" lang="tr-TR" sz="800" b="0" i="0" u="none" strike="noStrike" kern="1200" cap="none" spc="0" normalizeH="0" baseline="0" noProof="0" dirty="0" err="1">
                <a:ln>
                  <a:noFill/>
                </a:ln>
                <a:solidFill>
                  <a:srgbClr val="000000"/>
                </a:solidFill>
                <a:effectLst/>
                <a:uLnTx/>
                <a:uFillTx/>
                <a:latin typeface="Gill Sans MT" panose="020B0502020104020203"/>
                <a:ea typeface="+mn-ea"/>
                <a:cs typeface="+mn-cs"/>
              </a:rPr>
              <a:t>Beer</a:t>
            </a:r>
            <a:r>
              <a:rPr kumimoji="0" lang="tr-TR" sz="800" b="0" i="0" u="none" strike="noStrike" kern="1200" cap="none" spc="0" normalizeH="0" baseline="0" noProof="0" dirty="0">
                <a:ln>
                  <a:noFill/>
                </a:ln>
                <a:solidFill>
                  <a:srgbClr val="000000"/>
                </a:solidFill>
                <a:effectLst/>
                <a:uLnTx/>
                <a:uFillTx/>
                <a:latin typeface="Gill Sans MT" panose="020B0502020104020203"/>
                <a:ea typeface="+mn-ea"/>
                <a:cs typeface="+mn-cs"/>
              </a:rPr>
              <a:t>, F. P., 2012, </a:t>
            </a:r>
            <a:r>
              <a:rPr kumimoji="0" lang="tr-TR" sz="800" b="0" i="0" u="none" strike="noStrike" kern="1200" cap="none" spc="0" normalizeH="0" baseline="0" noProof="0" dirty="0" err="1">
                <a:ln>
                  <a:noFill/>
                </a:ln>
                <a:solidFill>
                  <a:srgbClr val="000000"/>
                </a:solidFill>
                <a:effectLst/>
                <a:uLnTx/>
                <a:uFillTx/>
                <a:latin typeface="Gill Sans MT" panose="020B0502020104020203"/>
                <a:ea typeface="+mn-ea"/>
                <a:cs typeface="+mn-cs"/>
              </a:rPr>
              <a:t>Mechanics</a:t>
            </a:r>
            <a:r>
              <a:rPr kumimoji="0" lang="tr-TR" sz="800" b="0" i="0" u="none" strike="noStrike" kern="1200" cap="none" spc="0" normalizeH="0" baseline="0" noProof="0" dirty="0">
                <a:ln>
                  <a:noFill/>
                </a:ln>
                <a:solidFill>
                  <a:srgbClr val="000000"/>
                </a:solidFill>
                <a:effectLst/>
                <a:uLnTx/>
                <a:uFillTx/>
                <a:latin typeface="Gill Sans MT" panose="020B0502020104020203"/>
                <a:ea typeface="+mn-ea"/>
                <a:cs typeface="+mn-cs"/>
              </a:rPr>
              <a:t> of </a:t>
            </a:r>
            <a:r>
              <a:rPr kumimoji="0" lang="tr-TR" sz="800" b="0" i="0" u="none" strike="noStrike" kern="1200" cap="none" spc="0" normalizeH="0" baseline="0" noProof="0" dirty="0" err="1">
                <a:ln>
                  <a:noFill/>
                </a:ln>
                <a:solidFill>
                  <a:srgbClr val="000000"/>
                </a:solidFill>
                <a:effectLst/>
                <a:uLnTx/>
                <a:uFillTx/>
                <a:latin typeface="Gill Sans MT" panose="020B0502020104020203"/>
                <a:ea typeface="+mn-ea"/>
                <a:cs typeface="+mn-cs"/>
              </a:rPr>
              <a:t>Materials</a:t>
            </a:r>
            <a:r>
              <a:rPr kumimoji="0" lang="tr-TR" sz="800" b="0" i="0" u="none" strike="noStrike" kern="1200" cap="none" spc="0" normalizeH="0" baseline="0" noProof="0" dirty="0">
                <a:ln>
                  <a:noFill/>
                </a:ln>
                <a:solidFill>
                  <a:srgbClr val="000000"/>
                </a:solidFill>
                <a:effectLst/>
                <a:uLnTx/>
                <a:uFillTx/>
                <a:latin typeface="Gill Sans MT" panose="020B0502020104020203"/>
                <a:ea typeface="+mn-ea"/>
                <a:cs typeface="+mn-cs"/>
              </a:rPr>
              <a:t>.</a:t>
            </a:r>
            <a:endParaRPr lang="en-GB" dirty="0"/>
          </a:p>
        </p:txBody>
      </p:sp>
    </p:spTree>
    <p:extLst>
      <p:ext uri="{BB962C8B-B14F-4D97-AF65-F5344CB8AC3E}">
        <p14:creationId xmlns:p14="http://schemas.microsoft.com/office/powerpoint/2010/main" val="30455064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42367CB8-68CA-3F71-F057-15E82CED8B28}"/>
              </a:ext>
            </a:extLst>
          </p:cNvPr>
          <p:cNvSpPr txBox="1">
            <a:spLocks/>
          </p:cNvSpPr>
          <p:nvPr/>
        </p:nvSpPr>
        <p:spPr bwMode="black">
          <a:xfrm>
            <a:off x="13321" y="20070"/>
            <a:ext cx="5092833" cy="541246"/>
          </a:xfrm>
          <a:prstGeom prst="rect">
            <a:avLst/>
          </a:prstGeom>
          <a:solidFill>
            <a:srgbClr val="FFFFFF"/>
          </a:solidFill>
          <a:ln w="31750" cap="sq">
            <a:solidFill>
              <a:srgbClr val="404040"/>
            </a:solidFill>
            <a:miter lim="800000"/>
          </a:ln>
        </p:spPr>
        <p:txBody>
          <a:bodyPr vert="horz" lIns="182880" tIns="182880" rIns="182880" bIns="182880" rtlCol="0" anchor="b">
            <a:normAutofit fontScale="32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chemeClr val="tx2"/>
                </a:solidFill>
                <a:latin typeface="+mj-lt"/>
                <a:ea typeface="+mj-ea"/>
                <a:cs typeface="+mj-cs"/>
              </a:rPr>
              <a:t>GERİLME KAVRAMI ve GERİLME ÇEŞİTLERİ</a:t>
            </a:r>
          </a:p>
        </p:txBody>
      </p:sp>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a:xfrm>
            <a:off x="11663632" y="6344668"/>
            <a:ext cx="365760" cy="365760"/>
          </a:xfrm>
        </p:spPr>
        <p:txBody>
          <a:bodyPr/>
          <a:lstStyle/>
          <a:p>
            <a:pPr algn="l"/>
            <a:fld id="{FAEF9944-A4F6-4C59-AEBD-678D6480B8EA}" type="slidenum">
              <a:rPr lang="tr-TR" smtClean="0"/>
              <a:pPr algn="l"/>
              <a:t>9</a:t>
            </a:fld>
            <a:endParaRPr lang="tr-TR" dirty="0"/>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587C3396-3649-F509-8F11-EA9AE696C0AF}"/>
                  </a:ext>
                </a:extLst>
              </p:cNvPr>
              <p:cNvSpPr txBox="1"/>
              <p:nvPr/>
            </p:nvSpPr>
            <p:spPr>
              <a:xfrm>
                <a:off x="154992" y="1116470"/>
                <a:ext cx="11508640" cy="1671740"/>
              </a:xfrm>
              <a:prstGeom prst="rect">
                <a:avLst/>
              </a:prstGeom>
              <a:noFill/>
            </p:spPr>
            <p:txBody>
              <a:bodyPr wrap="square">
                <a:spAutoFit/>
              </a:bodyPr>
              <a:lstStyle/>
              <a:p>
                <a:pPr marL="285750" indent="-285750" algn="just">
                  <a:buFont typeface="Arial" panose="020B0604020202020204" pitchFamily="34" charset="0"/>
                  <a:buChar char="•"/>
                </a:pPr>
                <a:r>
                  <a:rPr lang="tr-TR" sz="1600" dirty="0"/>
                  <a:t>Uygulanan dış kuvvetlere paralel bir kesitte ortaya çıkan iç kuvvetler, ‘’kesme kuvveti’’ olarak daha önce ifade edilmişti. Düzlem normaline dik olan bu kesme kuvvetinin ilgili kesit alanındaki dağılımına kayma gerilmesi (veya nadiren kesme gerilmesi) adı verilir. Kayma gerilmesi </a:t>
                </a:r>
                <a14:m>
                  <m:oMath xmlns:m="http://schemas.openxmlformats.org/officeDocument/2006/math">
                    <m:r>
                      <a:rPr lang="tr-TR" sz="1600" i="1" smtClean="0">
                        <a:latin typeface="Cambria Math" panose="02040503050406030204" pitchFamily="18" charset="0"/>
                        <a:ea typeface="Cambria Math" panose="02040503050406030204" pitchFamily="18" charset="0"/>
                      </a:rPr>
                      <m:t>𝜏</m:t>
                    </m:r>
                  </m:oMath>
                </a14:m>
                <a:r>
                  <a:rPr lang="tr-TR" sz="1600" dirty="0"/>
                  <a:t> (</a:t>
                </a:r>
                <a:r>
                  <a:rPr lang="tr-TR" sz="1600" dirty="0" err="1"/>
                  <a:t>tau</a:t>
                </a:r>
                <a:r>
                  <a:rPr lang="tr-TR" sz="1600" dirty="0"/>
                  <a:t>) sembolü ile ifade edilir. Aynı şekilde </a:t>
                </a:r>
                <a14:m>
                  <m:oMath xmlns:m="http://schemas.openxmlformats.org/officeDocument/2006/math">
                    <m:r>
                      <a:rPr lang="tr-TR" sz="1600" i="1" smtClean="0">
                        <a:latin typeface="Cambria Math" panose="02040503050406030204" pitchFamily="18" charset="0"/>
                        <a:ea typeface="Cambria Math" panose="02040503050406030204" pitchFamily="18" charset="0"/>
                      </a:rPr>
                      <m:t>𝜏</m:t>
                    </m:r>
                    <m:r>
                      <a:rPr lang="tr-TR" sz="1600" b="0" i="1" smtClean="0">
                        <a:latin typeface="Cambria Math" panose="02040503050406030204" pitchFamily="18" charset="0"/>
                        <a:ea typeface="Cambria Math" panose="02040503050406030204" pitchFamily="18" charset="0"/>
                      </a:rPr>
                      <m:t>=</m:t>
                    </m:r>
                    <m:f>
                      <m:fPr>
                        <m:ctrlPr>
                          <a:rPr lang="tr-TR" sz="1600" b="0" i="1" smtClean="0">
                            <a:latin typeface="Cambria Math" panose="02040503050406030204" pitchFamily="18" charset="0"/>
                            <a:ea typeface="Cambria Math" panose="02040503050406030204" pitchFamily="18" charset="0"/>
                          </a:rPr>
                        </m:ctrlPr>
                      </m:fPr>
                      <m:num>
                        <m:r>
                          <a:rPr lang="tr-TR" sz="1600" b="0" i="1" smtClean="0">
                            <a:latin typeface="Cambria Math" panose="02040503050406030204" pitchFamily="18" charset="0"/>
                            <a:ea typeface="Cambria Math" panose="02040503050406030204" pitchFamily="18" charset="0"/>
                          </a:rPr>
                          <m:t>𝑃</m:t>
                        </m:r>
                      </m:num>
                      <m:den>
                        <m:r>
                          <a:rPr lang="tr-TR" sz="1600" b="0" i="1" smtClean="0">
                            <a:latin typeface="Cambria Math" panose="02040503050406030204" pitchFamily="18" charset="0"/>
                            <a:ea typeface="Cambria Math" panose="02040503050406030204" pitchFamily="18" charset="0"/>
                          </a:rPr>
                          <m:t>𝐴</m:t>
                        </m:r>
                      </m:den>
                    </m:f>
                  </m:oMath>
                </a14:m>
                <a:r>
                  <a:rPr lang="tr-TR" sz="1600" dirty="0"/>
                  <a:t> denklemi ile kesit üzerindeki bir noktanın değil kesitteki ortalama kayma gerilme değeri elde edilir. Fakat normal gerilmenin aksine, kayma gerilmesi hiçbir durumda kesit üzerinde </a:t>
                </a:r>
                <a:r>
                  <a:rPr lang="tr-TR" sz="1600" dirty="0" err="1"/>
                  <a:t>üniform</a:t>
                </a:r>
                <a:r>
                  <a:rPr lang="tr-TR" sz="1600" dirty="0"/>
                  <a:t> kabul edilemez. Bir kesitte dış yüzeylerde sıfırdan başlayıp maksimum bir değere </a:t>
                </a:r>
                <a14:m>
                  <m:oMath xmlns:m="http://schemas.openxmlformats.org/officeDocument/2006/math">
                    <m:sSub>
                      <m:sSubPr>
                        <m:ctrlPr>
                          <a:rPr lang="tr-TR" sz="1600" i="1" smtClean="0">
                            <a:latin typeface="Cambria Math" panose="02040503050406030204" pitchFamily="18" charset="0"/>
                            <a:ea typeface="Cambria Math" panose="02040503050406030204" pitchFamily="18" charset="0"/>
                          </a:rPr>
                        </m:ctrlPr>
                      </m:sSubPr>
                      <m:e>
                        <m:r>
                          <a:rPr lang="tr-TR" sz="1600" i="1">
                            <a:latin typeface="Cambria Math" panose="02040503050406030204" pitchFamily="18" charset="0"/>
                            <a:ea typeface="Cambria Math" panose="02040503050406030204" pitchFamily="18" charset="0"/>
                          </a:rPr>
                          <m:t>𝜏</m:t>
                        </m:r>
                      </m:e>
                      <m:sub>
                        <m:r>
                          <a:rPr lang="tr-TR" sz="1600" b="0" i="1" smtClean="0">
                            <a:latin typeface="Cambria Math" panose="02040503050406030204" pitchFamily="18" charset="0"/>
                            <a:ea typeface="Cambria Math" panose="02040503050406030204" pitchFamily="18" charset="0"/>
                          </a:rPr>
                          <m:t>𝑚𝑎𝑥</m:t>
                        </m:r>
                      </m:sub>
                    </m:sSub>
                  </m:oMath>
                </a14:m>
                <a:r>
                  <a:rPr lang="tr-TR" sz="1600" dirty="0"/>
                  <a:t> değere ulaştığı ve bu değerin ortalama kayma gerilmesinden çok farklı olduğu daha sonra incelenecektir.</a:t>
                </a:r>
                <a:endParaRPr lang="en-GB" sz="1600" dirty="0"/>
              </a:p>
            </p:txBody>
          </p:sp>
        </mc:Choice>
        <mc:Fallback xmlns="">
          <p:sp>
            <p:nvSpPr>
              <p:cNvPr id="7" name="TextBox 6">
                <a:extLst>
                  <a:ext uri="{FF2B5EF4-FFF2-40B4-BE49-F238E27FC236}">
                    <a16:creationId xmlns:a16="http://schemas.microsoft.com/office/drawing/2014/main" id="{587C3396-3649-F509-8F11-EA9AE696C0AF}"/>
                  </a:ext>
                </a:extLst>
              </p:cNvPr>
              <p:cNvSpPr txBox="1">
                <a:spLocks noRot="1" noChangeAspect="1" noMove="1" noResize="1" noEditPoints="1" noAdjustHandles="1" noChangeArrowheads="1" noChangeShapeType="1" noTextEdit="1"/>
              </p:cNvSpPr>
              <p:nvPr/>
            </p:nvSpPr>
            <p:spPr>
              <a:xfrm>
                <a:off x="154992" y="1116470"/>
                <a:ext cx="11508640" cy="1671740"/>
              </a:xfrm>
              <a:prstGeom prst="rect">
                <a:avLst/>
              </a:prstGeom>
              <a:blipFill>
                <a:blip r:embed="rId3"/>
                <a:stretch>
                  <a:fillRect l="-212" t="-1095" r="-318" b="-4015"/>
                </a:stretch>
              </a:blipFill>
            </p:spPr>
            <p:txBody>
              <a:bodyPr/>
              <a:lstStyle/>
              <a:p>
                <a:r>
                  <a:rPr lang="en-GB">
                    <a:noFill/>
                  </a:rPr>
                  <a:t> </a:t>
                </a:r>
              </a:p>
            </p:txBody>
          </p:sp>
        </mc:Fallback>
      </mc:AlternateContent>
      <p:sp>
        <p:nvSpPr>
          <p:cNvPr id="4" name="TextBox 3">
            <a:extLst>
              <a:ext uri="{FF2B5EF4-FFF2-40B4-BE49-F238E27FC236}">
                <a16:creationId xmlns:a16="http://schemas.microsoft.com/office/drawing/2014/main" id="{21923C62-F8DE-B582-31AC-CFCE528624AF}"/>
              </a:ext>
            </a:extLst>
          </p:cNvPr>
          <p:cNvSpPr txBox="1"/>
          <p:nvPr/>
        </p:nvSpPr>
        <p:spPr>
          <a:xfrm>
            <a:off x="203526" y="618160"/>
            <a:ext cx="6102034" cy="369332"/>
          </a:xfrm>
          <a:prstGeom prst="rect">
            <a:avLst/>
          </a:prstGeom>
          <a:noFill/>
        </p:spPr>
        <p:txBody>
          <a:bodyPr wrap="square">
            <a:spAutoFit/>
          </a:bodyPr>
          <a:lstStyle/>
          <a:p>
            <a:r>
              <a:rPr lang="tr-TR" b="1" u="sng" dirty="0">
                <a:solidFill>
                  <a:srgbClr val="C00000"/>
                </a:solidFill>
              </a:rPr>
              <a:t>Gerilme Çeşitleri: Kayma Gerilmesi</a:t>
            </a:r>
            <a:endParaRPr lang="en-GB" u="sng" dirty="0"/>
          </a:p>
        </p:txBody>
      </p:sp>
      <p:grpSp>
        <p:nvGrpSpPr>
          <p:cNvPr id="20" name="Group 19">
            <a:extLst>
              <a:ext uri="{FF2B5EF4-FFF2-40B4-BE49-F238E27FC236}">
                <a16:creationId xmlns:a16="http://schemas.microsoft.com/office/drawing/2014/main" id="{F1FB949F-B737-C9E8-4A22-23AC4991A304}"/>
              </a:ext>
            </a:extLst>
          </p:cNvPr>
          <p:cNvGrpSpPr/>
          <p:nvPr/>
        </p:nvGrpSpPr>
        <p:grpSpPr>
          <a:xfrm>
            <a:off x="1074416" y="2999738"/>
            <a:ext cx="10043167" cy="2333625"/>
            <a:chOff x="723661" y="3144593"/>
            <a:chExt cx="10043167" cy="2333625"/>
          </a:xfrm>
        </p:grpSpPr>
        <p:pic>
          <p:nvPicPr>
            <p:cNvPr id="3" name="Picture 2">
              <a:extLst>
                <a:ext uri="{FF2B5EF4-FFF2-40B4-BE49-F238E27FC236}">
                  <a16:creationId xmlns:a16="http://schemas.microsoft.com/office/drawing/2014/main" id="{E592CE7D-7AA3-D76F-6812-EB3E31A88FB4}"/>
                </a:ext>
              </a:extLst>
            </p:cNvPr>
            <p:cNvPicPr>
              <a:picLocks noChangeAspect="1"/>
            </p:cNvPicPr>
            <p:nvPr/>
          </p:nvPicPr>
          <p:blipFill>
            <a:blip r:embed="rId4"/>
            <a:stretch>
              <a:fillRect/>
            </a:stretch>
          </p:blipFill>
          <p:spPr>
            <a:xfrm>
              <a:off x="2685706" y="3144593"/>
              <a:ext cx="2333625" cy="2333625"/>
            </a:xfrm>
            <a:prstGeom prst="rect">
              <a:avLst/>
            </a:prstGeom>
            <a:ln>
              <a:solidFill>
                <a:schemeClr val="tx1"/>
              </a:solidFill>
            </a:ln>
          </p:spPr>
        </p:pic>
        <p:pic>
          <p:nvPicPr>
            <p:cNvPr id="11" name="Picture 10">
              <a:extLst>
                <a:ext uri="{FF2B5EF4-FFF2-40B4-BE49-F238E27FC236}">
                  <a16:creationId xmlns:a16="http://schemas.microsoft.com/office/drawing/2014/main" id="{F86C2E6F-DEAC-E284-5834-580F6058594E}"/>
                </a:ext>
              </a:extLst>
            </p:cNvPr>
            <p:cNvPicPr>
              <a:picLocks noChangeAspect="1"/>
            </p:cNvPicPr>
            <p:nvPr/>
          </p:nvPicPr>
          <p:blipFill>
            <a:blip r:embed="rId5"/>
            <a:stretch>
              <a:fillRect/>
            </a:stretch>
          </p:blipFill>
          <p:spPr>
            <a:xfrm>
              <a:off x="723661" y="3144593"/>
              <a:ext cx="1836076" cy="2328288"/>
            </a:xfrm>
            <a:prstGeom prst="rect">
              <a:avLst/>
            </a:prstGeom>
            <a:ln>
              <a:solidFill>
                <a:schemeClr val="tx1"/>
              </a:solidFill>
            </a:ln>
          </p:spPr>
        </p:pic>
        <p:pic>
          <p:nvPicPr>
            <p:cNvPr id="14" name="Picture 13">
              <a:extLst>
                <a:ext uri="{FF2B5EF4-FFF2-40B4-BE49-F238E27FC236}">
                  <a16:creationId xmlns:a16="http://schemas.microsoft.com/office/drawing/2014/main" id="{245A6D7E-AA2B-5472-953E-93900852D0B9}"/>
                </a:ext>
              </a:extLst>
            </p:cNvPr>
            <p:cNvPicPr>
              <a:picLocks noChangeAspect="1"/>
            </p:cNvPicPr>
            <p:nvPr/>
          </p:nvPicPr>
          <p:blipFill>
            <a:blip r:embed="rId6"/>
            <a:stretch>
              <a:fillRect/>
            </a:stretch>
          </p:blipFill>
          <p:spPr>
            <a:xfrm>
              <a:off x="5356635" y="3144593"/>
              <a:ext cx="2727692" cy="1103511"/>
            </a:xfrm>
            <a:prstGeom prst="rect">
              <a:avLst/>
            </a:prstGeom>
            <a:ln>
              <a:solidFill>
                <a:schemeClr val="tx1"/>
              </a:solidFill>
            </a:ln>
          </p:spPr>
        </p:pic>
        <p:pic>
          <p:nvPicPr>
            <p:cNvPr id="17" name="Picture 16">
              <a:extLst>
                <a:ext uri="{FF2B5EF4-FFF2-40B4-BE49-F238E27FC236}">
                  <a16:creationId xmlns:a16="http://schemas.microsoft.com/office/drawing/2014/main" id="{1DBABEB8-DC50-5387-B1C3-6F5EF14E74AA}"/>
                </a:ext>
              </a:extLst>
            </p:cNvPr>
            <p:cNvPicPr>
              <a:picLocks noChangeAspect="1"/>
            </p:cNvPicPr>
            <p:nvPr/>
          </p:nvPicPr>
          <p:blipFill>
            <a:blip r:embed="rId7"/>
            <a:stretch>
              <a:fillRect/>
            </a:stretch>
          </p:blipFill>
          <p:spPr>
            <a:xfrm>
              <a:off x="5356635" y="4369370"/>
              <a:ext cx="2727692" cy="1103511"/>
            </a:xfrm>
            <a:prstGeom prst="rect">
              <a:avLst/>
            </a:prstGeom>
            <a:ln>
              <a:solidFill>
                <a:schemeClr val="tx1"/>
              </a:solidFill>
            </a:ln>
          </p:spPr>
        </p:pic>
        <p:pic>
          <p:nvPicPr>
            <p:cNvPr id="19" name="Picture 18">
              <a:extLst>
                <a:ext uri="{FF2B5EF4-FFF2-40B4-BE49-F238E27FC236}">
                  <a16:creationId xmlns:a16="http://schemas.microsoft.com/office/drawing/2014/main" id="{8B4642B9-CAB0-C199-7374-4E60E6CEF923}"/>
                </a:ext>
              </a:extLst>
            </p:cNvPr>
            <p:cNvPicPr>
              <a:picLocks noChangeAspect="1"/>
            </p:cNvPicPr>
            <p:nvPr/>
          </p:nvPicPr>
          <p:blipFill>
            <a:blip r:embed="rId8"/>
            <a:stretch>
              <a:fillRect/>
            </a:stretch>
          </p:blipFill>
          <p:spPr>
            <a:xfrm>
              <a:off x="8245759" y="3146622"/>
              <a:ext cx="2521069" cy="2326259"/>
            </a:xfrm>
            <a:prstGeom prst="rect">
              <a:avLst/>
            </a:prstGeom>
            <a:ln>
              <a:solidFill>
                <a:schemeClr val="tx1"/>
              </a:solidFill>
            </a:ln>
          </p:spPr>
        </p:pic>
      </p:grpSp>
      <p:sp>
        <p:nvSpPr>
          <p:cNvPr id="21" name="TextBox 20">
            <a:extLst>
              <a:ext uri="{FF2B5EF4-FFF2-40B4-BE49-F238E27FC236}">
                <a16:creationId xmlns:a16="http://schemas.microsoft.com/office/drawing/2014/main" id="{511A0DB9-E2AD-E786-A549-324996F59787}"/>
              </a:ext>
            </a:extLst>
          </p:cNvPr>
          <p:cNvSpPr txBox="1"/>
          <p:nvPr/>
        </p:nvSpPr>
        <p:spPr>
          <a:xfrm>
            <a:off x="203526" y="5572253"/>
            <a:ext cx="11508640" cy="584775"/>
          </a:xfrm>
          <a:prstGeom prst="rect">
            <a:avLst/>
          </a:prstGeom>
          <a:noFill/>
        </p:spPr>
        <p:txBody>
          <a:bodyPr wrap="square">
            <a:spAutoFit/>
          </a:bodyPr>
          <a:lstStyle/>
          <a:p>
            <a:pPr marL="285750" indent="-285750" algn="just">
              <a:buFont typeface="Arial" panose="020B0604020202020204" pitchFamily="34" charset="0"/>
              <a:buChar char="•"/>
            </a:pPr>
            <a:r>
              <a:rPr lang="tr-TR" sz="1600"/>
              <a:t>Kayma gerilmesi yapısal elemanlarda ve özellikle birleşim noktalarında önemli olmaktadır. Tasarımların normal gerilmelerin yanı sıra, kesme gerilmeleri bakımından da güvenli olmaları gerekir.</a:t>
            </a:r>
            <a:endParaRPr lang="en-GB" sz="1600" dirty="0"/>
          </a:p>
        </p:txBody>
      </p:sp>
      <p:sp>
        <p:nvSpPr>
          <p:cNvPr id="8" name="TextBox 7">
            <a:extLst>
              <a:ext uri="{FF2B5EF4-FFF2-40B4-BE49-F238E27FC236}">
                <a16:creationId xmlns:a16="http://schemas.microsoft.com/office/drawing/2014/main" id="{3B4ADDD6-5F8C-0D4D-B01B-00CA264BCBE1}"/>
              </a:ext>
            </a:extLst>
          </p:cNvPr>
          <p:cNvSpPr txBox="1"/>
          <p:nvPr/>
        </p:nvSpPr>
        <p:spPr>
          <a:xfrm>
            <a:off x="1074416" y="5384613"/>
            <a:ext cx="6102034" cy="215444"/>
          </a:xfrm>
          <a:prstGeom prst="rect">
            <a:avLst/>
          </a:prstGeom>
          <a:noFill/>
        </p:spPr>
        <p:txBody>
          <a:bodyPr wrap="square">
            <a:spAutoFit/>
          </a:bodyPr>
          <a:lstStyle/>
          <a:p>
            <a:r>
              <a:rPr kumimoji="0" lang="tr-TR" sz="800" b="0" i="0" u="none" strike="noStrike" kern="1200" cap="none" spc="0" normalizeH="0" baseline="0" noProof="0" dirty="0" err="1">
                <a:ln>
                  <a:noFill/>
                </a:ln>
                <a:solidFill>
                  <a:srgbClr val="000000"/>
                </a:solidFill>
                <a:effectLst/>
                <a:uLnTx/>
                <a:uFillTx/>
                <a:latin typeface="Gill Sans MT" panose="020B0502020104020203"/>
                <a:ea typeface="+mn-ea"/>
                <a:cs typeface="+mn-cs"/>
              </a:rPr>
              <a:t>Beer</a:t>
            </a:r>
            <a:r>
              <a:rPr kumimoji="0" lang="tr-TR" sz="800" b="0" i="0" u="none" strike="noStrike" kern="1200" cap="none" spc="0" normalizeH="0" baseline="0" noProof="0" dirty="0">
                <a:ln>
                  <a:noFill/>
                </a:ln>
                <a:solidFill>
                  <a:srgbClr val="000000"/>
                </a:solidFill>
                <a:effectLst/>
                <a:uLnTx/>
                <a:uFillTx/>
                <a:latin typeface="Gill Sans MT" panose="020B0502020104020203"/>
                <a:ea typeface="+mn-ea"/>
                <a:cs typeface="+mn-cs"/>
              </a:rPr>
              <a:t>, F. P., 2012, </a:t>
            </a:r>
            <a:r>
              <a:rPr kumimoji="0" lang="tr-TR" sz="800" b="0" i="0" u="none" strike="noStrike" kern="1200" cap="none" spc="0" normalizeH="0" baseline="0" noProof="0" dirty="0" err="1">
                <a:ln>
                  <a:noFill/>
                </a:ln>
                <a:solidFill>
                  <a:srgbClr val="000000"/>
                </a:solidFill>
                <a:effectLst/>
                <a:uLnTx/>
                <a:uFillTx/>
                <a:latin typeface="Gill Sans MT" panose="020B0502020104020203"/>
                <a:ea typeface="+mn-ea"/>
                <a:cs typeface="+mn-cs"/>
              </a:rPr>
              <a:t>Mechanics</a:t>
            </a:r>
            <a:r>
              <a:rPr kumimoji="0" lang="tr-TR" sz="800" b="0" i="0" u="none" strike="noStrike" kern="1200" cap="none" spc="0" normalizeH="0" baseline="0" noProof="0" dirty="0">
                <a:ln>
                  <a:noFill/>
                </a:ln>
                <a:solidFill>
                  <a:srgbClr val="000000"/>
                </a:solidFill>
                <a:effectLst/>
                <a:uLnTx/>
                <a:uFillTx/>
                <a:latin typeface="Gill Sans MT" panose="020B0502020104020203"/>
                <a:ea typeface="+mn-ea"/>
                <a:cs typeface="+mn-cs"/>
              </a:rPr>
              <a:t> of </a:t>
            </a:r>
            <a:r>
              <a:rPr kumimoji="0" lang="tr-TR" sz="800" b="0" i="0" u="none" strike="noStrike" kern="1200" cap="none" spc="0" normalizeH="0" baseline="0" noProof="0" dirty="0" err="1">
                <a:ln>
                  <a:noFill/>
                </a:ln>
                <a:solidFill>
                  <a:srgbClr val="000000"/>
                </a:solidFill>
                <a:effectLst/>
                <a:uLnTx/>
                <a:uFillTx/>
                <a:latin typeface="Gill Sans MT" panose="020B0502020104020203"/>
                <a:ea typeface="+mn-ea"/>
                <a:cs typeface="+mn-cs"/>
              </a:rPr>
              <a:t>Materials</a:t>
            </a:r>
            <a:r>
              <a:rPr kumimoji="0" lang="tr-TR" sz="800" b="0" i="0" u="none" strike="noStrike" kern="1200" cap="none" spc="0" normalizeH="0" baseline="0" noProof="0" dirty="0">
                <a:ln>
                  <a:noFill/>
                </a:ln>
                <a:solidFill>
                  <a:srgbClr val="000000"/>
                </a:solidFill>
                <a:effectLst/>
                <a:uLnTx/>
                <a:uFillTx/>
                <a:latin typeface="Gill Sans MT" panose="020B0502020104020203"/>
                <a:ea typeface="+mn-ea"/>
                <a:cs typeface="+mn-cs"/>
              </a:rPr>
              <a:t>.</a:t>
            </a:r>
            <a:endParaRPr lang="en-GB" dirty="0"/>
          </a:p>
        </p:txBody>
      </p:sp>
    </p:spTree>
    <p:extLst>
      <p:ext uri="{BB962C8B-B14F-4D97-AF65-F5344CB8AC3E}">
        <p14:creationId xmlns:p14="http://schemas.microsoft.com/office/powerpoint/2010/main" val="1232685664"/>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4797</TotalTime>
  <Words>2806</Words>
  <Application>Microsoft Office PowerPoint</Application>
  <PresentationFormat>Widescreen</PresentationFormat>
  <Paragraphs>180</Paragraphs>
  <Slides>19</Slides>
  <Notes>16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Calibri</vt:lpstr>
      <vt:lpstr>Cambria Math</vt:lpstr>
      <vt:lpstr>Gill Sans MT</vt:lpstr>
      <vt:lpstr>Parcel</vt:lpstr>
      <vt:lpstr>Mukavemet</vt:lpstr>
      <vt:lpstr>KAYNAKLAR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MÜHENDİSLİK MEKANİĞİ STATİK</dc:title>
  <dc:creator>sinan.eraslan@erdogan.edu.tr</dc:creator>
  <cp:lastModifiedBy>Sinan Eraslan</cp:lastModifiedBy>
  <cp:revision>22</cp:revision>
  <dcterms:created xsi:type="dcterms:W3CDTF">2024-01-15T12:01:04Z</dcterms:created>
  <dcterms:modified xsi:type="dcterms:W3CDTF">2025-06-30T11:16:34Z</dcterms:modified>
</cp:coreProperties>
</file>