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6" r:id="rId1"/>
  </p:sldMasterIdLst>
  <p:notesMasterIdLst>
    <p:notesMasterId r:id="rId20"/>
  </p:notesMasterIdLst>
  <p:sldIdLst>
    <p:sldId id="256" r:id="rId2"/>
    <p:sldId id="275" r:id="rId3"/>
    <p:sldId id="312" r:id="rId4"/>
    <p:sldId id="313" r:id="rId5"/>
    <p:sldId id="315" r:id="rId6"/>
    <p:sldId id="316" r:id="rId7"/>
    <p:sldId id="317" r:id="rId8"/>
    <p:sldId id="318" r:id="rId9"/>
    <p:sldId id="319" r:id="rId10"/>
    <p:sldId id="320" r:id="rId11"/>
    <p:sldId id="321" r:id="rId12"/>
    <p:sldId id="323" r:id="rId13"/>
    <p:sldId id="322" r:id="rId14"/>
    <p:sldId id="324" r:id="rId15"/>
    <p:sldId id="325" r:id="rId16"/>
    <p:sldId id="326" r:id="rId17"/>
    <p:sldId id="327" r:id="rId18"/>
    <p:sldId id="328" r:id="rId1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DECE7"/>
    <a:srgbClr val="006600"/>
    <a:srgbClr val="E1F4FD"/>
    <a:srgbClr val="000000"/>
    <a:srgbClr val="AAE1F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B1F8F48-F8C4-42F8-BC1C-02BCCA52BB1A}" v="122" dt="2025-06-30T11:16:22.2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6" d="100"/>
          <a:sy n="106" d="100"/>
        </p:scale>
        <p:origin x="756"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inan Eraslan" userId="421a04b2fa6dfc60" providerId="LiveId" clId="{CB1F8F48-F8C4-42F8-BC1C-02BCCA52BB1A}"/>
    <pc:docChg chg="undo custSel addSld delSld modSld">
      <pc:chgData name="Sinan Eraslan" userId="421a04b2fa6dfc60" providerId="LiveId" clId="{CB1F8F48-F8C4-42F8-BC1C-02BCCA52BB1A}" dt="2025-06-30T11:16:23.282" v="238" actId="6549"/>
      <pc:docMkLst>
        <pc:docMk/>
      </pc:docMkLst>
      <pc:sldChg chg="modSp mod">
        <pc:chgData name="Sinan Eraslan" userId="421a04b2fa6dfc60" providerId="LiveId" clId="{CB1F8F48-F8C4-42F8-BC1C-02BCCA52BB1A}" dt="2025-06-30T10:13:07.184" v="212" actId="20577"/>
        <pc:sldMkLst>
          <pc:docMk/>
          <pc:sldMk cId="1872400943" sldId="256"/>
        </pc:sldMkLst>
        <pc:spChg chg="mod">
          <ac:chgData name="Sinan Eraslan" userId="421a04b2fa6dfc60" providerId="LiveId" clId="{CB1F8F48-F8C4-42F8-BC1C-02BCCA52BB1A}" dt="2025-06-30T10:13:07.184" v="212" actId="20577"/>
          <ac:spMkLst>
            <pc:docMk/>
            <pc:sldMk cId="1872400943" sldId="256"/>
            <ac:spMk id="2" creationId="{C5EC4466-02A8-F8C9-82D6-247EC1ED4060}"/>
          </ac:spMkLst>
        </pc:spChg>
      </pc:sldChg>
      <pc:sldChg chg="del">
        <pc:chgData name="Sinan Eraslan" userId="421a04b2fa6dfc60" providerId="LiveId" clId="{CB1F8F48-F8C4-42F8-BC1C-02BCCA52BB1A}" dt="2025-06-27T13:03:35.527" v="2" actId="47"/>
        <pc:sldMkLst>
          <pc:docMk/>
          <pc:sldMk cId="2608212751" sldId="259"/>
        </pc:sldMkLst>
      </pc:sldChg>
      <pc:sldChg chg="addSp modSp add del mod">
        <pc:chgData name="Sinan Eraslan" userId="421a04b2fa6dfc60" providerId="LiveId" clId="{CB1F8F48-F8C4-42F8-BC1C-02BCCA52BB1A}" dt="2025-06-30T11:16:23.282" v="238" actId="6549"/>
        <pc:sldMkLst>
          <pc:docMk/>
          <pc:sldMk cId="511142194" sldId="275"/>
        </pc:sldMkLst>
        <pc:spChg chg="add mod">
          <ac:chgData name="Sinan Eraslan" userId="421a04b2fa6dfc60" providerId="LiveId" clId="{CB1F8F48-F8C4-42F8-BC1C-02BCCA52BB1A}" dt="2025-06-30T11:15:47.952" v="235" actId="1076"/>
          <ac:spMkLst>
            <pc:docMk/>
            <pc:sldMk cId="511142194" sldId="275"/>
            <ac:spMk id="3" creationId="{09F85A8D-0D55-DABC-103D-68875FE09DFC}"/>
          </ac:spMkLst>
        </pc:spChg>
        <pc:spChg chg="mod">
          <ac:chgData name="Sinan Eraslan" userId="421a04b2fa6dfc60" providerId="LiveId" clId="{CB1F8F48-F8C4-42F8-BC1C-02BCCA52BB1A}" dt="2025-06-30T11:16:23.282" v="238" actId="6549"/>
          <ac:spMkLst>
            <pc:docMk/>
            <pc:sldMk cId="511142194" sldId="275"/>
            <ac:spMk id="14" creationId="{F5928182-F369-0717-45A5-78DF0760E832}"/>
          </ac:spMkLst>
        </pc:spChg>
      </pc:sldChg>
      <pc:sldChg chg="del">
        <pc:chgData name="Sinan Eraslan" userId="421a04b2fa6dfc60" providerId="LiveId" clId="{CB1F8F48-F8C4-42F8-BC1C-02BCCA52BB1A}" dt="2025-06-27T13:03:35.886" v="3" actId="47"/>
        <pc:sldMkLst>
          <pc:docMk/>
          <pc:sldMk cId="2695518408" sldId="278"/>
        </pc:sldMkLst>
      </pc:sldChg>
      <pc:sldChg chg="del">
        <pc:chgData name="Sinan Eraslan" userId="421a04b2fa6dfc60" providerId="LiveId" clId="{CB1F8F48-F8C4-42F8-BC1C-02BCCA52BB1A}" dt="2025-06-27T13:03:35.111" v="1" actId="47"/>
        <pc:sldMkLst>
          <pc:docMk/>
          <pc:sldMk cId="2340342874" sldId="297"/>
        </pc:sldMkLst>
      </pc:sldChg>
      <pc:sldChg chg="del">
        <pc:chgData name="Sinan Eraslan" userId="421a04b2fa6dfc60" providerId="LiveId" clId="{CB1F8F48-F8C4-42F8-BC1C-02BCCA52BB1A}" dt="2025-06-27T13:03:36.328" v="4" actId="47"/>
        <pc:sldMkLst>
          <pc:docMk/>
          <pc:sldMk cId="3952272207" sldId="298"/>
        </pc:sldMkLst>
      </pc:sldChg>
      <pc:sldChg chg="del">
        <pc:chgData name="Sinan Eraslan" userId="421a04b2fa6dfc60" providerId="LiveId" clId="{CB1F8F48-F8C4-42F8-BC1C-02BCCA52BB1A}" dt="2025-06-27T13:03:37.255" v="5" actId="47"/>
        <pc:sldMkLst>
          <pc:docMk/>
          <pc:sldMk cId="2723070793" sldId="299"/>
        </pc:sldMkLst>
      </pc:sldChg>
      <pc:sldChg chg="del">
        <pc:chgData name="Sinan Eraslan" userId="421a04b2fa6dfc60" providerId="LiveId" clId="{CB1F8F48-F8C4-42F8-BC1C-02BCCA52BB1A}" dt="2025-06-27T13:03:38.046" v="6" actId="47"/>
        <pc:sldMkLst>
          <pc:docMk/>
          <pc:sldMk cId="3045506400" sldId="300"/>
        </pc:sldMkLst>
      </pc:sldChg>
      <pc:sldChg chg="del">
        <pc:chgData name="Sinan Eraslan" userId="421a04b2fa6dfc60" providerId="LiveId" clId="{CB1F8F48-F8C4-42F8-BC1C-02BCCA52BB1A}" dt="2025-06-27T13:03:38.574" v="7" actId="47"/>
        <pc:sldMkLst>
          <pc:docMk/>
          <pc:sldMk cId="1232685664" sldId="301"/>
        </pc:sldMkLst>
      </pc:sldChg>
      <pc:sldChg chg="del">
        <pc:chgData name="Sinan Eraslan" userId="421a04b2fa6dfc60" providerId="LiveId" clId="{CB1F8F48-F8C4-42F8-BC1C-02BCCA52BB1A}" dt="2025-06-27T13:03:39" v="8" actId="47"/>
        <pc:sldMkLst>
          <pc:docMk/>
          <pc:sldMk cId="2392769099" sldId="302"/>
        </pc:sldMkLst>
      </pc:sldChg>
      <pc:sldChg chg="del">
        <pc:chgData name="Sinan Eraslan" userId="421a04b2fa6dfc60" providerId="LiveId" clId="{CB1F8F48-F8C4-42F8-BC1C-02BCCA52BB1A}" dt="2025-06-27T13:03:39.400" v="9" actId="47"/>
        <pc:sldMkLst>
          <pc:docMk/>
          <pc:sldMk cId="2715703691" sldId="303"/>
        </pc:sldMkLst>
      </pc:sldChg>
      <pc:sldChg chg="del">
        <pc:chgData name="Sinan Eraslan" userId="421a04b2fa6dfc60" providerId="LiveId" clId="{CB1F8F48-F8C4-42F8-BC1C-02BCCA52BB1A}" dt="2025-06-27T13:03:39.801" v="10" actId="47"/>
        <pc:sldMkLst>
          <pc:docMk/>
          <pc:sldMk cId="3790299495" sldId="304"/>
        </pc:sldMkLst>
      </pc:sldChg>
      <pc:sldChg chg="del">
        <pc:chgData name="Sinan Eraslan" userId="421a04b2fa6dfc60" providerId="LiveId" clId="{CB1F8F48-F8C4-42F8-BC1C-02BCCA52BB1A}" dt="2025-06-27T13:03:40.417" v="11" actId="47"/>
        <pc:sldMkLst>
          <pc:docMk/>
          <pc:sldMk cId="137911040" sldId="305"/>
        </pc:sldMkLst>
      </pc:sldChg>
      <pc:sldChg chg="del">
        <pc:chgData name="Sinan Eraslan" userId="421a04b2fa6dfc60" providerId="LiveId" clId="{CB1F8F48-F8C4-42F8-BC1C-02BCCA52BB1A}" dt="2025-06-27T13:03:40.576" v="12" actId="47"/>
        <pc:sldMkLst>
          <pc:docMk/>
          <pc:sldMk cId="1809703489" sldId="306"/>
        </pc:sldMkLst>
      </pc:sldChg>
      <pc:sldChg chg="del">
        <pc:chgData name="Sinan Eraslan" userId="421a04b2fa6dfc60" providerId="LiveId" clId="{CB1F8F48-F8C4-42F8-BC1C-02BCCA52BB1A}" dt="2025-06-27T13:03:41.148" v="13" actId="47"/>
        <pc:sldMkLst>
          <pc:docMk/>
          <pc:sldMk cId="2123684508" sldId="307"/>
        </pc:sldMkLst>
      </pc:sldChg>
      <pc:sldChg chg="del">
        <pc:chgData name="Sinan Eraslan" userId="421a04b2fa6dfc60" providerId="LiveId" clId="{CB1F8F48-F8C4-42F8-BC1C-02BCCA52BB1A}" dt="2025-06-27T13:03:41.576" v="14" actId="47"/>
        <pc:sldMkLst>
          <pc:docMk/>
          <pc:sldMk cId="3524431866" sldId="308"/>
        </pc:sldMkLst>
      </pc:sldChg>
      <pc:sldChg chg="del">
        <pc:chgData name="Sinan Eraslan" userId="421a04b2fa6dfc60" providerId="LiveId" clId="{CB1F8F48-F8C4-42F8-BC1C-02BCCA52BB1A}" dt="2025-06-27T13:03:41.993" v="15" actId="47"/>
        <pc:sldMkLst>
          <pc:docMk/>
          <pc:sldMk cId="392955041" sldId="309"/>
        </pc:sldMkLst>
      </pc:sldChg>
      <pc:sldChg chg="del">
        <pc:chgData name="Sinan Eraslan" userId="421a04b2fa6dfc60" providerId="LiveId" clId="{CB1F8F48-F8C4-42F8-BC1C-02BCCA52BB1A}" dt="2025-06-27T13:03:42.679" v="16" actId="47"/>
        <pc:sldMkLst>
          <pc:docMk/>
          <pc:sldMk cId="4184257330" sldId="310"/>
        </pc:sldMkLst>
      </pc:sldChg>
      <pc:sldChg chg="del">
        <pc:chgData name="Sinan Eraslan" userId="421a04b2fa6dfc60" providerId="LiveId" clId="{CB1F8F48-F8C4-42F8-BC1C-02BCCA52BB1A}" dt="2025-06-27T13:03:46.212" v="17" actId="47"/>
        <pc:sldMkLst>
          <pc:docMk/>
          <pc:sldMk cId="1601438779" sldId="311"/>
        </pc:sldMkLst>
      </pc:sldChg>
      <pc:sldChg chg="modSp mod">
        <pc:chgData name="Sinan Eraslan" userId="421a04b2fa6dfc60" providerId="LiveId" clId="{CB1F8F48-F8C4-42F8-BC1C-02BCCA52BB1A}" dt="2025-06-27T13:05:17.168" v="21" actId="1076"/>
        <pc:sldMkLst>
          <pc:docMk/>
          <pc:sldMk cId="1981554717" sldId="312"/>
        </pc:sldMkLst>
        <pc:grpChg chg="mod">
          <ac:chgData name="Sinan Eraslan" userId="421a04b2fa6dfc60" providerId="LiveId" clId="{CB1F8F48-F8C4-42F8-BC1C-02BCCA52BB1A}" dt="2025-06-27T13:05:17.168" v="21" actId="1076"/>
          <ac:grpSpMkLst>
            <pc:docMk/>
            <pc:sldMk cId="1981554717" sldId="312"/>
            <ac:grpSpMk id="15" creationId="{8B20997A-5A09-1EAD-5FAD-F9A32BEA492A}"/>
          </ac:grpSpMkLst>
        </pc:grpChg>
      </pc:sldChg>
      <pc:sldChg chg="add del">
        <pc:chgData name="Sinan Eraslan" userId="421a04b2fa6dfc60" providerId="LiveId" clId="{CB1F8F48-F8C4-42F8-BC1C-02BCCA52BB1A}" dt="2025-06-27T13:33:37.865" v="186" actId="47"/>
        <pc:sldMkLst>
          <pc:docMk/>
          <pc:sldMk cId="919856061" sldId="313"/>
        </pc:sldMkLst>
      </pc:sldChg>
      <pc:sldChg chg="del">
        <pc:chgData name="Sinan Eraslan" userId="421a04b2fa6dfc60" providerId="LiveId" clId="{CB1F8F48-F8C4-42F8-BC1C-02BCCA52BB1A}" dt="2025-06-27T13:08:11.975" v="22" actId="47"/>
        <pc:sldMkLst>
          <pc:docMk/>
          <pc:sldMk cId="3138688270" sldId="314"/>
        </pc:sldMkLst>
      </pc:sldChg>
      <pc:sldChg chg="modSp add del">
        <pc:chgData name="Sinan Eraslan" userId="421a04b2fa6dfc60" providerId="LiveId" clId="{CB1F8F48-F8C4-42F8-BC1C-02BCCA52BB1A}" dt="2025-06-27T13:33:38.024" v="187" actId="47"/>
        <pc:sldMkLst>
          <pc:docMk/>
          <pc:sldMk cId="3391027436" sldId="315"/>
        </pc:sldMkLst>
        <pc:spChg chg="mod">
          <ac:chgData name="Sinan Eraslan" userId="421a04b2fa6dfc60" providerId="LiveId" clId="{CB1F8F48-F8C4-42F8-BC1C-02BCCA52BB1A}" dt="2025-06-27T13:13:04.881" v="101" actId="20577"/>
          <ac:spMkLst>
            <pc:docMk/>
            <pc:sldMk cId="3391027436" sldId="315"/>
            <ac:spMk id="17" creationId="{4F3D4B88-6DC5-F967-3A6B-020EBB929834}"/>
          </ac:spMkLst>
        </pc:spChg>
      </pc:sldChg>
      <pc:sldChg chg="add del">
        <pc:chgData name="Sinan Eraslan" userId="421a04b2fa6dfc60" providerId="LiveId" clId="{CB1F8F48-F8C4-42F8-BC1C-02BCCA52BB1A}" dt="2025-06-27T13:33:38.181" v="188" actId="47"/>
        <pc:sldMkLst>
          <pc:docMk/>
          <pc:sldMk cId="1699670945" sldId="316"/>
        </pc:sldMkLst>
      </pc:sldChg>
      <pc:sldChg chg="add del">
        <pc:chgData name="Sinan Eraslan" userId="421a04b2fa6dfc60" providerId="LiveId" clId="{CB1F8F48-F8C4-42F8-BC1C-02BCCA52BB1A}" dt="2025-06-27T13:33:38.340" v="189" actId="47"/>
        <pc:sldMkLst>
          <pc:docMk/>
          <pc:sldMk cId="1588588269" sldId="317"/>
        </pc:sldMkLst>
      </pc:sldChg>
      <pc:sldChg chg="modSp add del">
        <pc:chgData name="Sinan Eraslan" userId="421a04b2fa6dfc60" providerId="LiveId" clId="{CB1F8F48-F8C4-42F8-BC1C-02BCCA52BB1A}" dt="2025-06-27T13:33:38.524" v="190" actId="47"/>
        <pc:sldMkLst>
          <pc:docMk/>
          <pc:sldMk cId="3557262301" sldId="318"/>
        </pc:sldMkLst>
        <pc:spChg chg="mod">
          <ac:chgData name="Sinan Eraslan" userId="421a04b2fa6dfc60" providerId="LiveId" clId="{CB1F8F48-F8C4-42F8-BC1C-02BCCA52BB1A}" dt="2025-06-27T13:16:48.924" v="102" actId="6549"/>
          <ac:spMkLst>
            <pc:docMk/>
            <pc:sldMk cId="3557262301" sldId="318"/>
            <ac:spMk id="20" creationId="{A528478C-B8C4-2DAF-DDE4-78D8B612F06E}"/>
          </ac:spMkLst>
        </pc:spChg>
        <pc:spChg chg="mod">
          <ac:chgData name="Sinan Eraslan" userId="421a04b2fa6dfc60" providerId="LiveId" clId="{CB1F8F48-F8C4-42F8-BC1C-02BCCA52BB1A}" dt="2025-06-27T13:17:50.172" v="106" actId="114"/>
          <ac:spMkLst>
            <pc:docMk/>
            <pc:sldMk cId="3557262301" sldId="318"/>
            <ac:spMk id="30" creationId="{E4309847-A36E-2FEE-58D0-6D26F3061D21}"/>
          </ac:spMkLst>
        </pc:spChg>
      </pc:sldChg>
      <pc:sldChg chg="modSp add del mod">
        <pc:chgData name="Sinan Eraslan" userId="421a04b2fa6dfc60" providerId="LiveId" clId="{CB1F8F48-F8C4-42F8-BC1C-02BCCA52BB1A}" dt="2025-06-30T10:48:25.289" v="223" actId="6549"/>
        <pc:sldMkLst>
          <pc:docMk/>
          <pc:sldMk cId="3599690156" sldId="319"/>
        </pc:sldMkLst>
        <pc:spChg chg="mod">
          <ac:chgData name="Sinan Eraslan" userId="421a04b2fa6dfc60" providerId="LiveId" clId="{CB1F8F48-F8C4-42F8-BC1C-02BCCA52BB1A}" dt="2025-06-30T10:48:25.289" v="223" actId="6549"/>
          <ac:spMkLst>
            <pc:docMk/>
            <pc:sldMk cId="3599690156" sldId="319"/>
            <ac:spMk id="25" creationId="{42367CB8-68CA-3F71-F057-15E82CED8B28}"/>
          </ac:spMkLst>
        </pc:spChg>
      </pc:sldChg>
      <pc:sldChg chg="modSp add del mod">
        <pc:chgData name="Sinan Eraslan" userId="421a04b2fa6dfc60" providerId="LiveId" clId="{CB1F8F48-F8C4-42F8-BC1C-02BCCA52BB1A}" dt="2025-06-30T10:48:27.799" v="225" actId="6549"/>
        <pc:sldMkLst>
          <pc:docMk/>
          <pc:sldMk cId="752770940" sldId="320"/>
        </pc:sldMkLst>
        <pc:spChg chg="mod">
          <ac:chgData name="Sinan Eraslan" userId="421a04b2fa6dfc60" providerId="LiveId" clId="{CB1F8F48-F8C4-42F8-BC1C-02BCCA52BB1A}" dt="2025-06-30T10:48:15.759" v="221"/>
          <ac:spMkLst>
            <pc:docMk/>
            <pc:sldMk cId="752770940" sldId="320"/>
            <ac:spMk id="12" creationId="{714A4E43-EA3E-E25A-1F17-B7E2BF6990E6}"/>
          </ac:spMkLst>
        </pc:spChg>
        <pc:spChg chg="mod">
          <ac:chgData name="Sinan Eraslan" userId="421a04b2fa6dfc60" providerId="LiveId" clId="{CB1F8F48-F8C4-42F8-BC1C-02BCCA52BB1A}" dt="2025-06-30T10:48:27.799" v="225" actId="6549"/>
          <ac:spMkLst>
            <pc:docMk/>
            <pc:sldMk cId="752770940" sldId="320"/>
            <ac:spMk id="25" creationId="{42367CB8-68CA-3F71-F057-15E82CED8B28}"/>
          </ac:spMkLst>
        </pc:spChg>
      </pc:sldChg>
      <pc:sldChg chg="modSp add del mod">
        <pc:chgData name="Sinan Eraslan" userId="421a04b2fa6dfc60" providerId="LiveId" clId="{CB1F8F48-F8C4-42F8-BC1C-02BCCA52BB1A}" dt="2025-06-27T13:33:39.009" v="193" actId="47"/>
        <pc:sldMkLst>
          <pc:docMk/>
          <pc:sldMk cId="3917164854" sldId="321"/>
        </pc:sldMkLst>
        <pc:spChg chg="mod">
          <ac:chgData name="Sinan Eraslan" userId="421a04b2fa6dfc60" providerId="LiveId" clId="{CB1F8F48-F8C4-42F8-BC1C-02BCCA52BB1A}" dt="2025-06-27T13:20:02.316" v="107" actId="1076"/>
          <ac:spMkLst>
            <pc:docMk/>
            <pc:sldMk cId="3917164854" sldId="321"/>
            <ac:spMk id="32" creationId="{F93B4DB5-6C94-7559-EE02-007256BB19FD}"/>
          </ac:spMkLst>
        </pc:spChg>
      </pc:sldChg>
      <pc:sldChg chg="add del">
        <pc:chgData name="Sinan Eraslan" userId="421a04b2fa6dfc60" providerId="LiveId" clId="{CB1F8F48-F8C4-42F8-BC1C-02BCCA52BB1A}" dt="2025-06-27T13:33:39.510" v="195" actId="47"/>
        <pc:sldMkLst>
          <pc:docMk/>
          <pc:sldMk cId="388203524" sldId="322"/>
        </pc:sldMkLst>
      </pc:sldChg>
      <pc:sldChg chg="modSp add del mod">
        <pc:chgData name="Sinan Eraslan" userId="421a04b2fa6dfc60" providerId="LiveId" clId="{CB1F8F48-F8C4-42F8-BC1C-02BCCA52BB1A}" dt="2025-06-30T10:48:35.428" v="227" actId="6549"/>
        <pc:sldMkLst>
          <pc:docMk/>
          <pc:sldMk cId="2220098101" sldId="323"/>
        </pc:sldMkLst>
        <pc:spChg chg="mod">
          <ac:chgData name="Sinan Eraslan" userId="421a04b2fa6dfc60" providerId="LiveId" clId="{CB1F8F48-F8C4-42F8-BC1C-02BCCA52BB1A}" dt="2025-06-30T10:48:35.428" v="227" actId="6549"/>
          <ac:spMkLst>
            <pc:docMk/>
            <pc:sldMk cId="2220098101" sldId="323"/>
            <ac:spMk id="25" creationId="{42367CB8-68CA-3F71-F057-15E82CED8B28}"/>
          </ac:spMkLst>
        </pc:spChg>
      </pc:sldChg>
      <pc:sldChg chg="add del">
        <pc:chgData name="Sinan Eraslan" userId="421a04b2fa6dfc60" providerId="LiveId" clId="{CB1F8F48-F8C4-42F8-BC1C-02BCCA52BB1A}" dt="2025-06-27T13:33:39.683" v="196" actId="47"/>
        <pc:sldMkLst>
          <pc:docMk/>
          <pc:sldMk cId="1663493089" sldId="324"/>
        </pc:sldMkLst>
      </pc:sldChg>
      <pc:sldChg chg="modSp add del mod">
        <pc:chgData name="Sinan Eraslan" userId="421a04b2fa6dfc60" providerId="LiveId" clId="{CB1F8F48-F8C4-42F8-BC1C-02BCCA52BB1A}" dt="2025-06-27T13:33:39.851" v="197" actId="47"/>
        <pc:sldMkLst>
          <pc:docMk/>
          <pc:sldMk cId="2788579603" sldId="325"/>
        </pc:sldMkLst>
        <pc:spChg chg="mod">
          <ac:chgData name="Sinan Eraslan" userId="421a04b2fa6dfc60" providerId="LiveId" clId="{CB1F8F48-F8C4-42F8-BC1C-02BCCA52BB1A}" dt="2025-06-27T13:33:08.377" v="133" actId="1076"/>
          <ac:spMkLst>
            <pc:docMk/>
            <pc:sldMk cId="2788579603" sldId="325"/>
            <ac:spMk id="13" creationId="{54D7F9A5-BB7A-AB96-D5CF-71FFD1AA3BC6}"/>
          </ac:spMkLst>
        </pc:spChg>
      </pc:sldChg>
      <pc:sldChg chg="modSp add del mod">
        <pc:chgData name="Sinan Eraslan" userId="421a04b2fa6dfc60" providerId="LiveId" clId="{CB1F8F48-F8C4-42F8-BC1C-02BCCA52BB1A}" dt="2025-06-30T10:48:43.439" v="229" actId="6549"/>
        <pc:sldMkLst>
          <pc:docMk/>
          <pc:sldMk cId="3295961773" sldId="326"/>
        </pc:sldMkLst>
        <pc:spChg chg="mod">
          <ac:chgData name="Sinan Eraslan" userId="421a04b2fa6dfc60" providerId="LiveId" clId="{CB1F8F48-F8C4-42F8-BC1C-02BCCA52BB1A}" dt="2025-06-30T10:48:43.439" v="229" actId="6549"/>
          <ac:spMkLst>
            <pc:docMk/>
            <pc:sldMk cId="3295961773" sldId="326"/>
            <ac:spMk id="25" creationId="{42367CB8-68CA-3F71-F057-15E82CED8B28}"/>
          </ac:spMkLst>
        </pc:spChg>
      </pc:sldChg>
      <pc:sldChg chg="modSp add del mod">
        <pc:chgData name="Sinan Eraslan" userId="421a04b2fa6dfc60" providerId="LiveId" clId="{CB1F8F48-F8C4-42F8-BC1C-02BCCA52BB1A}" dt="2025-06-30T10:48:46.129" v="231" actId="6549"/>
        <pc:sldMkLst>
          <pc:docMk/>
          <pc:sldMk cId="4057587676" sldId="327"/>
        </pc:sldMkLst>
        <pc:spChg chg="mod">
          <ac:chgData name="Sinan Eraslan" userId="421a04b2fa6dfc60" providerId="LiveId" clId="{CB1F8F48-F8C4-42F8-BC1C-02BCCA52BB1A}" dt="2025-06-30T10:48:46.129" v="231" actId="6549"/>
          <ac:spMkLst>
            <pc:docMk/>
            <pc:sldMk cId="4057587676" sldId="327"/>
            <ac:spMk id="25" creationId="{42367CB8-68CA-3F71-F057-15E82CED8B28}"/>
          </ac:spMkLst>
        </pc:spChg>
      </pc:sldChg>
      <pc:sldChg chg="modSp add del mod">
        <pc:chgData name="Sinan Eraslan" userId="421a04b2fa6dfc60" providerId="LiveId" clId="{CB1F8F48-F8C4-42F8-BC1C-02BCCA52BB1A}" dt="2025-06-30T10:48:49.009" v="233" actId="6549"/>
        <pc:sldMkLst>
          <pc:docMk/>
          <pc:sldMk cId="3613890437" sldId="328"/>
        </pc:sldMkLst>
        <pc:spChg chg="mod">
          <ac:chgData name="Sinan Eraslan" userId="421a04b2fa6dfc60" providerId="LiveId" clId="{CB1F8F48-F8C4-42F8-BC1C-02BCCA52BB1A}" dt="2025-06-30T10:48:49.009" v="233" actId="6549"/>
          <ac:spMkLst>
            <pc:docMk/>
            <pc:sldMk cId="3613890437" sldId="328"/>
            <ac:spMk id="25" creationId="{42367CB8-68CA-3F71-F057-15E82CED8B28}"/>
          </ac:spMkLst>
        </pc:spChg>
      </pc:sldChg>
      <pc:sldChg chg="del">
        <pc:chgData name="Sinan Eraslan" userId="421a04b2fa6dfc60" providerId="LiveId" clId="{CB1F8F48-F8C4-42F8-BC1C-02BCCA52BB1A}" dt="2025-06-27T13:33:24.976" v="134" actId="47"/>
        <pc:sldMkLst>
          <pc:docMk/>
          <pc:sldMk cId="908672170" sldId="329"/>
        </pc:sldMkLst>
      </pc:sldChg>
      <pc:sldChg chg="add del">
        <pc:chgData name="Sinan Eraslan" userId="421a04b2fa6dfc60" providerId="LiveId" clId="{CB1F8F48-F8C4-42F8-BC1C-02BCCA52BB1A}" dt="2025-06-27T13:34:29.254" v="206" actId="47"/>
        <pc:sldMkLst>
          <pc:docMk/>
          <pc:sldMk cId="300477164" sldId="330"/>
        </pc:sldMkLst>
      </pc:sldChg>
      <pc:sldChg chg="del">
        <pc:chgData name="Sinan Eraslan" userId="421a04b2fa6dfc60" providerId="LiveId" clId="{CB1F8F48-F8C4-42F8-BC1C-02BCCA52BB1A}" dt="2025-06-27T13:33:28.680" v="135" actId="47"/>
        <pc:sldMkLst>
          <pc:docMk/>
          <pc:sldMk cId="2469886026" sldId="331"/>
        </pc:sldMkLst>
      </pc:sldChg>
      <pc:sldChg chg="del">
        <pc:chgData name="Sinan Eraslan" userId="421a04b2fa6dfc60" providerId="LiveId" clId="{CB1F8F48-F8C4-42F8-BC1C-02BCCA52BB1A}" dt="2025-06-27T13:33:30.327" v="136" actId="47"/>
        <pc:sldMkLst>
          <pc:docMk/>
          <pc:sldMk cId="3171485464" sldId="332"/>
        </pc:sldMkLst>
      </pc:sldChg>
      <pc:sldChg chg="del">
        <pc:chgData name="Sinan Eraslan" userId="421a04b2fa6dfc60" providerId="LiveId" clId="{CB1F8F48-F8C4-42F8-BC1C-02BCCA52BB1A}" dt="2025-06-27T13:33:31.210" v="137" actId="47"/>
        <pc:sldMkLst>
          <pc:docMk/>
          <pc:sldMk cId="3913044719" sldId="333"/>
        </pc:sldMkLst>
      </pc:sldChg>
      <pc:sldChg chg="del">
        <pc:chgData name="Sinan Eraslan" userId="421a04b2fa6dfc60" providerId="LiveId" clId="{CB1F8F48-F8C4-42F8-BC1C-02BCCA52BB1A}" dt="2025-06-27T13:33:31.911" v="138" actId="47"/>
        <pc:sldMkLst>
          <pc:docMk/>
          <pc:sldMk cId="1550617967" sldId="334"/>
        </pc:sldMkLst>
      </pc:sldChg>
      <pc:sldChg chg="del">
        <pc:chgData name="Sinan Eraslan" userId="421a04b2fa6dfc60" providerId="LiveId" clId="{CB1F8F48-F8C4-42F8-BC1C-02BCCA52BB1A}" dt="2025-06-27T13:33:32.044" v="139" actId="47"/>
        <pc:sldMkLst>
          <pc:docMk/>
          <pc:sldMk cId="2107459186" sldId="335"/>
        </pc:sldMkLst>
      </pc:sldChg>
      <pc:sldChg chg="del">
        <pc:chgData name="Sinan Eraslan" userId="421a04b2fa6dfc60" providerId="LiveId" clId="{CB1F8F48-F8C4-42F8-BC1C-02BCCA52BB1A}" dt="2025-06-27T13:33:32.754" v="143" actId="47"/>
        <pc:sldMkLst>
          <pc:docMk/>
          <pc:sldMk cId="960289541" sldId="336"/>
        </pc:sldMkLst>
      </pc:sldChg>
      <pc:sldChg chg="del">
        <pc:chgData name="Sinan Eraslan" userId="421a04b2fa6dfc60" providerId="LiveId" clId="{CB1F8F48-F8C4-42F8-BC1C-02BCCA52BB1A}" dt="2025-06-27T13:33:32.254" v="140" actId="47"/>
        <pc:sldMkLst>
          <pc:docMk/>
          <pc:sldMk cId="1408745843" sldId="337"/>
        </pc:sldMkLst>
      </pc:sldChg>
      <pc:sldChg chg="del">
        <pc:chgData name="Sinan Eraslan" userId="421a04b2fa6dfc60" providerId="LiveId" clId="{CB1F8F48-F8C4-42F8-BC1C-02BCCA52BB1A}" dt="2025-06-27T13:33:32.428" v="141" actId="47"/>
        <pc:sldMkLst>
          <pc:docMk/>
          <pc:sldMk cId="649615627" sldId="338"/>
        </pc:sldMkLst>
      </pc:sldChg>
      <pc:sldChg chg="del">
        <pc:chgData name="Sinan Eraslan" userId="421a04b2fa6dfc60" providerId="LiveId" clId="{CB1F8F48-F8C4-42F8-BC1C-02BCCA52BB1A}" dt="2025-06-27T13:33:32.585" v="142" actId="47"/>
        <pc:sldMkLst>
          <pc:docMk/>
          <pc:sldMk cId="1474928345" sldId="339"/>
        </pc:sldMkLst>
      </pc:sldChg>
      <pc:sldChg chg="del">
        <pc:chgData name="Sinan Eraslan" userId="421a04b2fa6dfc60" providerId="LiveId" clId="{CB1F8F48-F8C4-42F8-BC1C-02BCCA52BB1A}" dt="2025-06-27T13:33:32.929" v="144" actId="47"/>
        <pc:sldMkLst>
          <pc:docMk/>
          <pc:sldMk cId="3083166579" sldId="340"/>
        </pc:sldMkLst>
      </pc:sldChg>
      <pc:sldChg chg="del">
        <pc:chgData name="Sinan Eraslan" userId="421a04b2fa6dfc60" providerId="LiveId" clId="{CB1F8F48-F8C4-42F8-BC1C-02BCCA52BB1A}" dt="2025-06-27T13:33:33.111" v="145" actId="47"/>
        <pc:sldMkLst>
          <pc:docMk/>
          <pc:sldMk cId="3613093196" sldId="341"/>
        </pc:sldMkLst>
      </pc:sldChg>
      <pc:sldChg chg="del">
        <pc:chgData name="Sinan Eraslan" userId="421a04b2fa6dfc60" providerId="LiveId" clId="{CB1F8F48-F8C4-42F8-BC1C-02BCCA52BB1A}" dt="2025-06-27T13:33:33.597" v="146" actId="47"/>
        <pc:sldMkLst>
          <pc:docMk/>
          <pc:sldMk cId="2366717156" sldId="342"/>
        </pc:sldMkLst>
      </pc:sldChg>
      <pc:sldChg chg="del">
        <pc:chgData name="Sinan Eraslan" userId="421a04b2fa6dfc60" providerId="LiveId" clId="{CB1F8F48-F8C4-42F8-BC1C-02BCCA52BB1A}" dt="2025-06-27T13:33:33.656" v="147" actId="47"/>
        <pc:sldMkLst>
          <pc:docMk/>
          <pc:sldMk cId="1085479540" sldId="343"/>
        </pc:sldMkLst>
      </pc:sldChg>
      <pc:sldChg chg="del">
        <pc:chgData name="Sinan Eraslan" userId="421a04b2fa6dfc60" providerId="LiveId" clId="{CB1F8F48-F8C4-42F8-BC1C-02BCCA52BB1A}" dt="2025-06-27T13:33:33.755" v="148" actId="47"/>
        <pc:sldMkLst>
          <pc:docMk/>
          <pc:sldMk cId="332154054" sldId="344"/>
        </pc:sldMkLst>
      </pc:sldChg>
      <pc:sldChg chg="del">
        <pc:chgData name="Sinan Eraslan" userId="421a04b2fa6dfc60" providerId="LiveId" clId="{CB1F8F48-F8C4-42F8-BC1C-02BCCA52BB1A}" dt="2025-06-27T13:33:33.830" v="149" actId="47"/>
        <pc:sldMkLst>
          <pc:docMk/>
          <pc:sldMk cId="3376548729" sldId="345"/>
        </pc:sldMkLst>
      </pc:sldChg>
      <pc:sldChg chg="del">
        <pc:chgData name="Sinan Eraslan" userId="421a04b2fa6dfc60" providerId="LiveId" clId="{CB1F8F48-F8C4-42F8-BC1C-02BCCA52BB1A}" dt="2025-06-27T13:33:33.913" v="150" actId="47"/>
        <pc:sldMkLst>
          <pc:docMk/>
          <pc:sldMk cId="4271571443" sldId="346"/>
        </pc:sldMkLst>
      </pc:sldChg>
      <pc:sldChg chg="del">
        <pc:chgData name="Sinan Eraslan" userId="421a04b2fa6dfc60" providerId="LiveId" clId="{CB1F8F48-F8C4-42F8-BC1C-02BCCA52BB1A}" dt="2025-06-27T13:33:33.997" v="151" actId="47"/>
        <pc:sldMkLst>
          <pc:docMk/>
          <pc:sldMk cId="361223339" sldId="347"/>
        </pc:sldMkLst>
      </pc:sldChg>
      <pc:sldChg chg="del">
        <pc:chgData name="Sinan Eraslan" userId="421a04b2fa6dfc60" providerId="LiveId" clId="{CB1F8F48-F8C4-42F8-BC1C-02BCCA52BB1A}" dt="2025-06-27T13:33:34.013" v="152" actId="47"/>
        <pc:sldMkLst>
          <pc:docMk/>
          <pc:sldMk cId="3898652569" sldId="348"/>
        </pc:sldMkLst>
      </pc:sldChg>
      <pc:sldChg chg="del">
        <pc:chgData name="Sinan Eraslan" userId="421a04b2fa6dfc60" providerId="LiveId" clId="{CB1F8F48-F8C4-42F8-BC1C-02BCCA52BB1A}" dt="2025-06-27T13:33:34.046" v="153" actId="47"/>
        <pc:sldMkLst>
          <pc:docMk/>
          <pc:sldMk cId="1296103110" sldId="349"/>
        </pc:sldMkLst>
      </pc:sldChg>
      <pc:sldChg chg="del">
        <pc:chgData name="Sinan Eraslan" userId="421a04b2fa6dfc60" providerId="LiveId" clId="{CB1F8F48-F8C4-42F8-BC1C-02BCCA52BB1A}" dt="2025-06-27T13:33:34.131" v="154" actId="47"/>
        <pc:sldMkLst>
          <pc:docMk/>
          <pc:sldMk cId="1428749063" sldId="350"/>
        </pc:sldMkLst>
      </pc:sldChg>
      <pc:sldChg chg="del">
        <pc:chgData name="Sinan Eraslan" userId="421a04b2fa6dfc60" providerId="LiveId" clId="{CB1F8F48-F8C4-42F8-BC1C-02BCCA52BB1A}" dt="2025-06-27T13:33:34.231" v="155" actId="47"/>
        <pc:sldMkLst>
          <pc:docMk/>
          <pc:sldMk cId="1471791819" sldId="351"/>
        </pc:sldMkLst>
      </pc:sldChg>
      <pc:sldChg chg="del">
        <pc:chgData name="Sinan Eraslan" userId="421a04b2fa6dfc60" providerId="LiveId" clId="{CB1F8F48-F8C4-42F8-BC1C-02BCCA52BB1A}" dt="2025-06-27T13:33:34.313" v="156" actId="47"/>
        <pc:sldMkLst>
          <pc:docMk/>
          <pc:sldMk cId="2435431144" sldId="352"/>
        </pc:sldMkLst>
      </pc:sldChg>
      <pc:sldChg chg="del">
        <pc:chgData name="Sinan Eraslan" userId="421a04b2fa6dfc60" providerId="LiveId" clId="{CB1F8F48-F8C4-42F8-BC1C-02BCCA52BB1A}" dt="2025-06-27T13:33:34.357" v="157" actId="47"/>
        <pc:sldMkLst>
          <pc:docMk/>
          <pc:sldMk cId="767884984" sldId="353"/>
        </pc:sldMkLst>
      </pc:sldChg>
      <pc:sldChg chg="del">
        <pc:chgData name="Sinan Eraslan" userId="421a04b2fa6dfc60" providerId="LiveId" clId="{CB1F8F48-F8C4-42F8-BC1C-02BCCA52BB1A}" dt="2025-06-27T13:33:34.414" v="158" actId="47"/>
        <pc:sldMkLst>
          <pc:docMk/>
          <pc:sldMk cId="2815338109" sldId="354"/>
        </pc:sldMkLst>
      </pc:sldChg>
      <pc:sldChg chg="del">
        <pc:chgData name="Sinan Eraslan" userId="421a04b2fa6dfc60" providerId="LiveId" clId="{CB1F8F48-F8C4-42F8-BC1C-02BCCA52BB1A}" dt="2025-06-27T13:33:34.473" v="160" actId="47"/>
        <pc:sldMkLst>
          <pc:docMk/>
          <pc:sldMk cId="200105455" sldId="355"/>
        </pc:sldMkLst>
      </pc:sldChg>
      <pc:sldChg chg="del">
        <pc:chgData name="Sinan Eraslan" userId="421a04b2fa6dfc60" providerId="LiveId" clId="{CB1F8F48-F8C4-42F8-BC1C-02BCCA52BB1A}" dt="2025-06-27T13:33:34.457" v="159" actId="47"/>
        <pc:sldMkLst>
          <pc:docMk/>
          <pc:sldMk cId="4276849188" sldId="356"/>
        </pc:sldMkLst>
      </pc:sldChg>
      <pc:sldChg chg="del">
        <pc:chgData name="Sinan Eraslan" userId="421a04b2fa6dfc60" providerId="LiveId" clId="{CB1F8F48-F8C4-42F8-BC1C-02BCCA52BB1A}" dt="2025-06-27T13:33:34.488" v="161" actId="47"/>
        <pc:sldMkLst>
          <pc:docMk/>
          <pc:sldMk cId="1901775187" sldId="357"/>
        </pc:sldMkLst>
      </pc:sldChg>
      <pc:sldChg chg="del">
        <pc:chgData name="Sinan Eraslan" userId="421a04b2fa6dfc60" providerId="LiveId" clId="{CB1F8F48-F8C4-42F8-BC1C-02BCCA52BB1A}" dt="2025-06-27T13:33:34.599" v="163" actId="47"/>
        <pc:sldMkLst>
          <pc:docMk/>
          <pc:sldMk cId="2429983008" sldId="358"/>
        </pc:sldMkLst>
      </pc:sldChg>
      <pc:sldChg chg="del">
        <pc:chgData name="Sinan Eraslan" userId="421a04b2fa6dfc60" providerId="LiveId" clId="{CB1F8F48-F8C4-42F8-BC1C-02BCCA52BB1A}" dt="2025-06-27T13:33:34.673" v="164" actId="47"/>
        <pc:sldMkLst>
          <pc:docMk/>
          <pc:sldMk cId="3421337057" sldId="359"/>
        </pc:sldMkLst>
      </pc:sldChg>
      <pc:sldChg chg="del">
        <pc:chgData name="Sinan Eraslan" userId="421a04b2fa6dfc60" providerId="LiveId" clId="{CB1F8F48-F8C4-42F8-BC1C-02BCCA52BB1A}" dt="2025-06-27T13:33:34.699" v="165" actId="47"/>
        <pc:sldMkLst>
          <pc:docMk/>
          <pc:sldMk cId="177733473" sldId="360"/>
        </pc:sldMkLst>
      </pc:sldChg>
      <pc:sldChg chg="add del">
        <pc:chgData name="Sinan Eraslan" userId="421a04b2fa6dfc60" providerId="LiveId" clId="{CB1F8F48-F8C4-42F8-BC1C-02BCCA52BB1A}" dt="2025-06-27T13:34:30.154" v="207" actId="47"/>
        <pc:sldMkLst>
          <pc:docMk/>
          <pc:sldMk cId="1519942708" sldId="361"/>
        </pc:sldMkLst>
      </pc:sldChg>
      <pc:sldChg chg="del">
        <pc:chgData name="Sinan Eraslan" userId="421a04b2fa6dfc60" providerId="LiveId" clId="{CB1F8F48-F8C4-42F8-BC1C-02BCCA52BB1A}" dt="2025-06-27T13:33:34.532" v="162" actId="47"/>
        <pc:sldMkLst>
          <pc:docMk/>
          <pc:sldMk cId="2880175192" sldId="362"/>
        </pc:sldMkLst>
      </pc:sldChg>
      <pc:sldChg chg="add del">
        <pc:chgData name="Sinan Eraslan" userId="421a04b2fa6dfc60" providerId="LiveId" clId="{CB1F8F48-F8C4-42F8-BC1C-02BCCA52BB1A}" dt="2025-06-27T13:34:31.289" v="208" actId="47"/>
        <pc:sldMkLst>
          <pc:docMk/>
          <pc:sldMk cId="3898646127" sldId="363"/>
        </pc:sldMkLst>
      </pc:sldChg>
      <pc:sldChg chg="add del">
        <pc:chgData name="Sinan Eraslan" userId="421a04b2fa6dfc60" providerId="LiveId" clId="{CB1F8F48-F8C4-42F8-BC1C-02BCCA52BB1A}" dt="2025-06-27T13:34:33.545" v="209" actId="47"/>
        <pc:sldMkLst>
          <pc:docMk/>
          <pc:sldMk cId="36022797" sldId="364"/>
        </pc:sldMkLst>
      </pc:sldChg>
      <pc:sldChg chg="add del">
        <pc:chgData name="Sinan Eraslan" userId="421a04b2fa6dfc60" providerId="LiveId" clId="{CB1F8F48-F8C4-42F8-BC1C-02BCCA52BB1A}" dt="2025-06-27T13:34:34.501" v="210" actId="47"/>
        <pc:sldMkLst>
          <pc:docMk/>
          <pc:sldMk cId="363604401" sldId="365"/>
        </pc:sldMkLst>
      </pc:sldChg>
    </pc:docChg>
  </pc:docChgLst>
  <pc:docChgLst>
    <pc:chgData name="Sinan Eraslan" userId="421a04b2fa6dfc60" providerId="LiveId" clId="{8230AC90-CDD2-4362-BFD7-296B6419D326}"/>
    <pc:docChg chg="undo redo custSel addSld delSld modSld">
      <pc:chgData name="Sinan Eraslan" userId="421a04b2fa6dfc60" providerId="LiveId" clId="{8230AC90-CDD2-4362-BFD7-296B6419D326}" dt="2024-03-07T11:33:45.318" v="6149" actId="478"/>
      <pc:docMkLst>
        <pc:docMk/>
      </pc:docMkLst>
      <pc:sldChg chg="modSp mod">
        <pc:chgData name="Sinan Eraslan" userId="421a04b2fa6dfc60" providerId="LiveId" clId="{8230AC90-CDD2-4362-BFD7-296B6419D326}" dt="2024-02-13T06:35:49.090" v="3841" actId="207"/>
        <pc:sldMkLst>
          <pc:docMk/>
          <pc:sldMk cId="1872400943" sldId="256"/>
        </pc:sldMkLst>
      </pc:sldChg>
      <pc:sldChg chg="addSp delSp modSp mod setBg setClrOvrMap">
        <pc:chgData name="Sinan Eraslan" userId="421a04b2fa6dfc60" providerId="LiveId" clId="{8230AC90-CDD2-4362-BFD7-296B6419D326}" dt="2024-03-06T09:08:46.371" v="6135"/>
        <pc:sldMkLst>
          <pc:docMk/>
          <pc:sldMk cId="3405452778" sldId="257"/>
        </pc:sldMkLst>
      </pc:sldChg>
      <pc:sldChg chg="addSp delSp modSp add mod setBg delDesignElem">
        <pc:chgData name="Sinan Eraslan" userId="421a04b2fa6dfc60" providerId="LiveId" clId="{8230AC90-CDD2-4362-BFD7-296B6419D326}" dt="2024-02-13T07:13:18.244" v="3995" actId="403"/>
        <pc:sldMkLst>
          <pc:docMk/>
          <pc:sldMk cId="439745332" sldId="258"/>
        </pc:sldMkLst>
      </pc:sldChg>
      <pc:sldChg chg="del">
        <pc:chgData name="Sinan Eraslan" userId="421a04b2fa6dfc60" providerId="LiveId" clId="{8230AC90-CDD2-4362-BFD7-296B6419D326}" dt="2024-01-30T11:11:12.566" v="63" actId="47"/>
        <pc:sldMkLst>
          <pc:docMk/>
          <pc:sldMk cId="3654619200" sldId="258"/>
        </pc:sldMkLst>
      </pc:sldChg>
      <pc:sldChg chg="del">
        <pc:chgData name="Sinan Eraslan" userId="421a04b2fa6dfc60" providerId="LiveId" clId="{8230AC90-CDD2-4362-BFD7-296B6419D326}" dt="2024-01-30T11:11:13.653" v="64" actId="47"/>
        <pc:sldMkLst>
          <pc:docMk/>
          <pc:sldMk cId="2608212751" sldId="259"/>
        </pc:sldMkLst>
      </pc:sldChg>
      <pc:sldChg chg="addSp delSp modSp add del mod delDesignElem">
        <pc:chgData name="Sinan Eraslan" userId="421a04b2fa6dfc60" providerId="LiveId" clId="{8230AC90-CDD2-4362-BFD7-296B6419D326}" dt="2024-02-13T07:10:51.111" v="3956" actId="2696"/>
        <pc:sldMkLst>
          <pc:docMk/>
          <pc:sldMk cId="4002701402" sldId="259"/>
        </pc:sldMkLst>
      </pc:sldChg>
      <pc:sldChg chg="del">
        <pc:chgData name="Sinan Eraslan" userId="421a04b2fa6dfc60" providerId="LiveId" clId="{8230AC90-CDD2-4362-BFD7-296B6419D326}" dt="2024-01-30T11:11:14.224" v="65" actId="47"/>
        <pc:sldMkLst>
          <pc:docMk/>
          <pc:sldMk cId="2050545100" sldId="260"/>
        </pc:sldMkLst>
      </pc:sldChg>
      <pc:sldChg chg="addSp delSp modSp add del mod delDesignElem">
        <pc:chgData name="Sinan Eraslan" userId="421a04b2fa6dfc60" providerId="LiveId" clId="{8230AC90-CDD2-4362-BFD7-296B6419D326}" dt="2024-02-13T07:34:11.937" v="4085" actId="47"/>
        <pc:sldMkLst>
          <pc:docMk/>
          <pc:sldMk cId="3359887442" sldId="260"/>
        </pc:sldMkLst>
      </pc:sldChg>
      <pc:sldChg chg="del">
        <pc:chgData name="Sinan Eraslan" userId="421a04b2fa6dfc60" providerId="LiveId" clId="{8230AC90-CDD2-4362-BFD7-296B6419D326}" dt="2024-01-30T11:11:16.195" v="67" actId="47"/>
        <pc:sldMkLst>
          <pc:docMk/>
          <pc:sldMk cId="962034803" sldId="261"/>
        </pc:sldMkLst>
      </pc:sldChg>
      <pc:sldChg chg="addSp delSp modSp add del mod delDesignElem">
        <pc:chgData name="Sinan Eraslan" userId="421a04b2fa6dfc60" providerId="LiveId" clId="{8230AC90-CDD2-4362-BFD7-296B6419D326}" dt="2024-02-13T07:57:42.491" v="4137" actId="47"/>
        <pc:sldMkLst>
          <pc:docMk/>
          <pc:sldMk cId="2724503197" sldId="261"/>
        </pc:sldMkLst>
      </pc:sldChg>
      <pc:sldChg chg="del">
        <pc:chgData name="Sinan Eraslan" userId="421a04b2fa6dfc60" providerId="LiveId" clId="{8230AC90-CDD2-4362-BFD7-296B6419D326}" dt="2024-01-30T11:11:14.925" v="66" actId="47"/>
        <pc:sldMkLst>
          <pc:docMk/>
          <pc:sldMk cId="1181645173" sldId="262"/>
        </pc:sldMkLst>
      </pc:sldChg>
      <pc:sldChg chg="delSp modSp del mod delDesignElem">
        <pc:chgData name="Sinan Eraslan" userId="421a04b2fa6dfc60" providerId="LiveId" clId="{8230AC90-CDD2-4362-BFD7-296B6419D326}" dt="2024-02-13T08:01:25.613" v="4168" actId="47"/>
        <pc:sldMkLst>
          <pc:docMk/>
          <pc:sldMk cId="1392632567" sldId="262"/>
        </pc:sldMkLst>
      </pc:sldChg>
      <pc:sldChg chg="del">
        <pc:chgData name="Sinan Eraslan" userId="421a04b2fa6dfc60" providerId="LiveId" clId="{8230AC90-CDD2-4362-BFD7-296B6419D326}" dt="2024-01-30T11:11:16.759" v="68" actId="47"/>
        <pc:sldMkLst>
          <pc:docMk/>
          <pc:sldMk cId="3021289924" sldId="263"/>
        </pc:sldMkLst>
      </pc:sldChg>
      <pc:sldChg chg="addSp delSp modSp del mod delDesignElem">
        <pc:chgData name="Sinan Eraslan" userId="421a04b2fa6dfc60" providerId="LiveId" clId="{8230AC90-CDD2-4362-BFD7-296B6419D326}" dt="2024-02-13T08:21:14.117" v="4356" actId="2696"/>
        <pc:sldMkLst>
          <pc:docMk/>
          <pc:sldMk cId="3393693042" sldId="263"/>
        </pc:sldMkLst>
      </pc:sldChg>
      <pc:sldChg chg="delSp modSp del mod delDesignElem">
        <pc:chgData name="Sinan Eraslan" userId="421a04b2fa6dfc60" providerId="LiveId" clId="{8230AC90-CDD2-4362-BFD7-296B6419D326}" dt="2024-02-13T08:26:52.330" v="4412" actId="2696"/>
        <pc:sldMkLst>
          <pc:docMk/>
          <pc:sldMk cId="325185666" sldId="264"/>
        </pc:sldMkLst>
      </pc:sldChg>
      <pc:sldChg chg="del">
        <pc:chgData name="Sinan Eraslan" userId="421a04b2fa6dfc60" providerId="LiveId" clId="{8230AC90-CDD2-4362-BFD7-296B6419D326}" dt="2024-01-30T11:11:17.160" v="69" actId="47"/>
        <pc:sldMkLst>
          <pc:docMk/>
          <pc:sldMk cId="886428275" sldId="264"/>
        </pc:sldMkLst>
      </pc:sldChg>
      <pc:sldChg chg="delSp modSp del mod delDesignElem">
        <pc:chgData name="Sinan Eraslan" userId="421a04b2fa6dfc60" providerId="LiveId" clId="{8230AC90-CDD2-4362-BFD7-296B6419D326}" dt="2024-02-13T11:08:24.500" v="5048" actId="2696"/>
        <pc:sldMkLst>
          <pc:docMk/>
          <pc:sldMk cId="1256254781" sldId="265"/>
        </pc:sldMkLst>
      </pc:sldChg>
      <pc:sldChg chg="del">
        <pc:chgData name="Sinan Eraslan" userId="421a04b2fa6dfc60" providerId="LiveId" clId="{8230AC90-CDD2-4362-BFD7-296B6419D326}" dt="2024-01-30T11:11:17.729" v="70" actId="47"/>
        <pc:sldMkLst>
          <pc:docMk/>
          <pc:sldMk cId="1371697397" sldId="265"/>
        </pc:sldMkLst>
      </pc:sldChg>
      <pc:sldChg chg="delSp del mod delDesignElem">
        <pc:chgData name="Sinan Eraslan" userId="421a04b2fa6dfc60" providerId="LiveId" clId="{8230AC90-CDD2-4362-BFD7-296B6419D326}" dt="2024-02-13T11:31:41.812" v="5063" actId="47"/>
        <pc:sldMkLst>
          <pc:docMk/>
          <pc:sldMk cId="1480277520" sldId="266"/>
        </pc:sldMkLst>
      </pc:sldChg>
      <pc:sldChg chg="del">
        <pc:chgData name="Sinan Eraslan" userId="421a04b2fa6dfc60" providerId="LiveId" clId="{8230AC90-CDD2-4362-BFD7-296B6419D326}" dt="2024-01-30T11:11:18.630" v="71" actId="47"/>
        <pc:sldMkLst>
          <pc:docMk/>
          <pc:sldMk cId="4212203910" sldId="266"/>
        </pc:sldMkLst>
      </pc:sldChg>
      <pc:sldChg chg="delSp del mod delDesignElem">
        <pc:chgData name="Sinan Eraslan" userId="421a04b2fa6dfc60" providerId="LiveId" clId="{8230AC90-CDD2-4362-BFD7-296B6419D326}" dt="2024-02-13T11:41:49.291" v="5203" actId="47"/>
        <pc:sldMkLst>
          <pc:docMk/>
          <pc:sldMk cId="1569020201" sldId="267"/>
        </pc:sldMkLst>
      </pc:sldChg>
      <pc:sldChg chg="del">
        <pc:chgData name="Sinan Eraslan" userId="421a04b2fa6dfc60" providerId="LiveId" clId="{8230AC90-CDD2-4362-BFD7-296B6419D326}" dt="2024-01-30T11:11:19.147" v="72" actId="47"/>
        <pc:sldMkLst>
          <pc:docMk/>
          <pc:sldMk cId="1950550884" sldId="267"/>
        </pc:sldMkLst>
      </pc:sldChg>
      <pc:sldChg chg="del">
        <pc:chgData name="Sinan Eraslan" userId="421a04b2fa6dfc60" providerId="LiveId" clId="{8230AC90-CDD2-4362-BFD7-296B6419D326}" dt="2024-01-30T11:11:19.833" v="73" actId="47"/>
        <pc:sldMkLst>
          <pc:docMk/>
          <pc:sldMk cId="1468560988" sldId="268"/>
        </pc:sldMkLst>
      </pc:sldChg>
      <pc:sldChg chg="delSp modSp del mod">
        <pc:chgData name="Sinan Eraslan" userId="421a04b2fa6dfc60" providerId="LiveId" clId="{8230AC90-CDD2-4362-BFD7-296B6419D326}" dt="2024-02-13T11:42:42.504" v="5222" actId="47"/>
        <pc:sldMkLst>
          <pc:docMk/>
          <pc:sldMk cId="1472886039" sldId="268"/>
        </pc:sldMkLst>
      </pc:sldChg>
      <pc:sldChg chg="del">
        <pc:chgData name="Sinan Eraslan" userId="421a04b2fa6dfc60" providerId="LiveId" clId="{8230AC90-CDD2-4362-BFD7-296B6419D326}" dt="2024-01-30T11:11:20.349" v="74" actId="47"/>
        <pc:sldMkLst>
          <pc:docMk/>
          <pc:sldMk cId="3151780948" sldId="269"/>
        </pc:sldMkLst>
      </pc:sldChg>
      <pc:sldChg chg="addSp delSp modSp mod">
        <pc:chgData name="Sinan Eraslan" userId="421a04b2fa6dfc60" providerId="LiveId" clId="{8230AC90-CDD2-4362-BFD7-296B6419D326}" dt="2024-02-13T12:05:55.053" v="5565"/>
        <pc:sldMkLst>
          <pc:docMk/>
          <pc:sldMk cId="4013147559" sldId="269"/>
        </pc:sldMkLst>
      </pc:sldChg>
      <pc:sldChg chg="delSp modSp del mod">
        <pc:chgData name="Sinan Eraslan" userId="421a04b2fa6dfc60" providerId="LiveId" clId="{8230AC90-CDD2-4362-BFD7-296B6419D326}" dt="2024-02-13T12:07:44.106" v="5595" actId="47"/>
        <pc:sldMkLst>
          <pc:docMk/>
          <pc:sldMk cId="499485218" sldId="270"/>
        </pc:sldMkLst>
      </pc:sldChg>
      <pc:sldChg chg="del">
        <pc:chgData name="Sinan Eraslan" userId="421a04b2fa6dfc60" providerId="LiveId" clId="{8230AC90-CDD2-4362-BFD7-296B6419D326}" dt="2024-01-30T11:11:20.888" v="75" actId="47"/>
        <pc:sldMkLst>
          <pc:docMk/>
          <pc:sldMk cId="3723960916" sldId="270"/>
        </pc:sldMkLst>
      </pc:sldChg>
      <pc:sldChg chg="del">
        <pc:chgData name="Sinan Eraslan" userId="421a04b2fa6dfc60" providerId="LiveId" clId="{8230AC90-CDD2-4362-BFD7-296B6419D326}" dt="2024-01-30T11:11:21.521" v="76" actId="47"/>
        <pc:sldMkLst>
          <pc:docMk/>
          <pc:sldMk cId="3633438340" sldId="271"/>
        </pc:sldMkLst>
      </pc:sldChg>
      <pc:sldChg chg="delSp del mod">
        <pc:chgData name="Sinan Eraslan" userId="421a04b2fa6dfc60" providerId="LiveId" clId="{8230AC90-CDD2-4362-BFD7-296B6419D326}" dt="2024-02-13T12:10:06.148" v="5643" actId="2696"/>
        <pc:sldMkLst>
          <pc:docMk/>
          <pc:sldMk cId="3840800334" sldId="271"/>
        </pc:sldMkLst>
      </pc:sldChg>
      <pc:sldChg chg="addSp delSp modSp mod">
        <pc:chgData name="Sinan Eraslan" userId="421a04b2fa6dfc60" providerId="LiveId" clId="{8230AC90-CDD2-4362-BFD7-296B6419D326}" dt="2024-02-13T13:17:10.151" v="6077" actId="208"/>
        <pc:sldMkLst>
          <pc:docMk/>
          <pc:sldMk cId="3415466246" sldId="272"/>
        </pc:sldMkLst>
      </pc:sldChg>
      <pc:sldChg chg="del">
        <pc:chgData name="Sinan Eraslan" userId="421a04b2fa6dfc60" providerId="LiveId" clId="{8230AC90-CDD2-4362-BFD7-296B6419D326}" dt="2024-01-30T11:11:22.592" v="77" actId="47"/>
        <pc:sldMkLst>
          <pc:docMk/>
          <pc:sldMk cId="4219742632" sldId="272"/>
        </pc:sldMkLst>
      </pc:sldChg>
      <pc:sldChg chg="del">
        <pc:chgData name="Sinan Eraslan" userId="421a04b2fa6dfc60" providerId="LiveId" clId="{8230AC90-CDD2-4362-BFD7-296B6419D326}" dt="2024-01-30T11:11:22.823" v="78" actId="47"/>
        <pc:sldMkLst>
          <pc:docMk/>
          <pc:sldMk cId="343112488" sldId="273"/>
        </pc:sldMkLst>
      </pc:sldChg>
      <pc:sldChg chg="delSp modSp del mod">
        <pc:chgData name="Sinan Eraslan" userId="421a04b2fa6dfc60" providerId="LiveId" clId="{8230AC90-CDD2-4362-BFD7-296B6419D326}" dt="2024-02-13T12:18:04.501" v="5816" actId="47"/>
        <pc:sldMkLst>
          <pc:docMk/>
          <pc:sldMk cId="693982107" sldId="273"/>
        </pc:sldMkLst>
      </pc:sldChg>
      <pc:sldChg chg="addSp delSp modSp add mod">
        <pc:chgData name="Sinan Eraslan" userId="421a04b2fa6dfc60" providerId="LiveId" clId="{8230AC90-CDD2-4362-BFD7-296B6419D326}" dt="2024-02-16T07:09:35.007" v="6089" actId="208"/>
        <pc:sldMkLst>
          <pc:docMk/>
          <pc:sldMk cId="1807902901" sldId="274"/>
        </pc:sldMkLst>
      </pc:sldChg>
      <pc:sldChg chg="del">
        <pc:chgData name="Sinan Eraslan" userId="421a04b2fa6dfc60" providerId="LiveId" clId="{8230AC90-CDD2-4362-BFD7-296B6419D326}" dt="2024-01-30T11:11:23.140" v="79" actId="47"/>
        <pc:sldMkLst>
          <pc:docMk/>
          <pc:sldMk cId="3932834637" sldId="274"/>
        </pc:sldMkLst>
      </pc:sldChg>
      <pc:sldChg chg="addSp delSp modSp add mod">
        <pc:chgData name="Sinan Eraslan" userId="421a04b2fa6dfc60" providerId="LiveId" clId="{8230AC90-CDD2-4362-BFD7-296B6419D326}" dt="2024-02-16T07:10:01.910" v="6091" actId="20577"/>
        <pc:sldMkLst>
          <pc:docMk/>
          <pc:sldMk cId="1532733930" sldId="275"/>
        </pc:sldMkLst>
      </pc:sldChg>
      <pc:sldChg chg="addSp delSp modSp add mod">
        <pc:chgData name="Sinan Eraslan" userId="421a04b2fa6dfc60" providerId="LiveId" clId="{8230AC90-CDD2-4362-BFD7-296B6419D326}" dt="2024-02-13T08:24:29.616" v="4388" actId="1076"/>
        <pc:sldMkLst>
          <pc:docMk/>
          <pc:sldMk cId="3702664113" sldId="276"/>
        </pc:sldMkLst>
      </pc:sldChg>
      <pc:sldChg chg="add del">
        <pc:chgData name="Sinan Eraslan" userId="421a04b2fa6dfc60" providerId="LiveId" clId="{8230AC90-CDD2-4362-BFD7-296B6419D326}" dt="2024-02-13T07:10:32.803" v="3941" actId="2890"/>
        <pc:sldMkLst>
          <pc:docMk/>
          <pc:sldMk cId="892094874" sldId="277"/>
        </pc:sldMkLst>
      </pc:sldChg>
      <pc:sldChg chg="addSp delSp modSp add mod">
        <pc:chgData name="Sinan Eraslan" userId="421a04b2fa6dfc60" providerId="LiveId" clId="{8230AC90-CDD2-4362-BFD7-296B6419D326}" dt="2024-02-13T08:03:44.633" v="4192" actId="115"/>
        <pc:sldMkLst>
          <pc:docMk/>
          <pc:sldMk cId="4190497673" sldId="277"/>
        </pc:sldMkLst>
      </pc:sldChg>
      <pc:sldChg chg="addSp delSp modSp add mod">
        <pc:chgData name="Sinan Eraslan" userId="421a04b2fa6dfc60" providerId="LiveId" clId="{8230AC90-CDD2-4362-BFD7-296B6419D326}" dt="2024-02-13T08:03:41.684" v="4191" actId="115"/>
        <pc:sldMkLst>
          <pc:docMk/>
          <pc:sldMk cId="2695518408" sldId="278"/>
        </pc:sldMkLst>
      </pc:sldChg>
      <pc:sldChg chg="addSp delSp modSp add mod">
        <pc:chgData name="Sinan Eraslan" userId="421a04b2fa6dfc60" providerId="LiveId" clId="{8230AC90-CDD2-4362-BFD7-296B6419D326}" dt="2024-02-13T08:37:36.138" v="4539" actId="164"/>
        <pc:sldMkLst>
          <pc:docMk/>
          <pc:sldMk cId="866830568" sldId="279"/>
        </pc:sldMkLst>
      </pc:sldChg>
      <pc:sldChg chg="addSp delSp modSp add mod">
        <pc:chgData name="Sinan Eraslan" userId="421a04b2fa6dfc60" providerId="LiveId" clId="{8230AC90-CDD2-4362-BFD7-296B6419D326}" dt="2024-02-13T10:49:43.467" v="4645" actId="27636"/>
        <pc:sldMkLst>
          <pc:docMk/>
          <pc:sldMk cId="1122640516" sldId="280"/>
        </pc:sldMkLst>
      </pc:sldChg>
      <pc:sldChg chg="addSp delSp modSp add mod">
        <pc:chgData name="Sinan Eraslan" userId="421a04b2fa6dfc60" providerId="LiveId" clId="{8230AC90-CDD2-4362-BFD7-296B6419D326}" dt="2024-02-21T07:09:56.171" v="6095" actId="947"/>
        <pc:sldMkLst>
          <pc:docMk/>
          <pc:sldMk cId="1784039485" sldId="281"/>
        </pc:sldMkLst>
      </pc:sldChg>
      <pc:sldChg chg="add del">
        <pc:chgData name="Sinan Eraslan" userId="421a04b2fa6dfc60" providerId="LiveId" clId="{8230AC90-CDD2-4362-BFD7-296B6419D326}" dt="2024-02-13T08:25:20.057" v="4408" actId="2696"/>
        <pc:sldMkLst>
          <pc:docMk/>
          <pc:sldMk cId="3546842715" sldId="281"/>
        </pc:sldMkLst>
      </pc:sldChg>
      <pc:sldChg chg="addSp delSp modSp add mod">
        <pc:chgData name="Sinan Eraslan" userId="421a04b2fa6dfc60" providerId="LiveId" clId="{8230AC90-CDD2-4362-BFD7-296B6419D326}" dt="2024-02-13T11:04:56.336" v="5023" actId="21"/>
        <pc:sldMkLst>
          <pc:docMk/>
          <pc:sldMk cId="3105296714" sldId="282"/>
        </pc:sldMkLst>
      </pc:sldChg>
      <pc:sldChg chg="addSp delSp modSp add mod">
        <pc:chgData name="Sinan Eraslan" userId="421a04b2fa6dfc60" providerId="LiveId" clId="{8230AC90-CDD2-4362-BFD7-296B6419D326}" dt="2024-02-13T11:08:14.162" v="5047" actId="732"/>
        <pc:sldMkLst>
          <pc:docMk/>
          <pc:sldMk cId="3124563065" sldId="283"/>
        </pc:sldMkLst>
      </pc:sldChg>
      <pc:sldChg chg="addSp delSp modSp add mod">
        <pc:chgData name="Sinan Eraslan" userId="421a04b2fa6dfc60" providerId="LiveId" clId="{8230AC90-CDD2-4362-BFD7-296B6419D326}" dt="2024-02-13T11:32:09.778" v="5072" actId="1076"/>
        <pc:sldMkLst>
          <pc:docMk/>
          <pc:sldMk cId="2786122363" sldId="284"/>
        </pc:sldMkLst>
      </pc:sldChg>
      <pc:sldChg chg="addSp delSp modSp add mod">
        <pc:chgData name="Sinan Eraslan" userId="421a04b2fa6dfc60" providerId="LiveId" clId="{8230AC90-CDD2-4362-BFD7-296B6419D326}" dt="2024-02-13T11:34:58.846" v="5177" actId="1076"/>
        <pc:sldMkLst>
          <pc:docMk/>
          <pc:sldMk cId="4087473529" sldId="285"/>
        </pc:sldMkLst>
      </pc:sldChg>
      <pc:sldChg chg="addSp delSp modSp add mod">
        <pc:chgData name="Sinan Eraslan" userId="421a04b2fa6dfc60" providerId="LiveId" clId="{8230AC90-CDD2-4362-BFD7-296B6419D326}" dt="2024-02-13T11:38:48.434" v="5198" actId="1076"/>
        <pc:sldMkLst>
          <pc:docMk/>
          <pc:sldMk cId="4253833057" sldId="286"/>
        </pc:sldMkLst>
      </pc:sldChg>
      <pc:sldChg chg="delSp add mod">
        <pc:chgData name="Sinan Eraslan" userId="421a04b2fa6dfc60" providerId="LiveId" clId="{8230AC90-CDD2-4362-BFD7-296B6419D326}" dt="2024-02-13T11:41:30.538" v="5201" actId="478"/>
        <pc:sldMkLst>
          <pc:docMk/>
          <pc:sldMk cId="985331979" sldId="287"/>
        </pc:sldMkLst>
      </pc:sldChg>
      <pc:sldChg chg="add">
        <pc:chgData name="Sinan Eraslan" userId="421a04b2fa6dfc60" providerId="LiveId" clId="{8230AC90-CDD2-4362-BFD7-296B6419D326}" dt="2024-02-13T11:41:37.214" v="5202" actId="2890"/>
        <pc:sldMkLst>
          <pc:docMk/>
          <pc:sldMk cId="791418138" sldId="288"/>
        </pc:sldMkLst>
      </pc:sldChg>
      <pc:sldChg chg="addSp delSp modSp add mod">
        <pc:chgData name="Sinan Eraslan" userId="421a04b2fa6dfc60" providerId="LiveId" clId="{8230AC90-CDD2-4362-BFD7-296B6419D326}" dt="2024-02-16T07:14:47.498" v="6094" actId="20577"/>
        <pc:sldMkLst>
          <pc:docMk/>
          <pc:sldMk cId="2820997934" sldId="289"/>
        </pc:sldMkLst>
      </pc:sldChg>
      <pc:sldChg chg="addSp delSp modSp add mod">
        <pc:chgData name="Sinan Eraslan" userId="421a04b2fa6dfc60" providerId="LiveId" clId="{8230AC90-CDD2-4362-BFD7-296B6419D326}" dt="2024-02-13T12:01:04.773" v="5496" actId="208"/>
        <pc:sldMkLst>
          <pc:docMk/>
          <pc:sldMk cId="1675379238" sldId="290"/>
        </pc:sldMkLst>
      </pc:sldChg>
      <pc:sldChg chg="addSp delSp modSp add mod">
        <pc:chgData name="Sinan Eraslan" userId="421a04b2fa6dfc60" providerId="LiveId" clId="{8230AC90-CDD2-4362-BFD7-296B6419D326}" dt="2024-02-13T12:00:59.366" v="5495" actId="208"/>
        <pc:sldMkLst>
          <pc:docMk/>
          <pc:sldMk cId="2328868730" sldId="291"/>
        </pc:sldMkLst>
      </pc:sldChg>
      <pc:sldChg chg="addSp delSp modSp add mod">
        <pc:chgData name="Sinan Eraslan" userId="421a04b2fa6dfc60" providerId="LiveId" clId="{8230AC90-CDD2-4362-BFD7-296B6419D326}" dt="2024-03-07T11:33:08.704" v="6142" actId="14100"/>
        <pc:sldMkLst>
          <pc:docMk/>
          <pc:sldMk cId="1202981649" sldId="292"/>
        </pc:sldMkLst>
      </pc:sldChg>
      <pc:sldChg chg="addSp delSp modSp add mod">
        <pc:chgData name="Sinan Eraslan" userId="421a04b2fa6dfc60" providerId="LiveId" clId="{8230AC90-CDD2-4362-BFD7-296B6419D326}" dt="2024-03-07T11:33:45.318" v="6149" actId="478"/>
        <pc:sldMkLst>
          <pc:docMk/>
          <pc:sldMk cId="3963761991" sldId="293"/>
        </pc:sldMkLst>
      </pc:sldChg>
      <pc:sldChg chg="addSp delSp modSp add mod">
        <pc:chgData name="Sinan Eraslan" userId="421a04b2fa6dfc60" providerId="LiveId" clId="{8230AC90-CDD2-4362-BFD7-296B6419D326}" dt="2024-02-13T12:50:52.857" v="6011" actId="14100"/>
        <pc:sldMkLst>
          <pc:docMk/>
          <pc:sldMk cId="2263628318" sldId="294"/>
        </pc:sldMkLst>
      </pc:sldChg>
      <pc:sldChg chg="addSp modSp add mod">
        <pc:chgData name="Sinan Eraslan" userId="421a04b2fa6dfc60" providerId="LiveId" clId="{8230AC90-CDD2-4362-BFD7-296B6419D326}" dt="2024-02-13T12:56:30.478" v="6049" actId="208"/>
        <pc:sldMkLst>
          <pc:docMk/>
          <pc:sldMk cId="1292878982" sldId="295"/>
        </pc:sldMkLst>
      </pc:sldChg>
      <pc:sldChg chg="addSp delSp modSp add mod">
        <pc:chgData name="Sinan Eraslan" userId="421a04b2fa6dfc60" providerId="LiveId" clId="{8230AC90-CDD2-4362-BFD7-296B6419D326}" dt="2024-02-13T12:58:48.689" v="6075" actId="1076"/>
        <pc:sldMkLst>
          <pc:docMk/>
          <pc:sldMk cId="409164339" sldId="296"/>
        </pc:sldMkLst>
      </pc:sldChg>
      <pc:sldChg chg="addSp modSp add del mod">
        <pc:chgData name="Sinan Eraslan" userId="421a04b2fa6dfc60" providerId="LiveId" clId="{8230AC90-CDD2-4362-BFD7-296B6419D326}" dt="2024-02-13T13:05:47.560" v="6076" actId="2696"/>
        <pc:sldMkLst>
          <pc:docMk/>
          <pc:sldMk cId="3840151988" sldId="297"/>
        </pc:sldMkLst>
      </pc:sldChg>
    </pc:docChg>
  </pc:docChgLst>
  <pc:docChgLst>
    <pc:chgData name="Sinan Eraslan" userId="421a04b2fa6dfc60" providerId="LiveId" clId="{46D8B9AF-536B-48D2-B1FB-A62C3027ED35}"/>
    <pc:docChg chg="undo redo custSel addSld delSld modSld sldOrd">
      <pc:chgData name="Sinan Eraslan" userId="421a04b2fa6dfc60" providerId="LiveId" clId="{46D8B9AF-536B-48D2-B1FB-A62C3027ED35}" dt="2024-09-13T11:42:12.668" v="51870" actId="20577"/>
      <pc:docMkLst>
        <pc:docMk/>
      </pc:docMkLst>
      <pc:sldChg chg="modSp mod">
        <pc:chgData name="Sinan Eraslan" userId="421a04b2fa6dfc60" providerId="LiveId" clId="{46D8B9AF-536B-48D2-B1FB-A62C3027ED35}" dt="2024-08-06T10:11:38.449" v="0" actId="6549"/>
        <pc:sldMkLst>
          <pc:docMk/>
          <pc:sldMk cId="1872400943" sldId="256"/>
        </pc:sldMkLst>
      </pc:sldChg>
      <pc:sldChg chg="del">
        <pc:chgData name="Sinan Eraslan" userId="421a04b2fa6dfc60" providerId="LiveId" clId="{46D8B9AF-536B-48D2-B1FB-A62C3027ED35}" dt="2024-08-06T10:15:08.234" v="2" actId="2696"/>
        <pc:sldMkLst>
          <pc:docMk/>
          <pc:sldMk cId="3405452778" sldId="257"/>
        </pc:sldMkLst>
      </pc:sldChg>
      <pc:sldChg chg="del">
        <pc:chgData name="Sinan Eraslan" userId="421a04b2fa6dfc60" providerId="LiveId" clId="{46D8B9AF-536B-48D2-B1FB-A62C3027ED35}" dt="2024-08-06T10:15:13.605" v="3" actId="47"/>
        <pc:sldMkLst>
          <pc:docMk/>
          <pc:sldMk cId="439745332" sldId="258"/>
        </pc:sldMkLst>
      </pc:sldChg>
      <pc:sldChg chg="modSp add mod">
        <pc:chgData name="Sinan Eraslan" userId="421a04b2fa6dfc60" providerId="LiveId" clId="{46D8B9AF-536B-48D2-B1FB-A62C3027ED35}" dt="2024-08-06T10:20:50.701" v="137" actId="1076"/>
        <pc:sldMkLst>
          <pc:docMk/>
          <pc:sldMk cId="2608212751" sldId="259"/>
        </pc:sldMkLst>
      </pc:sldChg>
      <pc:sldChg chg="del">
        <pc:chgData name="Sinan Eraslan" userId="421a04b2fa6dfc60" providerId="LiveId" clId="{46D8B9AF-536B-48D2-B1FB-A62C3027ED35}" dt="2024-08-06T10:15:21.549" v="21" actId="47"/>
        <pc:sldMkLst>
          <pc:docMk/>
          <pc:sldMk cId="4013147559" sldId="269"/>
        </pc:sldMkLst>
      </pc:sldChg>
      <pc:sldChg chg="del">
        <pc:chgData name="Sinan Eraslan" userId="421a04b2fa6dfc60" providerId="LiveId" clId="{46D8B9AF-536B-48D2-B1FB-A62C3027ED35}" dt="2024-08-06T10:15:22.466" v="24" actId="47"/>
        <pc:sldMkLst>
          <pc:docMk/>
          <pc:sldMk cId="3415466246" sldId="272"/>
        </pc:sldMkLst>
      </pc:sldChg>
      <pc:sldChg chg="del">
        <pc:chgData name="Sinan Eraslan" userId="421a04b2fa6dfc60" providerId="LiveId" clId="{46D8B9AF-536B-48D2-B1FB-A62C3027ED35}" dt="2024-08-06T10:15:14.194" v="4" actId="47"/>
        <pc:sldMkLst>
          <pc:docMk/>
          <pc:sldMk cId="1807902901" sldId="274"/>
        </pc:sldMkLst>
      </pc:sldChg>
      <pc:sldChg chg="add ord">
        <pc:chgData name="Sinan Eraslan" userId="421a04b2fa6dfc60" providerId="LiveId" clId="{46D8B9AF-536B-48D2-B1FB-A62C3027ED35}" dt="2024-08-06T10:18:27.713" v="48"/>
        <pc:sldMkLst>
          <pc:docMk/>
          <pc:sldMk cId="511142194" sldId="275"/>
        </pc:sldMkLst>
      </pc:sldChg>
      <pc:sldChg chg="del">
        <pc:chgData name="Sinan Eraslan" userId="421a04b2fa6dfc60" providerId="LiveId" clId="{46D8B9AF-536B-48D2-B1FB-A62C3027ED35}" dt="2024-08-06T10:15:14.584" v="5" actId="47"/>
        <pc:sldMkLst>
          <pc:docMk/>
          <pc:sldMk cId="1532733930" sldId="275"/>
        </pc:sldMkLst>
      </pc:sldChg>
      <pc:sldChg chg="del">
        <pc:chgData name="Sinan Eraslan" userId="421a04b2fa6dfc60" providerId="LiveId" clId="{46D8B9AF-536B-48D2-B1FB-A62C3027ED35}" dt="2024-08-06T10:15:14.785" v="6" actId="47"/>
        <pc:sldMkLst>
          <pc:docMk/>
          <pc:sldMk cId="3702664113" sldId="276"/>
        </pc:sldMkLst>
      </pc:sldChg>
      <pc:sldChg chg="del">
        <pc:chgData name="Sinan Eraslan" userId="421a04b2fa6dfc60" providerId="LiveId" clId="{46D8B9AF-536B-48D2-B1FB-A62C3027ED35}" dt="2024-08-06T10:15:14.983" v="7" actId="47"/>
        <pc:sldMkLst>
          <pc:docMk/>
          <pc:sldMk cId="4190497673" sldId="277"/>
        </pc:sldMkLst>
      </pc:sldChg>
      <pc:sldChg chg="addSp delSp modSp mod ord">
        <pc:chgData name="Sinan Eraslan" userId="421a04b2fa6dfc60" providerId="LiveId" clId="{46D8B9AF-536B-48D2-B1FB-A62C3027ED35}" dt="2024-08-06T12:10:45.521" v="2003" actId="113"/>
        <pc:sldMkLst>
          <pc:docMk/>
          <pc:sldMk cId="2695518408" sldId="278"/>
        </pc:sldMkLst>
      </pc:sldChg>
      <pc:sldChg chg="del">
        <pc:chgData name="Sinan Eraslan" userId="421a04b2fa6dfc60" providerId="LiveId" clId="{46D8B9AF-536B-48D2-B1FB-A62C3027ED35}" dt="2024-08-06T10:15:16.921" v="8" actId="47"/>
        <pc:sldMkLst>
          <pc:docMk/>
          <pc:sldMk cId="866830568" sldId="279"/>
        </pc:sldMkLst>
      </pc:sldChg>
      <pc:sldChg chg="del">
        <pc:chgData name="Sinan Eraslan" userId="421a04b2fa6dfc60" providerId="LiveId" clId="{46D8B9AF-536B-48D2-B1FB-A62C3027ED35}" dt="2024-08-06T10:15:17.516" v="9" actId="47"/>
        <pc:sldMkLst>
          <pc:docMk/>
          <pc:sldMk cId="1122640516" sldId="280"/>
        </pc:sldMkLst>
      </pc:sldChg>
      <pc:sldChg chg="del">
        <pc:chgData name="Sinan Eraslan" userId="421a04b2fa6dfc60" providerId="LiveId" clId="{46D8B9AF-536B-48D2-B1FB-A62C3027ED35}" dt="2024-08-06T10:15:17.784" v="10" actId="47"/>
        <pc:sldMkLst>
          <pc:docMk/>
          <pc:sldMk cId="1784039485" sldId="281"/>
        </pc:sldMkLst>
      </pc:sldChg>
      <pc:sldChg chg="del">
        <pc:chgData name="Sinan Eraslan" userId="421a04b2fa6dfc60" providerId="LiveId" clId="{46D8B9AF-536B-48D2-B1FB-A62C3027ED35}" dt="2024-08-06T10:15:18.024" v="11" actId="47"/>
        <pc:sldMkLst>
          <pc:docMk/>
          <pc:sldMk cId="3105296714" sldId="282"/>
        </pc:sldMkLst>
      </pc:sldChg>
      <pc:sldChg chg="del">
        <pc:chgData name="Sinan Eraslan" userId="421a04b2fa6dfc60" providerId="LiveId" clId="{46D8B9AF-536B-48D2-B1FB-A62C3027ED35}" dt="2024-08-06T10:15:18.220" v="12" actId="47"/>
        <pc:sldMkLst>
          <pc:docMk/>
          <pc:sldMk cId="3124563065" sldId="283"/>
        </pc:sldMkLst>
      </pc:sldChg>
      <pc:sldChg chg="del">
        <pc:chgData name="Sinan Eraslan" userId="421a04b2fa6dfc60" providerId="LiveId" clId="{46D8B9AF-536B-48D2-B1FB-A62C3027ED35}" dt="2024-08-06T10:15:18.428" v="13" actId="47"/>
        <pc:sldMkLst>
          <pc:docMk/>
          <pc:sldMk cId="2786122363" sldId="284"/>
        </pc:sldMkLst>
      </pc:sldChg>
      <pc:sldChg chg="del">
        <pc:chgData name="Sinan Eraslan" userId="421a04b2fa6dfc60" providerId="LiveId" clId="{46D8B9AF-536B-48D2-B1FB-A62C3027ED35}" dt="2024-08-06T10:15:18.617" v="14" actId="47"/>
        <pc:sldMkLst>
          <pc:docMk/>
          <pc:sldMk cId="4087473529" sldId="285"/>
        </pc:sldMkLst>
      </pc:sldChg>
      <pc:sldChg chg="del">
        <pc:chgData name="Sinan Eraslan" userId="421a04b2fa6dfc60" providerId="LiveId" clId="{46D8B9AF-536B-48D2-B1FB-A62C3027ED35}" dt="2024-08-06T10:15:18.792" v="15" actId="47"/>
        <pc:sldMkLst>
          <pc:docMk/>
          <pc:sldMk cId="4253833057" sldId="286"/>
        </pc:sldMkLst>
      </pc:sldChg>
      <pc:sldChg chg="del">
        <pc:chgData name="Sinan Eraslan" userId="421a04b2fa6dfc60" providerId="LiveId" clId="{46D8B9AF-536B-48D2-B1FB-A62C3027ED35}" dt="2024-08-06T10:15:18.968" v="16" actId="47"/>
        <pc:sldMkLst>
          <pc:docMk/>
          <pc:sldMk cId="985331979" sldId="287"/>
        </pc:sldMkLst>
      </pc:sldChg>
      <pc:sldChg chg="del">
        <pc:chgData name="Sinan Eraslan" userId="421a04b2fa6dfc60" providerId="LiveId" clId="{46D8B9AF-536B-48D2-B1FB-A62C3027ED35}" dt="2024-08-06T10:15:19.561" v="17" actId="47"/>
        <pc:sldMkLst>
          <pc:docMk/>
          <pc:sldMk cId="791418138" sldId="288"/>
        </pc:sldMkLst>
      </pc:sldChg>
      <pc:sldChg chg="del">
        <pc:chgData name="Sinan Eraslan" userId="421a04b2fa6dfc60" providerId="LiveId" clId="{46D8B9AF-536B-48D2-B1FB-A62C3027ED35}" dt="2024-08-06T10:15:19.929" v="18" actId="47"/>
        <pc:sldMkLst>
          <pc:docMk/>
          <pc:sldMk cId="2820997934" sldId="289"/>
        </pc:sldMkLst>
      </pc:sldChg>
      <pc:sldChg chg="del">
        <pc:chgData name="Sinan Eraslan" userId="421a04b2fa6dfc60" providerId="LiveId" clId="{46D8B9AF-536B-48D2-B1FB-A62C3027ED35}" dt="2024-08-06T10:15:20.634" v="19" actId="47"/>
        <pc:sldMkLst>
          <pc:docMk/>
          <pc:sldMk cId="1675379238" sldId="290"/>
        </pc:sldMkLst>
      </pc:sldChg>
      <pc:sldChg chg="del">
        <pc:chgData name="Sinan Eraslan" userId="421a04b2fa6dfc60" providerId="LiveId" clId="{46D8B9AF-536B-48D2-B1FB-A62C3027ED35}" dt="2024-08-06T10:15:21.089" v="20" actId="47"/>
        <pc:sldMkLst>
          <pc:docMk/>
          <pc:sldMk cId="2328868730" sldId="291"/>
        </pc:sldMkLst>
      </pc:sldChg>
      <pc:sldChg chg="del">
        <pc:chgData name="Sinan Eraslan" userId="421a04b2fa6dfc60" providerId="LiveId" clId="{46D8B9AF-536B-48D2-B1FB-A62C3027ED35}" dt="2024-08-06T10:15:22.082" v="22" actId="47"/>
        <pc:sldMkLst>
          <pc:docMk/>
          <pc:sldMk cId="1202981649" sldId="292"/>
        </pc:sldMkLst>
      </pc:sldChg>
      <pc:sldChg chg="del">
        <pc:chgData name="Sinan Eraslan" userId="421a04b2fa6dfc60" providerId="LiveId" clId="{46D8B9AF-536B-48D2-B1FB-A62C3027ED35}" dt="2024-08-06T10:15:22.254" v="23" actId="47"/>
        <pc:sldMkLst>
          <pc:docMk/>
          <pc:sldMk cId="3963761991" sldId="293"/>
        </pc:sldMkLst>
      </pc:sldChg>
      <pc:sldChg chg="del">
        <pc:chgData name="Sinan Eraslan" userId="421a04b2fa6dfc60" providerId="LiveId" clId="{46D8B9AF-536B-48D2-B1FB-A62C3027ED35}" dt="2024-08-06T10:15:22.637" v="25" actId="47"/>
        <pc:sldMkLst>
          <pc:docMk/>
          <pc:sldMk cId="2263628318" sldId="294"/>
        </pc:sldMkLst>
      </pc:sldChg>
      <pc:sldChg chg="del">
        <pc:chgData name="Sinan Eraslan" userId="421a04b2fa6dfc60" providerId="LiveId" clId="{46D8B9AF-536B-48D2-B1FB-A62C3027ED35}" dt="2024-08-06T10:15:22.830" v="26" actId="47"/>
        <pc:sldMkLst>
          <pc:docMk/>
          <pc:sldMk cId="1292878982" sldId="295"/>
        </pc:sldMkLst>
      </pc:sldChg>
      <pc:sldChg chg="del">
        <pc:chgData name="Sinan Eraslan" userId="421a04b2fa6dfc60" providerId="LiveId" clId="{46D8B9AF-536B-48D2-B1FB-A62C3027ED35}" dt="2024-08-06T10:15:23.697" v="27" actId="47"/>
        <pc:sldMkLst>
          <pc:docMk/>
          <pc:sldMk cId="409164339" sldId="296"/>
        </pc:sldMkLst>
      </pc:sldChg>
      <pc:sldChg chg="modSp add mod">
        <pc:chgData name="Sinan Eraslan" userId="421a04b2fa6dfc60" providerId="LiveId" clId="{46D8B9AF-536B-48D2-B1FB-A62C3027ED35}" dt="2024-08-06T10:18:18.937" v="46" actId="1076"/>
        <pc:sldMkLst>
          <pc:docMk/>
          <pc:sldMk cId="2340342874" sldId="297"/>
        </pc:sldMkLst>
      </pc:sldChg>
      <pc:sldChg chg="addSp delSp modSp add mod">
        <pc:chgData name="Sinan Eraslan" userId="421a04b2fa6dfc60" providerId="LiveId" clId="{46D8B9AF-536B-48D2-B1FB-A62C3027ED35}" dt="2024-08-07T07:06:13.195" v="4414" actId="164"/>
        <pc:sldMkLst>
          <pc:docMk/>
          <pc:sldMk cId="3952272207" sldId="298"/>
        </pc:sldMkLst>
      </pc:sldChg>
      <pc:sldChg chg="addSp delSp modSp add mod">
        <pc:chgData name="Sinan Eraslan" userId="421a04b2fa6dfc60" providerId="LiveId" clId="{46D8B9AF-536B-48D2-B1FB-A62C3027ED35}" dt="2024-08-06T12:20:13.209" v="2346" actId="403"/>
        <pc:sldMkLst>
          <pc:docMk/>
          <pc:sldMk cId="2723070793" sldId="299"/>
        </pc:sldMkLst>
      </pc:sldChg>
      <pc:sldChg chg="addSp delSp modSp add mod">
        <pc:chgData name="Sinan Eraslan" userId="421a04b2fa6dfc60" providerId="LiveId" clId="{46D8B9AF-536B-48D2-B1FB-A62C3027ED35}" dt="2024-08-07T07:06:02.393" v="4413" actId="164"/>
        <pc:sldMkLst>
          <pc:docMk/>
          <pc:sldMk cId="3045506400" sldId="300"/>
        </pc:sldMkLst>
      </pc:sldChg>
      <pc:sldChg chg="addSp delSp modSp add mod">
        <pc:chgData name="Sinan Eraslan" userId="421a04b2fa6dfc60" providerId="LiveId" clId="{46D8B9AF-536B-48D2-B1FB-A62C3027ED35}" dt="2024-08-07T07:04:30.899" v="4351" actId="20577"/>
        <pc:sldMkLst>
          <pc:docMk/>
          <pc:sldMk cId="1232685664" sldId="301"/>
        </pc:sldMkLst>
      </pc:sldChg>
      <pc:sldChg chg="addSp delSp modSp add mod">
        <pc:chgData name="Sinan Eraslan" userId="421a04b2fa6dfc60" providerId="LiveId" clId="{46D8B9AF-536B-48D2-B1FB-A62C3027ED35}" dt="2024-08-07T07:42:21.535" v="5704" actId="22"/>
        <pc:sldMkLst>
          <pc:docMk/>
          <pc:sldMk cId="2392769099" sldId="302"/>
        </pc:sldMkLst>
      </pc:sldChg>
      <pc:sldChg chg="addSp delSp modSp add mod">
        <pc:chgData name="Sinan Eraslan" userId="421a04b2fa6dfc60" providerId="LiveId" clId="{46D8B9AF-536B-48D2-B1FB-A62C3027ED35}" dt="2024-08-07T07:49:27.847" v="5947" actId="1076"/>
        <pc:sldMkLst>
          <pc:docMk/>
          <pc:sldMk cId="2715703691" sldId="303"/>
        </pc:sldMkLst>
      </pc:sldChg>
      <pc:sldChg chg="addSp delSp modSp add mod">
        <pc:chgData name="Sinan Eraslan" userId="421a04b2fa6dfc60" providerId="LiveId" clId="{46D8B9AF-536B-48D2-B1FB-A62C3027ED35}" dt="2024-08-07T08:58:25.219" v="7189" actId="1076"/>
        <pc:sldMkLst>
          <pc:docMk/>
          <pc:sldMk cId="3790299495" sldId="304"/>
        </pc:sldMkLst>
      </pc:sldChg>
      <pc:sldChg chg="addSp delSp modSp add mod">
        <pc:chgData name="Sinan Eraslan" userId="421a04b2fa6dfc60" providerId="LiveId" clId="{46D8B9AF-536B-48D2-B1FB-A62C3027ED35}" dt="2024-08-08T06:15:11.007" v="7519" actId="164"/>
        <pc:sldMkLst>
          <pc:docMk/>
          <pc:sldMk cId="137911040" sldId="305"/>
        </pc:sldMkLst>
      </pc:sldChg>
      <pc:sldChg chg="addSp delSp modSp add mod">
        <pc:chgData name="Sinan Eraslan" userId="421a04b2fa6dfc60" providerId="LiveId" clId="{46D8B9AF-536B-48D2-B1FB-A62C3027ED35}" dt="2024-08-08T07:47:29.305" v="10787" actId="6549"/>
        <pc:sldMkLst>
          <pc:docMk/>
          <pc:sldMk cId="1809703489" sldId="306"/>
        </pc:sldMkLst>
      </pc:sldChg>
      <pc:sldChg chg="addSp delSp modSp add mod">
        <pc:chgData name="Sinan Eraslan" userId="421a04b2fa6dfc60" providerId="LiveId" clId="{46D8B9AF-536B-48D2-B1FB-A62C3027ED35}" dt="2024-08-08T08:11:58.340" v="11149" actId="1076"/>
        <pc:sldMkLst>
          <pc:docMk/>
          <pc:sldMk cId="2123684508" sldId="307"/>
        </pc:sldMkLst>
      </pc:sldChg>
      <pc:sldChg chg="addSp delSp modSp add mod">
        <pc:chgData name="Sinan Eraslan" userId="421a04b2fa6dfc60" providerId="LiveId" clId="{46D8B9AF-536B-48D2-B1FB-A62C3027ED35}" dt="2024-08-08T09:50:54.427" v="11256" actId="478"/>
        <pc:sldMkLst>
          <pc:docMk/>
          <pc:sldMk cId="3524431866" sldId="308"/>
        </pc:sldMkLst>
      </pc:sldChg>
      <pc:sldChg chg="addSp delSp modSp mod">
        <pc:chgData name="Sinan Eraslan" userId="421a04b2fa6dfc60" providerId="LiveId" clId="{46D8B9AF-536B-48D2-B1FB-A62C3027ED35}" dt="2024-08-12T06:48:27.507" v="11659" actId="1076"/>
        <pc:sldMkLst>
          <pc:docMk/>
          <pc:sldMk cId="1981554717" sldId="312"/>
        </pc:sldMkLst>
      </pc:sldChg>
      <pc:sldChg chg="addSp delSp modSp add mod">
        <pc:chgData name="Sinan Eraslan" userId="421a04b2fa6dfc60" providerId="LiveId" clId="{46D8B9AF-536B-48D2-B1FB-A62C3027ED35}" dt="2024-08-12T08:08:24.181" v="12670" actId="1076"/>
        <pc:sldMkLst>
          <pc:docMk/>
          <pc:sldMk cId="919856061" sldId="313"/>
        </pc:sldMkLst>
      </pc:sldChg>
      <pc:sldChg chg="add">
        <pc:chgData name="Sinan Eraslan" userId="421a04b2fa6dfc60" providerId="LiveId" clId="{46D8B9AF-536B-48D2-B1FB-A62C3027ED35}" dt="2024-08-12T08:08:28.417" v="12671" actId="2890"/>
        <pc:sldMkLst>
          <pc:docMk/>
          <pc:sldMk cId="3138688270" sldId="314"/>
        </pc:sldMkLst>
      </pc:sldChg>
      <pc:sldChg chg="addSp delSp modSp add mod">
        <pc:chgData name="Sinan Eraslan" userId="421a04b2fa6dfc60" providerId="LiveId" clId="{46D8B9AF-536B-48D2-B1FB-A62C3027ED35}" dt="2024-08-13T06:24:50.967" v="13715" actId="1076"/>
        <pc:sldMkLst>
          <pc:docMk/>
          <pc:sldMk cId="3391027436" sldId="315"/>
        </pc:sldMkLst>
      </pc:sldChg>
      <pc:sldChg chg="addSp delSp modSp add mod">
        <pc:chgData name="Sinan Eraslan" userId="421a04b2fa6dfc60" providerId="LiveId" clId="{46D8B9AF-536B-48D2-B1FB-A62C3027ED35}" dt="2024-08-13T07:14:19.714" v="15289" actId="1076"/>
        <pc:sldMkLst>
          <pc:docMk/>
          <pc:sldMk cId="1699670945" sldId="316"/>
        </pc:sldMkLst>
      </pc:sldChg>
      <pc:sldChg chg="addSp delSp modSp add mod">
        <pc:chgData name="Sinan Eraslan" userId="421a04b2fa6dfc60" providerId="LiveId" clId="{46D8B9AF-536B-48D2-B1FB-A62C3027ED35}" dt="2024-08-13T07:20:09.387" v="15360" actId="20577"/>
        <pc:sldMkLst>
          <pc:docMk/>
          <pc:sldMk cId="1588588269" sldId="317"/>
        </pc:sldMkLst>
      </pc:sldChg>
      <pc:sldChg chg="addSp delSp modSp add mod">
        <pc:chgData name="Sinan Eraslan" userId="421a04b2fa6dfc60" providerId="LiveId" clId="{46D8B9AF-536B-48D2-B1FB-A62C3027ED35}" dt="2024-08-13T09:00:00.210" v="17512" actId="1076"/>
        <pc:sldMkLst>
          <pc:docMk/>
          <pc:sldMk cId="3557262301" sldId="318"/>
        </pc:sldMkLst>
      </pc:sldChg>
      <pc:sldChg chg="addSp delSp modSp add mod">
        <pc:chgData name="Sinan Eraslan" userId="421a04b2fa6dfc60" providerId="LiveId" clId="{46D8B9AF-536B-48D2-B1FB-A62C3027ED35}" dt="2024-08-13T09:43:41.842" v="17716" actId="20577"/>
        <pc:sldMkLst>
          <pc:docMk/>
          <pc:sldMk cId="3599690156" sldId="319"/>
        </pc:sldMkLst>
      </pc:sldChg>
      <pc:sldChg chg="addSp delSp modSp add mod">
        <pc:chgData name="Sinan Eraslan" userId="421a04b2fa6dfc60" providerId="LiveId" clId="{46D8B9AF-536B-48D2-B1FB-A62C3027ED35}" dt="2024-08-13T10:51:39.187" v="18037" actId="1076"/>
        <pc:sldMkLst>
          <pc:docMk/>
          <pc:sldMk cId="752770940" sldId="320"/>
        </pc:sldMkLst>
      </pc:sldChg>
      <pc:sldChg chg="addSp delSp modSp add mod">
        <pc:chgData name="Sinan Eraslan" userId="421a04b2fa6dfc60" providerId="LiveId" clId="{46D8B9AF-536B-48D2-B1FB-A62C3027ED35}" dt="2024-08-15T08:06:23.668" v="26296" actId="1076"/>
        <pc:sldMkLst>
          <pc:docMk/>
          <pc:sldMk cId="3917164854" sldId="321"/>
        </pc:sldMkLst>
      </pc:sldChg>
      <pc:sldChg chg="addSp delSp modSp add mod">
        <pc:chgData name="Sinan Eraslan" userId="421a04b2fa6dfc60" providerId="LiveId" clId="{46D8B9AF-536B-48D2-B1FB-A62C3027ED35}" dt="2024-08-13T12:43:12.663" v="21279" actId="1076"/>
        <pc:sldMkLst>
          <pc:docMk/>
          <pc:sldMk cId="388203524" sldId="322"/>
        </pc:sldMkLst>
      </pc:sldChg>
      <pc:sldChg chg="addSp delSp modSp add mod">
        <pc:chgData name="Sinan Eraslan" userId="421a04b2fa6dfc60" providerId="LiveId" clId="{46D8B9AF-536B-48D2-B1FB-A62C3027ED35}" dt="2024-08-13T11:26:07.455" v="20041" actId="1076"/>
        <pc:sldMkLst>
          <pc:docMk/>
          <pc:sldMk cId="2220098101" sldId="323"/>
        </pc:sldMkLst>
      </pc:sldChg>
      <pc:sldChg chg="add del">
        <pc:chgData name="Sinan Eraslan" userId="421a04b2fa6dfc60" providerId="LiveId" clId="{46D8B9AF-536B-48D2-B1FB-A62C3027ED35}" dt="2024-08-13T11:23:54.449" v="19837" actId="2696"/>
        <pc:sldMkLst>
          <pc:docMk/>
          <pc:sldMk cId="3776587425" sldId="323"/>
        </pc:sldMkLst>
      </pc:sldChg>
      <pc:sldChg chg="addSp delSp modSp add mod">
        <pc:chgData name="Sinan Eraslan" userId="421a04b2fa6dfc60" providerId="LiveId" clId="{46D8B9AF-536B-48D2-B1FB-A62C3027ED35}" dt="2024-08-14T07:37:14.101" v="22162" actId="164"/>
        <pc:sldMkLst>
          <pc:docMk/>
          <pc:sldMk cId="1663493089" sldId="324"/>
        </pc:sldMkLst>
      </pc:sldChg>
      <pc:sldChg chg="addSp delSp modSp add mod">
        <pc:chgData name="Sinan Eraslan" userId="421a04b2fa6dfc60" providerId="LiveId" clId="{46D8B9AF-536B-48D2-B1FB-A62C3027ED35}" dt="2024-08-14T09:37:54.043" v="23711" actId="313"/>
        <pc:sldMkLst>
          <pc:docMk/>
          <pc:sldMk cId="2788579603" sldId="325"/>
        </pc:sldMkLst>
      </pc:sldChg>
      <pc:sldChg chg="addSp delSp modSp add mod">
        <pc:chgData name="Sinan Eraslan" userId="421a04b2fa6dfc60" providerId="LiveId" clId="{46D8B9AF-536B-48D2-B1FB-A62C3027ED35}" dt="2024-08-14T08:02:12.887" v="23133" actId="1076"/>
        <pc:sldMkLst>
          <pc:docMk/>
          <pc:sldMk cId="3295961773" sldId="326"/>
        </pc:sldMkLst>
      </pc:sldChg>
      <pc:sldChg chg="addSp delSp modSp add mod">
        <pc:chgData name="Sinan Eraslan" userId="421a04b2fa6dfc60" providerId="LiveId" clId="{46D8B9AF-536B-48D2-B1FB-A62C3027ED35}" dt="2024-08-14T08:59:33.763" v="23175" actId="1076"/>
        <pc:sldMkLst>
          <pc:docMk/>
          <pc:sldMk cId="4057587676" sldId="327"/>
        </pc:sldMkLst>
      </pc:sldChg>
      <pc:sldChg chg="addSp delSp modSp add mod">
        <pc:chgData name="Sinan Eraslan" userId="421a04b2fa6dfc60" providerId="LiveId" clId="{46D8B9AF-536B-48D2-B1FB-A62C3027ED35}" dt="2024-08-14T09:18:53.665" v="23232" actId="20577"/>
        <pc:sldMkLst>
          <pc:docMk/>
          <pc:sldMk cId="3613890437" sldId="328"/>
        </pc:sldMkLst>
      </pc:sldChg>
      <pc:sldChg chg="addSp delSp modSp add mod">
        <pc:chgData name="Sinan Eraslan" userId="421a04b2fa6dfc60" providerId="LiveId" clId="{46D8B9AF-536B-48D2-B1FB-A62C3027ED35}" dt="2024-08-14T12:46:59.928" v="25812" actId="208"/>
        <pc:sldMkLst>
          <pc:docMk/>
          <pc:sldMk cId="908672170" sldId="329"/>
        </pc:sldMkLst>
      </pc:sldChg>
      <pc:sldChg chg="addSp delSp modSp add mod">
        <pc:chgData name="Sinan Eraslan" userId="421a04b2fa6dfc60" providerId="LiveId" clId="{46D8B9AF-536B-48D2-B1FB-A62C3027ED35}" dt="2024-08-15T07:37:55.688" v="26295" actId="1076"/>
        <pc:sldMkLst>
          <pc:docMk/>
          <pc:sldMk cId="300477164" sldId="330"/>
        </pc:sldMkLst>
      </pc:sldChg>
      <pc:sldChg chg="addSp delSp modSp add mod">
        <pc:chgData name="Sinan Eraslan" userId="421a04b2fa6dfc60" providerId="LiveId" clId="{46D8B9AF-536B-48D2-B1FB-A62C3027ED35}" dt="2024-08-26T08:21:35.033" v="40359" actId="27636"/>
        <pc:sldMkLst>
          <pc:docMk/>
          <pc:sldMk cId="2469886026" sldId="331"/>
        </pc:sldMkLst>
      </pc:sldChg>
      <pc:sldChg chg="addSp delSp modSp add mod">
        <pc:chgData name="Sinan Eraslan" userId="421a04b2fa6dfc60" providerId="LiveId" clId="{46D8B9AF-536B-48D2-B1FB-A62C3027ED35}" dt="2024-08-26T08:21:38.869" v="40360"/>
        <pc:sldMkLst>
          <pc:docMk/>
          <pc:sldMk cId="3171485464" sldId="332"/>
        </pc:sldMkLst>
      </pc:sldChg>
      <pc:sldChg chg="addSp delSp modSp add mod">
        <pc:chgData name="Sinan Eraslan" userId="421a04b2fa6dfc60" providerId="LiveId" clId="{46D8B9AF-536B-48D2-B1FB-A62C3027ED35}" dt="2024-08-26T08:21:52.329" v="40362"/>
        <pc:sldMkLst>
          <pc:docMk/>
          <pc:sldMk cId="3913044719" sldId="333"/>
        </pc:sldMkLst>
      </pc:sldChg>
      <pc:sldChg chg="addSp delSp modSp add mod">
        <pc:chgData name="Sinan Eraslan" userId="421a04b2fa6dfc60" providerId="LiveId" clId="{46D8B9AF-536B-48D2-B1FB-A62C3027ED35}" dt="2024-08-26T08:22:26.323" v="40410" actId="313"/>
        <pc:sldMkLst>
          <pc:docMk/>
          <pc:sldMk cId="1550617967" sldId="334"/>
        </pc:sldMkLst>
      </pc:sldChg>
      <pc:sldChg chg="addSp delSp modSp add mod">
        <pc:chgData name="Sinan Eraslan" userId="421a04b2fa6dfc60" providerId="LiveId" clId="{46D8B9AF-536B-48D2-B1FB-A62C3027ED35}" dt="2024-08-26T08:22:28.871" v="40411"/>
        <pc:sldMkLst>
          <pc:docMk/>
          <pc:sldMk cId="2107459186" sldId="335"/>
        </pc:sldMkLst>
      </pc:sldChg>
      <pc:sldChg chg="addSp delSp modSp add mod">
        <pc:chgData name="Sinan Eraslan" userId="421a04b2fa6dfc60" providerId="LiveId" clId="{46D8B9AF-536B-48D2-B1FB-A62C3027ED35}" dt="2024-08-22T06:50:24.708" v="33454" actId="14100"/>
        <pc:sldMkLst>
          <pc:docMk/>
          <pc:sldMk cId="960289541" sldId="336"/>
        </pc:sldMkLst>
      </pc:sldChg>
      <pc:sldChg chg="addSp delSp modSp add mod">
        <pc:chgData name="Sinan Eraslan" userId="421a04b2fa6dfc60" providerId="LiveId" clId="{46D8B9AF-536B-48D2-B1FB-A62C3027ED35}" dt="2024-08-26T08:22:30.661" v="40412"/>
        <pc:sldMkLst>
          <pc:docMk/>
          <pc:sldMk cId="1408745843" sldId="337"/>
        </pc:sldMkLst>
      </pc:sldChg>
      <pc:sldChg chg="addSp delSp modSp add mod">
        <pc:chgData name="Sinan Eraslan" userId="421a04b2fa6dfc60" providerId="LiveId" clId="{46D8B9AF-536B-48D2-B1FB-A62C3027ED35}" dt="2024-08-26T08:22:33.750" v="40414"/>
        <pc:sldMkLst>
          <pc:docMk/>
          <pc:sldMk cId="649615627" sldId="338"/>
        </pc:sldMkLst>
      </pc:sldChg>
      <pc:sldChg chg="addSp delSp modSp add mod">
        <pc:chgData name="Sinan Eraslan" userId="421a04b2fa6dfc60" providerId="LiveId" clId="{46D8B9AF-536B-48D2-B1FB-A62C3027ED35}" dt="2024-08-26T08:22:37.919" v="40415"/>
        <pc:sldMkLst>
          <pc:docMk/>
          <pc:sldMk cId="1474928345" sldId="339"/>
        </pc:sldMkLst>
      </pc:sldChg>
      <pc:sldChg chg="addSp delSp modSp add mod">
        <pc:chgData name="Sinan Eraslan" userId="421a04b2fa6dfc60" providerId="LiveId" clId="{46D8B9AF-536B-48D2-B1FB-A62C3027ED35}" dt="2024-08-22T06:56:53.072" v="33573" actId="20577"/>
        <pc:sldMkLst>
          <pc:docMk/>
          <pc:sldMk cId="3083166579" sldId="340"/>
        </pc:sldMkLst>
      </pc:sldChg>
      <pc:sldChg chg="addSp delSp modSp add mod">
        <pc:chgData name="Sinan Eraslan" userId="421a04b2fa6dfc60" providerId="LiveId" clId="{46D8B9AF-536B-48D2-B1FB-A62C3027ED35}" dt="2024-08-22T07:05:13.330" v="33942" actId="166"/>
        <pc:sldMkLst>
          <pc:docMk/>
          <pc:sldMk cId="3613093196" sldId="341"/>
        </pc:sldMkLst>
      </pc:sldChg>
      <pc:sldChg chg="addSp delSp modSp add mod">
        <pc:chgData name="Sinan Eraslan" userId="421a04b2fa6dfc60" providerId="LiveId" clId="{46D8B9AF-536B-48D2-B1FB-A62C3027ED35}" dt="2024-08-22T07:12:31.010" v="34315" actId="20577"/>
        <pc:sldMkLst>
          <pc:docMk/>
          <pc:sldMk cId="2366717156" sldId="342"/>
        </pc:sldMkLst>
      </pc:sldChg>
      <pc:sldChg chg="addSp delSp modSp add mod">
        <pc:chgData name="Sinan Eraslan" userId="421a04b2fa6dfc60" providerId="LiveId" clId="{46D8B9AF-536B-48D2-B1FB-A62C3027ED35}" dt="2024-08-22T07:21:53.005" v="34532" actId="20577"/>
        <pc:sldMkLst>
          <pc:docMk/>
          <pc:sldMk cId="1085479540" sldId="343"/>
        </pc:sldMkLst>
      </pc:sldChg>
      <pc:sldChg chg="addSp delSp modSp add mod">
        <pc:chgData name="Sinan Eraslan" userId="421a04b2fa6dfc60" providerId="LiveId" clId="{46D8B9AF-536B-48D2-B1FB-A62C3027ED35}" dt="2024-08-22T08:49:39.958" v="35674" actId="1076"/>
        <pc:sldMkLst>
          <pc:docMk/>
          <pc:sldMk cId="332154054" sldId="344"/>
        </pc:sldMkLst>
      </pc:sldChg>
      <pc:sldChg chg="addSp delSp modSp add mod">
        <pc:chgData name="Sinan Eraslan" userId="421a04b2fa6dfc60" providerId="LiveId" clId="{46D8B9AF-536B-48D2-B1FB-A62C3027ED35}" dt="2024-08-22T12:45:31.352" v="36570" actId="22"/>
        <pc:sldMkLst>
          <pc:docMk/>
          <pc:sldMk cId="3376548729" sldId="345"/>
        </pc:sldMkLst>
      </pc:sldChg>
      <pc:sldChg chg="addSp delSp modSp add mod">
        <pc:chgData name="Sinan Eraslan" userId="421a04b2fa6dfc60" providerId="LiveId" clId="{46D8B9AF-536B-48D2-B1FB-A62C3027ED35}" dt="2024-08-23T10:16:07.633" v="38550" actId="20577"/>
        <pc:sldMkLst>
          <pc:docMk/>
          <pc:sldMk cId="4271571443" sldId="346"/>
        </pc:sldMkLst>
      </pc:sldChg>
      <pc:sldChg chg="addSp delSp modSp add mod">
        <pc:chgData name="Sinan Eraslan" userId="421a04b2fa6dfc60" providerId="LiveId" clId="{46D8B9AF-536B-48D2-B1FB-A62C3027ED35}" dt="2024-08-26T07:47:37.946" v="39732" actId="12"/>
        <pc:sldMkLst>
          <pc:docMk/>
          <pc:sldMk cId="361223339" sldId="347"/>
        </pc:sldMkLst>
      </pc:sldChg>
      <pc:sldChg chg="addSp delSp modSp add mod">
        <pc:chgData name="Sinan Eraslan" userId="421a04b2fa6dfc60" providerId="LiveId" clId="{46D8B9AF-536B-48D2-B1FB-A62C3027ED35}" dt="2024-08-26T07:55:29.582" v="39968" actId="20577"/>
        <pc:sldMkLst>
          <pc:docMk/>
          <pc:sldMk cId="3898652569" sldId="348"/>
        </pc:sldMkLst>
      </pc:sldChg>
      <pc:sldChg chg="addSp delSp modSp add mod">
        <pc:chgData name="Sinan Eraslan" userId="421a04b2fa6dfc60" providerId="LiveId" clId="{46D8B9AF-536B-48D2-B1FB-A62C3027ED35}" dt="2024-08-26T08:04:35.537" v="40180" actId="20577"/>
        <pc:sldMkLst>
          <pc:docMk/>
          <pc:sldMk cId="1296103110" sldId="349"/>
        </pc:sldMkLst>
      </pc:sldChg>
      <pc:sldChg chg="addSp delSp modSp add mod">
        <pc:chgData name="Sinan Eraslan" userId="421a04b2fa6dfc60" providerId="LiveId" clId="{46D8B9AF-536B-48D2-B1FB-A62C3027ED35}" dt="2024-08-26T08:11:27.576" v="40331" actId="20577"/>
        <pc:sldMkLst>
          <pc:docMk/>
          <pc:sldMk cId="1428749063" sldId="350"/>
        </pc:sldMkLst>
      </pc:sldChg>
      <pc:sldChg chg="addSp delSp modSp add mod">
        <pc:chgData name="Sinan Eraslan" userId="421a04b2fa6dfc60" providerId="LiveId" clId="{46D8B9AF-536B-48D2-B1FB-A62C3027ED35}" dt="2024-08-26T09:35:15.123" v="41412" actId="20577"/>
        <pc:sldMkLst>
          <pc:docMk/>
          <pc:sldMk cId="1471791819" sldId="351"/>
        </pc:sldMkLst>
      </pc:sldChg>
      <pc:sldChg chg="addSp delSp modSp add mod">
        <pc:chgData name="Sinan Eraslan" userId="421a04b2fa6dfc60" providerId="LiveId" clId="{46D8B9AF-536B-48D2-B1FB-A62C3027ED35}" dt="2024-08-27T07:22:16.919" v="42721" actId="1076"/>
        <pc:sldMkLst>
          <pc:docMk/>
          <pc:sldMk cId="2435431144" sldId="352"/>
        </pc:sldMkLst>
      </pc:sldChg>
      <pc:sldChg chg="addSp delSp modSp add mod">
        <pc:chgData name="Sinan Eraslan" userId="421a04b2fa6dfc60" providerId="LiveId" clId="{46D8B9AF-536B-48D2-B1FB-A62C3027ED35}" dt="2024-08-28T06:46:19.904" v="43043" actId="1076"/>
        <pc:sldMkLst>
          <pc:docMk/>
          <pc:sldMk cId="767884984" sldId="353"/>
        </pc:sldMkLst>
      </pc:sldChg>
      <pc:sldChg chg="addSp delSp modSp add mod">
        <pc:chgData name="Sinan Eraslan" userId="421a04b2fa6dfc60" providerId="LiveId" clId="{46D8B9AF-536B-48D2-B1FB-A62C3027ED35}" dt="2024-08-28T07:03:44.575" v="43633" actId="208"/>
        <pc:sldMkLst>
          <pc:docMk/>
          <pc:sldMk cId="2815338109" sldId="354"/>
        </pc:sldMkLst>
      </pc:sldChg>
      <pc:sldChg chg="addSp delSp modSp add mod">
        <pc:chgData name="Sinan Eraslan" userId="421a04b2fa6dfc60" providerId="LiveId" clId="{46D8B9AF-536B-48D2-B1FB-A62C3027ED35}" dt="2024-09-03T06:38:27.158" v="44771" actId="14100"/>
        <pc:sldMkLst>
          <pc:docMk/>
          <pc:sldMk cId="200105455" sldId="355"/>
        </pc:sldMkLst>
      </pc:sldChg>
      <pc:sldChg chg="addSp delSp modSp add mod">
        <pc:chgData name="Sinan Eraslan" userId="421a04b2fa6dfc60" providerId="LiveId" clId="{46D8B9AF-536B-48D2-B1FB-A62C3027ED35}" dt="2024-08-28T07:42:45.134" v="44464" actId="1076"/>
        <pc:sldMkLst>
          <pc:docMk/>
          <pc:sldMk cId="4276849188" sldId="356"/>
        </pc:sldMkLst>
      </pc:sldChg>
      <pc:sldChg chg="addSp delSp modSp add mod">
        <pc:chgData name="Sinan Eraslan" userId="421a04b2fa6dfc60" providerId="LiveId" clId="{46D8B9AF-536B-48D2-B1FB-A62C3027ED35}" dt="2024-08-28T08:21:53.004" v="44769" actId="20577"/>
        <pc:sldMkLst>
          <pc:docMk/>
          <pc:sldMk cId="1901775187" sldId="357"/>
        </pc:sldMkLst>
      </pc:sldChg>
      <pc:sldChg chg="addSp delSp modSp add mod">
        <pc:chgData name="Sinan Eraslan" userId="421a04b2fa6dfc60" providerId="LiveId" clId="{46D8B9AF-536B-48D2-B1FB-A62C3027ED35}" dt="2024-09-13T07:13:37.749" v="47300" actId="6549"/>
        <pc:sldMkLst>
          <pc:docMk/>
          <pc:sldMk cId="2429983008" sldId="358"/>
        </pc:sldMkLst>
      </pc:sldChg>
      <pc:sldChg chg="addSp delSp modSp add mod">
        <pc:chgData name="Sinan Eraslan" userId="421a04b2fa6dfc60" providerId="LiveId" clId="{46D8B9AF-536B-48D2-B1FB-A62C3027ED35}" dt="2024-09-13T07:49:21.552" v="47961" actId="20577"/>
        <pc:sldMkLst>
          <pc:docMk/>
          <pc:sldMk cId="3421337057" sldId="359"/>
        </pc:sldMkLst>
      </pc:sldChg>
      <pc:sldChg chg="addSp delSp modSp add mod">
        <pc:chgData name="Sinan Eraslan" userId="421a04b2fa6dfc60" providerId="LiveId" clId="{46D8B9AF-536B-48D2-B1FB-A62C3027ED35}" dt="2024-09-13T08:19:32.320" v="49120" actId="20577"/>
        <pc:sldMkLst>
          <pc:docMk/>
          <pc:sldMk cId="177733473" sldId="360"/>
        </pc:sldMkLst>
      </pc:sldChg>
      <pc:sldChg chg="addSp delSp modSp add mod">
        <pc:chgData name="Sinan Eraslan" userId="421a04b2fa6dfc60" providerId="LiveId" clId="{46D8B9AF-536B-48D2-B1FB-A62C3027ED35}" dt="2024-09-13T08:54:20.934" v="50354" actId="1076"/>
        <pc:sldMkLst>
          <pc:docMk/>
          <pc:sldMk cId="1519942708" sldId="361"/>
        </pc:sldMkLst>
      </pc:sldChg>
      <pc:sldChg chg="delSp modSp add del mod">
        <pc:chgData name="Sinan Eraslan" userId="421a04b2fa6dfc60" providerId="LiveId" clId="{46D8B9AF-536B-48D2-B1FB-A62C3027ED35}" dt="2024-09-13T08:34:16.471" v="49315" actId="2696"/>
        <pc:sldMkLst>
          <pc:docMk/>
          <pc:sldMk cId="2308542951" sldId="362"/>
        </pc:sldMkLst>
      </pc:sldChg>
      <pc:sldChg chg="modSp add mod">
        <pc:chgData name="Sinan Eraslan" userId="421a04b2fa6dfc60" providerId="LiveId" clId="{46D8B9AF-536B-48D2-B1FB-A62C3027ED35}" dt="2024-09-13T08:35:12.981" v="49318" actId="1076"/>
        <pc:sldMkLst>
          <pc:docMk/>
          <pc:sldMk cId="2880175192" sldId="362"/>
        </pc:sldMkLst>
      </pc:sldChg>
      <pc:sldChg chg="new del">
        <pc:chgData name="Sinan Eraslan" userId="421a04b2fa6dfc60" providerId="LiveId" clId="{46D8B9AF-536B-48D2-B1FB-A62C3027ED35}" dt="2024-09-13T08:33:12.212" v="49198" actId="680"/>
        <pc:sldMkLst>
          <pc:docMk/>
          <pc:sldMk cId="3814243574" sldId="362"/>
        </pc:sldMkLst>
      </pc:sldChg>
      <pc:sldChg chg="addSp delSp modSp add mod">
        <pc:chgData name="Sinan Eraslan" userId="421a04b2fa6dfc60" providerId="LiveId" clId="{46D8B9AF-536B-48D2-B1FB-A62C3027ED35}" dt="2024-09-13T09:33:32.589" v="51389" actId="20577"/>
        <pc:sldMkLst>
          <pc:docMk/>
          <pc:sldMk cId="3898646127" sldId="363"/>
        </pc:sldMkLst>
      </pc:sldChg>
      <pc:sldChg chg="addSp delSp modSp add mod">
        <pc:chgData name="Sinan Eraslan" userId="421a04b2fa6dfc60" providerId="LiveId" clId="{46D8B9AF-536B-48D2-B1FB-A62C3027ED35}" dt="2024-09-13T11:28:44.745" v="51671" actId="20577"/>
        <pc:sldMkLst>
          <pc:docMk/>
          <pc:sldMk cId="36022797" sldId="364"/>
        </pc:sldMkLst>
      </pc:sldChg>
      <pc:sldChg chg="addSp delSp modSp add mod">
        <pc:chgData name="Sinan Eraslan" userId="421a04b2fa6dfc60" providerId="LiveId" clId="{46D8B9AF-536B-48D2-B1FB-A62C3027ED35}" dt="2024-09-13T11:42:12.668" v="51870" actId="20577"/>
        <pc:sldMkLst>
          <pc:docMk/>
          <pc:sldMk cId="363604401" sldId="365"/>
        </pc:sldMkLst>
      </pc:sldChg>
    </pc:docChg>
  </pc:docChgLst>
  <pc:docChgLst>
    <pc:chgData name="Sinan Eraslan" userId="421a04b2fa6dfc60" providerId="LiveId" clId="{06BB11D2-8334-470D-AE9E-CC89BD90FBCF}"/>
    <pc:docChg chg="undo redo custSel addSld modSld modMainMaster">
      <pc:chgData name="Sinan Eraslan" userId="421a04b2fa6dfc60" providerId="LiveId" clId="{06BB11D2-8334-470D-AE9E-CC89BD90FBCF}" dt="2024-01-17T06:46:47.378" v="9650" actId="20577"/>
      <pc:docMkLst>
        <pc:docMk/>
      </pc:docMkLst>
      <pc:sldChg chg="delSp modSp setBg">
        <pc:chgData name="Sinan Eraslan" userId="421a04b2fa6dfc60" providerId="LiveId" clId="{06BB11D2-8334-470D-AE9E-CC89BD90FBCF}" dt="2024-01-15T12:10:05.939" v="8" actId="16037"/>
        <pc:sldMkLst>
          <pc:docMk/>
          <pc:sldMk cId="1872400943" sldId="256"/>
        </pc:sldMkLst>
      </pc:sldChg>
      <pc:sldChg chg="modSp">
        <pc:chgData name="Sinan Eraslan" userId="421a04b2fa6dfc60" providerId="LiveId" clId="{06BB11D2-8334-470D-AE9E-CC89BD90FBCF}" dt="2024-01-15T12:26:31.505" v="414" actId="20577"/>
        <pc:sldMkLst>
          <pc:docMk/>
          <pc:sldMk cId="3405452778" sldId="257"/>
        </pc:sldMkLst>
      </pc:sldChg>
      <pc:sldChg chg="addSp modSp mod setBg">
        <pc:chgData name="Sinan Eraslan" userId="421a04b2fa6dfc60" providerId="LiveId" clId="{06BB11D2-8334-470D-AE9E-CC89BD90FBCF}" dt="2024-01-15T13:01:43.079" v="635" actId="123"/>
        <pc:sldMkLst>
          <pc:docMk/>
          <pc:sldMk cId="3654619200" sldId="258"/>
        </pc:sldMkLst>
      </pc:sldChg>
      <pc:sldChg chg="addSp delSp modSp new mod">
        <pc:chgData name="Sinan Eraslan" userId="421a04b2fa6dfc60" providerId="LiveId" clId="{06BB11D2-8334-470D-AE9E-CC89BD90FBCF}" dt="2024-01-15T13:22:58.580" v="1188" actId="1076"/>
        <pc:sldMkLst>
          <pc:docMk/>
          <pc:sldMk cId="2608212751" sldId="259"/>
        </pc:sldMkLst>
      </pc:sldChg>
      <pc:sldChg chg="addSp delSp modSp new mod">
        <pc:chgData name="Sinan Eraslan" userId="421a04b2fa6dfc60" providerId="LiveId" clId="{06BB11D2-8334-470D-AE9E-CC89BD90FBCF}" dt="2024-01-16T06:04:16.752" v="2448" actId="1076"/>
        <pc:sldMkLst>
          <pc:docMk/>
          <pc:sldMk cId="2050545100" sldId="260"/>
        </pc:sldMkLst>
      </pc:sldChg>
      <pc:sldChg chg="addSp delSp modSp new mod">
        <pc:chgData name="Sinan Eraslan" userId="421a04b2fa6dfc60" providerId="LiveId" clId="{06BB11D2-8334-470D-AE9E-CC89BD90FBCF}" dt="2024-01-16T07:13:28.237" v="4152" actId="1076"/>
        <pc:sldMkLst>
          <pc:docMk/>
          <pc:sldMk cId="962034803" sldId="261"/>
        </pc:sldMkLst>
      </pc:sldChg>
      <pc:sldChg chg="addSp delSp modSp new mod setBg setClrOvrMap">
        <pc:chgData name="Sinan Eraslan" userId="421a04b2fa6dfc60" providerId="LiveId" clId="{06BB11D2-8334-470D-AE9E-CC89BD90FBCF}" dt="2024-01-16T06:46:32.671" v="3298" actId="14861"/>
        <pc:sldMkLst>
          <pc:docMk/>
          <pc:sldMk cId="1181645173" sldId="262"/>
        </pc:sldMkLst>
      </pc:sldChg>
      <pc:sldChg chg="addSp delSp modSp new mod">
        <pc:chgData name="Sinan Eraslan" userId="421a04b2fa6dfc60" providerId="LiveId" clId="{06BB11D2-8334-470D-AE9E-CC89BD90FBCF}" dt="2024-01-16T07:49:42.039" v="4649" actId="1076"/>
        <pc:sldMkLst>
          <pc:docMk/>
          <pc:sldMk cId="3021289924" sldId="263"/>
        </pc:sldMkLst>
      </pc:sldChg>
      <pc:sldChg chg="addSp delSp modSp new mod">
        <pc:chgData name="Sinan Eraslan" userId="421a04b2fa6dfc60" providerId="LiveId" clId="{06BB11D2-8334-470D-AE9E-CC89BD90FBCF}" dt="2024-01-16T08:10:08.134" v="5031"/>
        <pc:sldMkLst>
          <pc:docMk/>
          <pc:sldMk cId="886428275" sldId="264"/>
        </pc:sldMkLst>
      </pc:sldChg>
      <pc:sldChg chg="addSp delSp modSp new mod">
        <pc:chgData name="Sinan Eraslan" userId="421a04b2fa6dfc60" providerId="LiveId" clId="{06BB11D2-8334-470D-AE9E-CC89BD90FBCF}" dt="2024-01-16T08:43:49.660" v="5468" actId="1076"/>
        <pc:sldMkLst>
          <pc:docMk/>
          <pc:sldMk cId="1371697397" sldId="265"/>
        </pc:sldMkLst>
      </pc:sldChg>
      <pc:sldChg chg="addSp delSp modSp new mod">
        <pc:chgData name="Sinan Eraslan" userId="421a04b2fa6dfc60" providerId="LiveId" clId="{06BB11D2-8334-470D-AE9E-CC89BD90FBCF}" dt="2024-01-16T12:42:50.156" v="8008"/>
        <pc:sldMkLst>
          <pc:docMk/>
          <pc:sldMk cId="4212203910" sldId="266"/>
        </pc:sldMkLst>
      </pc:sldChg>
      <pc:sldChg chg="addSp delSp modSp new mod">
        <pc:chgData name="Sinan Eraslan" userId="421a04b2fa6dfc60" providerId="LiveId" clId="{06BB11D2-8334-470D-AE9E-CC89BD90FBCF}" dt="2024-01-16T10:42:13.261" v="6460" actId="1440"/>
        <pc:sldMkLst>
          <pc:docMk/>
          <pc:sldMk cId="1950550884" sldId="267"/>
        </pc:sldMkLst>
      </pc:sldChg>
      <pc:sldChg chg="addSp delSp modSp new mod">
        <pc:chgData name="Sinan Eraslan" userId="421a04b2fa6dfc60" providerId="LiveId" clId="{06BB11D2-8334-470D-AE9E-CC89BD90FBCF}" dt="2024-01-16T11:13:06.659" v="7031" actId="20577"/>
        <pc:sldMkLst>
          <pc:docMk/>
          <pc:sldMk cId="1468560988" sldId="268"/>
        </pc:sldMkLst>
      </pc:sldChg>
      <pc:sldChg chg="addSp delSp modSp new mod">
        <pc:chgData name="Sinan Eraslan" userId="421a04b2fa6dfc60" providerId="LiveId" clId="{06BB11D2-8334-470D-AE9E-CC89BD90FBCF}" dt="2024-01-16T11:14:44.563" v="7214" actId="14861"/>
        <pc:sldMkLst>
          <pc:docMk/>
          <pc:sldMk cId="3151780948" sldId="269"/>
        </pc:sldMkLst>
      </pc:sldChg>
      <pc:sldChg chg="addSp delSp modSp new mod">
        <pc:chgData name="Sinan Eraslan" userId="421a04b2fa6dfc60" providerId="LiveId" clId="{06BB11D2-8334-470D-AE9E-CC89BD90FBCF}" dt="2024-01-16T13:32:26.308" v="8660" actId="20577"/>
        <pc:sldMkLst>
          <pc:docMk/>
          <pc:sldMk cId="3723960916" sldId="270"/>
        </pc:sldMkLst>
      </pc:sldChg>
      <pc:sldChg chg="addSp delSp modSp new mod">
        <pc:chgData name="Sinan Eraslan" userId="421a04b2fa6dfc60" providerId="LiveId" clId="{06BB11D2-8334-470D-AE9E-CC89BD90FBCF}" dt="2024-01-16T13:08:39.328" v="8086" actId="20577"/>
        <pc:sldMkLst>
          <pc:docMk/>
          <pc:sldMk cId="3633438340" sldId="271"/>
        </pc:sldMkLst>
      </pc:sldChg>
      <pc:sldChg chg="addSp delSp modSp new mod">
        <pc:chgData name="Sinan Eraslan" userId="421a04b2fa6dfc60" providerId="LiveId" clId="{06BB11D2-8334-470D-AE9E-CC89BD90FBCF}" dt="2024-01-16T13:40:49.744" v="8971" actId="20577"/>
        <pc:sldMkLst>
          <pc:docMk/>
          <pc:sldMk cId="4219742632" sldId="272"/>
        </pc:sldMkLst>
      </pc:sldChg>
      <pc:sldChg chg="addSp delSp modSp new mod">
        <pc:chgData name="Sinan Eraslan" userId="421a04b2fa6dfc60" providerId="LiveId" clId="{06BB11D2-8334-470D-AE9E-CC89BD90FBCF}" dt="2024-01-17T06:46:21.407" v="9637" actId="20577"/>
        <pc:sldMkLst>
          <pc:docMk/>
          <pc:sldMk cId="343112488" sldId="273"/>
        </pc:sldMkLst>
      </pc:sldChg>
      <pc:sldChg chg="addSp delSp modSp new mod">
        <pc:chgData name="Sinan Eraslan" userId="421a04b2fa6dfc60" providerId="LiveId" clId="{06BB11D2-8334-470D-AE9E-CC89BD90FBCF}" dt="2024-01-17T06:46:47.378" v="9650" actId="20577"/>
        <pc:sldMkLst>
          <pc:docMk/>
          <pc:sldMk cId="3932834637" sldId="274"/>
        </pc:sldMkLst>
      </pc:sldChg>
      <pc:sldMasterChg chg="setBg">
        <pc:chgData name="Sinan Eraslan" userId="421a04b2fa6dfc60" providerId="LiveId" clId="{06BB11D2-8334-470D-AE9E-CC89BD90FBCF}" dt="2024-01-15T12:08:58.839" v="7"/>
        <pc:sldMasterMkLst>
          <pc:docMk/>
          <pc:sldMasterMk cId="2716288435" sldId="2147483744"/>
        </pc:sldMasterMkLst>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0E7F1AC-F176-49A5-B79C-A0979F25E9E1}" type="datetimeFigureOut">
              <a:rPr lang="tr-TR" smtClean="0"/>
              <a:t>30.06.2025</a:t>
            </a:fld>
            <a:endParaRPr lang="tr-TR"/>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tr-T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CB4C7-843A-4257-AFF7-764C6CD666D2}" type="slidenum">
              <a:rPr lang="tr-TR" smtClean="0"/>
              <a:t>‹#›</a:t>
            </a:fld>
            <a:endParaRPr lang="tr-TR"/>
          </a:p>
        </p:txBody>
      </p:sp>
    </p:spTree>
    <p:extLst>
      <p:ext uri="{BB962C8B-B14F-4D97-AF65-F5344CB8AC3E}">
        <p14:creationId xmlns:p14="http://schemas.microsoft.com/office/powerpoint/2010/main" val="32889349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3</a:t>
            </a:fld>
            <a:endParaRPr lang="tr-TR"/>
          </a:p>
        </p:txBody>
      </p:sp>
    </p:spTree>
    <p:extLst>
      <p:ext uri="{BB962C8B-B14F-4D97-AF65-F5344CB8AC3E}">
        <p14:creationId xmlns:p14="http://schemas.microsoft.com/office/powerpoint/2010/main" val="9617058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12</a:t>
            </a:fld>
            <a:endParaRPr lang="tr-TR"/>
          </a:p>
        </p:txBody>
      </p:sp>
    </p:spTree>
    <p:extLst>
      <p:ext uri="{BB962C8B-B14F-4D97-AF65-F5344CB8AC3E}">
        <p14:creationId xmlns:p14="http://schemas.microsoft.com/office/powerpoint/2010/main" val="6894594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13</a:t>
            </a:fld>
            <a:endParaRPr lang="tr-TR"/>
          </a:p>
        </p:txBody>
      </p:sp>
    </p:spTree>
    <p:extLst>
      <p:ext uri="{BB962C8B-B14F-4D97-AF65-F5344CB8AC3E}">
        <p14:creationId xmlns:p14="http://schemas.microsoft.com/office/powerpoint/2010/main" val="20534064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14</a:t>
            </a:fld>
            <a:endParaRPr lang="tr-TR"/>
          </a:p>
        </p:txBody>
      </p:sp>
    </p:spTree>
    <p:extLst>
      <p:ext uri="{BB962C8B-B14F-4D97-AF65-F5344CB8AC3E}">
        <p14:creationId xmlns:p14="http://schemas.microsoft.com/office/powerpoint/2010/main" val="7344402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15</a:t>
            </a:fld>
            <a:endParaRPr lang="tr-TR"/>
          </a:p>
        </p:txBody>
      </p:sp>
    </p:spTree>
    <p:extLst>
      <p:ext uri="{BB962C8B-B14F-4D97-AF65-F5344CB8AC3E}">
        <p14:creationId xmlns:p14="http://schemas.microsoft.com/office/powerpoint/2010/main" val="37099640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16</a:t>
            </a:fld>
            <a:endParaRPr lang="tr-TR"/>
          </a:p>
        </p:txBody>
      </p:sp>
    </p:spTree>
    <p:extLst>
      <p:ext uri="{BB962C8B-B14F-4D97-AF65-F5344CB8AC3E}">
        <p14:creationId xmlns:p14="http://schemas.microsoft.com/office/powerpoint/2010/main" val="2106648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17</a:t>
            </a:fld>
            <a:endParaRPr lang="tr-TR"/>
          </a:p>
        </p:txBody>
      </p:sp>
    </p:spTree>
    <p:extLst>
      <p:ext uri="{BB962C8B-B14F-4D97-AF65-F5344CB8AC3E}">
        <p14:creationId xmlns:p14="http://schemas.microsoft.com/office/powerpoint/2010/main" val="13388912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18</a:t>
            </a:fld>
            <a:endParaRPr lang="tr-TR"/>
          </a:p>
        </p:txBody>
      </p:sp>
    </p:spTree>
    <p:extLst>
      <p:ext uri="{BB962C8B-B14F-4D97-AF65-F5344CB8AC3E}">
        <p14:creationId xmlns:p14="http://schemas.microsoft.com/office/powerpoint/2010/main" val="784451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4</a:t>
            </a:fld>
            <a:endParaRPr lang="tr-TR"/>
          </a:p>
        </p:txBody>
      </p:sp>
    </p:spTree>
    <p:extLst>
      <p:ext uri="{BB962C8B-B14F-4D97-AF65-F5344CB8AC3E}">
        <p14:creationId xmlns:p14="http://schemas.microsoft.com/office/powerpoint/2010/main" val="27612852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5</a:t>
            </a:fld>
            <a:endParaRPr lang="tr-TR"/>
          </a:p>
        </p:txBody>
      </p:sp>
    </p:spTree>
    <p:extLst>
      <p:ext uri="{BB962C8B-B14F-4D97-AF65-F5344CB8AC3E}">
        <p14:creationId xmlns:p14="http://schemas.microsoft.com/office/powerpoint/2010/main" val="28573415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6</a:t>
            </a:fld>
            <a:endParaRPr lang="tr-TR"/>
          </a:p>
        </p:txBody>
      </p:sp>
    </p:spTree>
    <p:extLst>
      <p:ext uri="{BB962C8B-B14F-4D97-AF65-F5344CB8AC3E}">
        <p14:creationId xmlns:p14="http://schemas.microsoft.com/office/powerpoint/2010/main" val="33035138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7</a:t>
            </a:fld>
            <a:endParaRPr lang="tr-TR"/>
          </a:p>
        </p:txBody>
      </p:sp>
    </p:spTree>
    <p:extLst>
      <p:ext uri="{BB962C8B-B14F-4D97-AF65-F5344CB8AC3E}">
        <p14:creationId xmlns:p14="http://schemas.microsoft.com/office/powerpoint/2010/main" val="39931830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8</a:t>
            </a:fld>
            <a:endParaRPr lang="tr-TR"/>
          </a:p>
        </p:txBody>
      </p:sp>
    </p:spTree>
    <p:extLst>
      <p:ext uri="{BB962C8B-B14F-4D97-AF65-F5344CB8AC3E}">
        <p14:creationId xmlns:p14="http://schemas.microsoft.com/office/powerpoint/2010/main" val="18718428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9</a:t>
            </a:fld>
            <a:endParaRPr lang="tr-TR"/>
          </a:p>
        </p:txBody>
      </p:sp>
    </p:spTree>
    <p:extLst>
      <p:ext uri="{BB962C8B-B14F-4D97-AF65-F5344CB8AC3E}">
        <p14:creationId xmlns:p14="http://schemas.microsoft.com/office/powerpoint/2010/main" val="29577501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10</a:t>
            </a:fld>
            <a:endParaRPr lang="tr-TR"/>
          </a:p>
        </p:txBody>
      </p:sp>
    </p:spTree>
    <p:extLst>
      <p:ext uri="{BB962C8B-B14F-4D97-AF65-F5344CB8AC3E}">
        <p14:creationId xmlns:p14="http://schemas.microsoft.com/office/powerpoint/2010/main" val="40680665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tr-TR" dirty="0"/>
          </a:p>
        </p:txBody>
      </p:sp>
      <p:sp>
        <p:nvSpPr>
          <p:cNvPr id="4" name="Slide Number Placeholder 3"/>
          <p:cNvSpPr>
            <a:spLocks noGrp="1"/>
          </p:cNvSpPr>
          <p:nvPr>
            <p:ph type="sldNum" sz="quarter" idx="5"/>
          </p:nvPr>
        </p:nvSpPr>
        <p:spPr/>
        <p:txBody>
          <a:bodyPr/>
          <a:lstStyle/>
          <a:p>
            <a:fld id="{03ACB4C7-843A-4257-AFF7-764C6CD666D2}" type="slidenum">
              <a:rPr lang="tr-TR" smtClean="0"/>
              <a:t>11</a:t>
            </a:fld>
            <a:endParaRPr lang="tr-TR"/>
          </a:p>
        </p:txBody>
      </p:sp>
    </p:spTree>
    <p:extLst>
      <p:ext uri="{BB962C8B-B14F-4D97-AF65-F5344CB8AC3E}">
        <p14:creationId xmlns:p14="http://schemas.microsoft.com/office/powerpoint/2010/main" val="18686707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lgn="ctr">
              <a:defRPr sz="3800">
                <a:solidFill>
                  <a:srgbClr val="262626"/>
                </a:solidFill>
              </a:defRPr>
            </a:lvl1pPr>
          </a:lstStyle>
          <a:p>
            <a:r>
              <a:rPr lang="en-US"/>
              <a:t>Click to edit Master title style</a:t>
            </a:r>
            <a:endParaRPr lang="en-US" dirty="0"/>
          </a:p>
        </p:txBody>
      </p:sp>
      <p:sp>
        <p:nvSpPr>
          <p:cNvPr id="3" name="Subtitle 2"/>
          <p:cNvSpPr>
            <a:spLocks noGrp="1"/>
          </p:cNvSpPr>
          <p:nvPr>
            <p:ph type="subTitle" idx="1"/>
          </p:nvPr>
        </p:nvSpPr>
        <p:spPr>
          <a:xfrm>
            <a:off x="2695194" y="4352544"/>
            <a:ext cx="6801612" cy="1239894"/>
          </a:xfrm>
          <a:noFill/>
        </p:spPr>
        <p:txBody>
          <a:bodyPr>
            <a:normAutofit/>
          </a:bodyPr>
          <a:lstStyle>
            <a:lvl1pPr marL="0" indent="0" algn="ctr">
              <a:buNone/>
              <a:defRPr sz="2000">
                <a:solidFill>
                  <a:schemeClr val="tx1">
                    <a:lumMod val="75000"/>
                    <a:lumOff val="25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p:cNvSpPr>
            <a:spLocks noGrp="1"/>
          </p:cNvSpPr>
          <p:nvPr>
            <p:ph type="dt" sz="half" idx="10"/>
          </p:nvPr>
        </p:nvSpPr>
        <p:spPr/>
        <p:txBody>
          <a:bodyPr/>
          <a:lstStyle/>
          <a:p>
            <a:fld id="{780068C8-D43C-4800-97B3-F2E0C90E4576}"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615760521"/>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D72F6A9-1DB5-41DC-BEDB-7A651B7E29C7}"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568638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53112" y="937260"/>
            <a:ext cx="1298608" cy="498348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31136" y="937260"/>
            <a:ext cx="6198489" cy="49834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4F63BA3-E3A9-452D-90E6-E7DD2E972409}" type="datetime1">
              <a:rPr lang="en-US" smtClean="0"/>
              <a:t>6/30/2025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smtClean="0"/>
              <a:pPr/>
              <a:t>‹#›</a:t>
            </a:fld>
            <a:endParaRPr lang="en-US" dirty="0"/>
          </a:p>
        </p:txBody>
      </p:sp>
    </p:spTree>
    <p:extLst>
      <p:ext uri="{BB962C8B-B14F-4D97-AF65-F5344CB8AC3E}">
        <p14:creationId xmlns:p14="http://schemas.microsoft.com/office/powerpoint/2010/main" val="2694376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4AEE462-937B-4E33-9856-B647BF4A71AC}"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1048283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blackWhite">
          <a:xfrm>
            <a:off x="1600200" y="2386744"/>
            <a:ext cx="8991600" cy="1645920"/>
          </a:xfrm>
          <a:solidFill>
            <a:srgbClr val="FFFFFF"/>
          </a:solidFill>
          <a:ln w="38100">
            <a:solidFill>
              <a:srgbClr val="404040"/>
            </a:solidFill>
          </a:ln>
        </p:spPr>
        <p:txBody>
          <a:bodyPr lIns="274320" rIns="274320" anchor="ctr" anchorCtr="1">
            <a:normAutofit/>
          </a:bodyPr>
          <a:lstStyle>
            <a:lvl1pPr>
              <a:defRPr sz="3800">
                <a:solidFill>
                  <a:srgbClr val="262626"/>
                </a:solidFill>
              </a:defRPr>
            </a:lvl1pPr>
          </a:lstStyle>
          <a:p>
            <a:r>
              <a:rPr lang="en-US"/>
              <a:t>Click to edit Master title style</a:t>
            </a:r>
            <a:endParaRPr lang="en-US" dirty="0"/>
          </a:p>
        </p:txBody>
      </p:sp>
      <p:sp>
        <p:nvSpPr>
          <p:cNvPr id="3" name="Text Placeholder 2"/>
          <p:cNvSpPr>
            <a:spLocks noGrp="1"/>
          </p:cNvSpPr>
          <p:nvPr>
            <p:ph type="body" idx="1"/>
          </p:nvPr>
        </p:nvSpPr>
        <p:spPr>
          <a:xfrm>
            <a:off x="2695194" y="4352465"/>
            <a:ext cx="6801612" cy="1265082"/>
          </a:xfrm>
        </p:spPr>
        <p:txBody>
          <a:bodyPr anchor="t" anchorCtr="1">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p:cNvSpPr>
            <a:spLocks noGrp="1"/>
          </p:cNvSpPr>
          <p:nvPr>
            <p:ph type="dt" sz="half" idx="10"/>
          </p:nvPr>
        </p:nvSpPr>
        <p:spPr/>
        <p:txBody>
          <a:bodyPr/>
          <a:lstStyle/>
          <a:p>
            <a:fld id="{D7E4EE76-9698-4019-B9B9-92F5732AC5A8}"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794937753"/>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581912" y="2638044"/>
            <a:ext cx="4271771"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338315" y="2638044"/>
            <a:ext cx="4270247" cy="310198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p:cNvSpPr>
            <a:spLocks noGrp="1"/>
          </p:cNvSpPr>
          <p:nvPr>
            <p:ph type="dt" sz="half" idx="10"/>
          </p:nvPr>
        </p:nvSpPr>
        <p:spPr/>
        <p:txBody>
          <a:bodyPr/>
          <a:lstStyle/>
          <a:p>
            <a:fld id="{18A13BFF-80E3-4623-ACC9-1E07B765F54A}" type="datetime1">
              <a:rPr lang="en-US" smtClean="0"/>
              <a:t>6/30/2025</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02715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58343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583436" y="3143250"/>
            <a:ext cx="4270248" cy="25967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6338316" y="3143250"/>
            <a:ext cx="4253484" cy="2596776"/>
          </a:xfrm>
        </p:spPr>
        <p:txBody>
          <a:bodyPr/>
          <a:lstStyle>
            <a:lvl5pP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4"/>
          <p:cNvSpPr>
            <a:spLocks noGrp="1"/>
          </p:cNvSpPr>
          <p:nvPr>
            <p:ph type="body" sz="quarter" idx="13"/>
          </p:nvPr>
        </p:nvSpPr>
        <p:spPr>
          <a:xfrm>
            <a:off x="6338316" y="2313433"/>
            <a:ext cx="4270248" cy="704087"/>
          </a:xfrm>
        </p:spPr>
        <p:txBody>
          <a:bodyPr anchor="b" anchorCtr="1">
            <a:normAutofit/>
          </a:bodyPr>
          <a:lstStyle>
            <a:lvl1pPr marL="0" indent="0" algn="ctr">
              <a:buNone/>
              <a:defRPr sz="1900" b="0" cap="all" spc="100" baseline="0">
                <a:solidFill>
                  <a:schemeClr val="accent2">
                    <a:lumMod val="75000"/>
                  </a:schemeClr>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7" name="Date Placeholder 6"/>
          <p:cNvSpPr>
            <a:spLocks noGrp="1"/>
          </p:cNvSpPr>
          <p:nvPr>
            <p:ph type="dt" sz="half" idx="10"/>
          </p:nvPr>
        </p:nvSpPr>
        <p:spPr/>
        <p:txBody>
          <a:bodyPr/>
          <a:lstStyle/>
          <a:p>
            <a:fld id="{365596E4-E445-4E40-B43C-F747CCD1464E}" type="datetime1">
              <a:rPr lang="en-US" smtClean="0"/>
              <a:t>6/30/2025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pPr algn="l"/>
            <a:fld id="{FAEF9944-A4F6-4C59-AEBD-678D6480B8EA}" type="slidenum">
              <a:rPr lang="en-US" smtClean="0"/>
              <a:pPr algn="l"/>
              <a:t>‹#›</a:t>
            </a:fld>
            <a:endParaRPr lang="en-US" dirty="0"/>
          </a:p>
        </p:txBody>
      </p:sp>
      <p:sp>
        <p:nvSpPr>
          <p:cNvPr id="10" name="Title 9"/>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39472592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FA31218-8401-4B1C-A637-E264C74C4EF6}" type="datetime1">
              <a:rPr lang="en-US" smtClean="0"/>
              <a:t>6/30/2025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8195583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C46473-01CC-4182-B7A3-AC580FB8D463}" type="datetime1">
              <a:rPr lang="en-US" smtClean="0"/>
              <a:t>6/30/2025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3328541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6" name="Rectangle 25"/>
          <p:cNvSpPr/>
          <p:nvPr/>
        </p:nvSpPr>
        <p:spPr>
          <a:xfrm>
            <a:off x="0" y="0"/>
            <a:ext cx="60960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4672" y="2243828"/>
            <a:ext cx="4486656" cy="1141497"/>
          </a:xfrm>
          <a:solidFill>
            <a:srgbClr val="FFFFFF"/>
          </a:solidFill>
          <a:ln>
            <a:solidFill>
              <a:srgbClr val="404040"/>
            </a:solidFill>
          </a:ln>
        </p:spPr>
        <p:txBody>
          <a:bodyPr anchor="ctr" anchorCtr="1">
            <a:normAutofit/>
          </a:bodyPr>
          <a:lstStyle>
            <a:lvl1pPr>
              <a:defRPr sz="2200">
                <a:solidFill>
                  <a:srgbClr val="262626"/>
                </a:solidFill>
              </a:defRPr>
            </a:lvl1pPr>
          </a:lstStyle>
          <a:p>
            <a:r>
              <a:rPr lang="en-US"/>
              <a:t>Click to edit Master title style</a:t>
            </a:r>
            <a:endParaRPr lang="en-US" dirty="0"/>
          </a:p>
        </p:txBody>
      </p:sp>
      <p:sp>
        <p:nvSpPr>
          <p:cNvPr id="3" name="Content Placeholder 2"/>
          <p:cNvSpPr>
            <a:spLocks noGrp="1"/>
          </p:cNvSpPr>
          <p:nvPr>
            <p:ph idx="1"/>
          </p:nvPr>
        </p:nvSpPr>
        <p:spPr>
          <a:xfrm>
            <a:off x="6736080" y="804672"/>
            <a:ext cx="4815840" cy="5248656"/>
          </a:xfrm>
        </p:spPr>
        <p:txBody>
          <a:bodyPr>
            <a:normAutofit/>
          </a:bodyPr>
          <a:lstStyle>
            <a:lvl1pPr>
              <a:defRPr sz="1900">
                <a:solidFill>
                  <a:schemeClr val="tx1"/>
                </a:solidFill>
              </a:defRPr>
            </a:lvl1pPr>
            <a:lvl2pPr>
              <a:defRPr sz="1600">
                <a:solidFill>
                  <a:schemeClr val="tx1"/>
                </a:solidFill>
              </a:defRPr>
            </a:lvl2pPr>
            <a:lvl3pPr>
              <a:defRPr sz="1600">
                <a:solidFill>
                  <a:schemeClr val="tx1"/>
                </a:solidFill>
              </a:defRPr>
            </a:lvl3pPr>
            <a:lvl4pPr>
              <a:defRPr sz="1600">
                <a:solidFill>
                  <a:schemeClr val="tx1"/>
                </a:solidFill>
              </a:defRPr>
            </a:lvl4pPr>
            <a:lvl5pPr>
              <a:defRPr sz="1600">
                <a:solidFill>
                  <a:schemeClr val="tx1"/>
                </a:solidFill>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15568" y="3549918"/>
            <a:ext cx="3794760" cy="2194036"/>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9" name="Date Placeholder 8"/>
          <p:cNvSpPr>
            <a:spLocks noGrp="1"/>
          </p:cNvSpPr>
          <p:nvPr>
            <p:ph type="dt" sz="half" idx="10"/>
          </p:nvPr>
        </p:nvSpPr>
        <p:spPr/>
        <p:txBody>
          <a:bodyPr/>
          <a:lstStyle/>
          <a:p>
            <a:fld id="{503C1D80-0B73-4A92-8D26-961273B49BB2}" type="datetime1">
              <a:rPr lang="en-US" smtClean="0"/>
              <a:t>6/30/2025</a:t>
            </a:fld>
            <a:endParaRPr lang="en-US" dirty="0"/>
          </a:p>
        </p:txBody>
      </p:sp>
      <p:sp>
        <p:nvSpPr>
          <p:cNvPr id="10" name="Footer Placeholder 9"/>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1" name="Slide Number Placeholder 10"/>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4632394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8" name="Rectangle 17"/>
          <p:cNvSpPr/>
          <p:nvPr/>
        </p:nvSpPr>
        <p:spPr>
          <a:xfrm>
            <a:off x="0" y="0"/>
            <a:ext cx="609599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bwMode="blackWhite">
          <a:xfrm>
            <a:off x="808523" y="2243828"/>
            <a:ext cx="4494998" cy="1134640"/>
          </a:xfrm>
          <a:solidFill>
            <a:srgbClr val="FFFFFF"/>
          </a:solidFill>
          <a:ln>
            <a:solidFill>
              <a:srgbClr val="404040"/>
            </a:solidFill>
          </a:ln>
        </p:spPr>
        <p:txBody>
          <a:bodyPr anchor="ctr" anchorCtr="1">
            <a:noAutofit/>
          </a:bodyPr>
          <a:lstStyle>
            <a:lvl1pPr>
              <a:defRPr sz="2200">
                <a:solidFill>
                  <a:srgbClr val="262626"/>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6095999" y="0"/>
            <a:ext cx="6102097" cy="6858000"/>
          </a:xfrm>
          <a:solidFill>
            <a:schemeClr val="bg1">
              <a:lumMod val="75000"/>
            </a:schemeClr>
          </a:solidFill>
        </p:spPr>
        <p:txBody>
          <a:bodyPr anchor="t"/>
          <a:lstStyle>
            <a:lvl1pPr marL="0" indent="0">
              <a:buNone/>
              <a:defRPr sz="3200">
                <a:solidFill>
                  <a:schemeClr val="bg1">
                    <a:lumMod val="85000"/>
                    <a:lumOff val="1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15568" y="3549918"/>
            <a:ext cx="3794760" cy="2194037"/>
          </a:xfrm>
        </p:spPr>
        <p:txBody>
          <a:bodyPr anchor="t" anchorCtr="1">
            <a:normAutofit/>
          </a:bodyPr>
          <a:lstStyle>
            <a:lvl1pPr marL="0" indent="0" algn="ctr">
              <a:buNone/>
              <a:defRPr sz="1500">
                <a:solidFill>
                  <a:srgbClr val="FFFF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8" name="Date Placeholder 7"/>
          <p:cNvSpPr>
            <a:spLocks noGrp="1"/>
          </p:cNvSpPr>
          <p:nvPr>
            <p:ph type="dt" sz="half" idx="10"/>
          </p:nvPr>
        </p:nvSpPr>
        <p:spPr/>
        <p:txBody>
          <a:bodyPr/>
          <a:lstStyle>
            <a:lvl1pPr>
              <a:defRPr>
                <a:solidFill>
                  <a:srgbClr val="FFFFFF"/>
                </a:solidFill>
                <a:effectLst>
                  <a:outerShdw blurRad="50800" dist="38100" dir="2700000" algn="tl" rotWithShape="0">
                    <a:prstClr val="black">
                      <a:alpha val="43000"/>
                    </a:prstClr>
                  </a:outerShdw>
                </a:effectLst>
              </a:defRPr>
            </a:lvl1pPr>
          </a:lstStyle>
          <a:p>
            <a:fld id="{DDCABF49-0AD7-4DEF-931E-3D2368A70BCC}" type="datetime1">
              <a:rPr lang="en-US" smtClean="0"/>
              <a:t>6/30/2025</a:t>
            </a:fld>
            <a:endParaRPr lang="en-US" dirty="0"/>
          </a:p>
        </p:txBody>
      </p:sp>
      <p:sp>
        <p:nvSpPr>
          <p:cNvPr id="9" name="Footer Placeholder 8"/>
          <p:cNvSpPr>
            <a:spLocks noGrp="1"/>
          </p:cNvSpPr>
          <p:nvPr>
            <p:ph type="ftr" sz="quarter" idx="11"/>
          </p:nvPr>
        </p:nvSpPr>
        <p:spPr>
          <a:xfrm>
            <a:off x="804672" y="6236208"/>
            <a:ext cx="5124797" cy="320040"/>
          </a:xfrm>
        </p:spPr>
        <p:txBody>
          <a:bodyPr/>
          <a:lstStyle>
            <a:lvl1pPr>
              <a:defRPr>
                <a:solidFill>
                  <a:srgbClr val="FFFFFF">
                    <a:alpha val="70000"/>
                  </a:srgbClr>
                </a:solidFill>
              </a:defRPr>
            </a:lvl1pPr>
          </a:lstStyle>
          <a:p>
            <a:endParaRPr lang="en-US" dirty="0"/>
          </a:p>
        </p:txBody>
      </p:sp>
      <p:sp>
        <p:nvSpPr>
          <p:cNvPr id="10" name="Slide Number Placeholder 9"/>
          <p:cNvSpPr>
            <a:spLocks noGrp="1"/>
          </p:cNvSpPr>
          <p:nvPr>
            <p:ph type="sldNum" sz="quarter" idx="12"/>
          </p:nvPr>
        </p:nvSpPr>
        <p:spPr/>
        <p:txBody>
          <a:body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11372101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bwMode="black">
          <a:xfrm>
            <a:off x="2231136" y="964692"/>
            <a:ext cx="7729728" cy="1188720"/>
          </a:xfrm>
          <a:prstGeom prst="rect">
            <a:avLst/>
          </a:prstGeom>
          <a:solidFill>
            <a:srgbClr val="FFFFFF"/>
          </a:solidFill>
          <a:ln w="31750" cap="sq">
            <a:solidFill>
              <a:srgbClr val="404040"/>
            </a:solidFill>
            <a:miter lim="800000"/>
          </a:ln>
        </p:spPr>
        <p:txBody>
          <a:bodyPr vert="horz" lIns="182880" tIns="182880" rIns="182880" bIns="18288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31136" y="2638044"/>
            <a:ext cx="7729728" cy="310198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821429" y="6238816"/>
            <a:ext cx="2753746" cy="323968"/>
          </a:xfrm>
          <a:prstGeom prst="rect">
            <a:avLst/>
          </a:prstGeom>
        </p:spPr>
        <p:txBody>
          <a:bodyPr vert="horz" lIns="91440" tIns="45720" rIns="91440" bIns="45720" rtlCol="0" anchor="ctr"/>
          <a:lstStyle>
            <a:lvl1pPr algn="r">
              <a:defRPr sz="1050">
                <a:solidFill>
                  <a:schemeClr val="tx1">
                    <a:alpha val="70000"/>
                  </a:schemeClr>
                </a:solidFill>
              </a:defRPr>
            </a:lvl1pPr>
          </a:lstStyle>
          <a:p>
            <a:fld id="{A0DD0C85-4A37-472A-BCC2-6A54BA19D883}" type="datetime1">
              <a:rPr lang="en-US" smtClean="0"/>
              <a:t>6/30/2025</a:t>
            </a:fld>
            <a:endParaRPr lang="en-US" dirty="0"/>
          </a:p>
        </p:txBody>
      </p:sp>
      <p:sp>
        <p:nvSpPr>
          <p:cNvPr id="5" name="Footer Placeholder 4"/>
          <p:cNvSpPr>
            <a:spLocks noGrp="1"/>
          </p:cNvSpPr>
          <p:nvPr>
            <p:ph type="ftr" sz="quarter" idx="3"/>
          </p:nvPr>
        </p:nvSpPr>
        <p:spPr>
          <a:xfrm>
            <a:off x="1600200" y="6236208"/>
            <a:ext cx="5901189" cy="320040"/>
          </a:xfrm>
          <a:prstGeom prst="rect">
            <a:avLst/>
          </a:prstGeom>
        </p:spPr>
        <p:txBody>
          <a:bodyPr vert="horz" lIns="91440" tIns="45720" rIns="91440" bIns="45720" rtlCol="0" anchor="ctr"/>
          <a:lstStyle>
            <a:lvl1pPr algn="l">
              <a:defRPr sz="1050">
                <a:solidFill>
                  <a:schemeClr val="tx1">
                    <a:alpha val="70000"/>
                  </a:schemeClr>
                </a:solidFill>
              </a:defRPr>
            </a:lvl1pPr>
          </a:lstStyle>
          <a:p>
            <a:endParaRPr lang="en-US" dirty="0"/>
          </a:p>
        </p:txBody>
      </p:sp>
      <p:sp>
        <p:nvSpPr>
          <p:cNvPr id="6" name="Slide Number Placeholder 5"/>
          <p:cNvSpPr>
            <a:spLocks noGrp="1"/>
          </p:cNvSpPr>
          <p:nvPr>
            <p:ph type="sldNum" sz="quarter" idx="4"/>
          </p:nvPr>
        </p:nvSpPr>
        <p:spPr>
          <a:xfrm>
            <a:off x="10758922" y="6217920"/>
            <a:ext cx="365760" cy="365760"/>
          </a:xfrm>
          <a:prstGeom prst="ellipse">
            <a:avLst/>
          </a:prstGeom>
          <a:solidFill>
            <a:srgbClr val="1D1D1D">
              <a:alpha val="70000"/>
            </a:srgbClr>
          </a:solidFill>
        </p:spPr>
        <p:txBody>
          <a:bodyPr vert="horz" lIns="18288" tIns="45720" rIns="18288" bIns="45720" rtlCol="0" anchor="ctr">
            <a:noAutofit/>
          </a:bodyPr>
          <a:lstStyle>
            <a:lvl1pPr algn="ctr">
              <a:defRPr sz="1100" spc="0" baseline="0">
                <a:solidFill>
                  <a:srgbClr val="FFFFFF"/>
                </a:solidFill>
              </a:defRPr>
            </a:lvl1pPr>
          </a:lstStyle>
          <a:p>
            <a:pPr algn="l"/>
            <a:fld id="{FAEF9944-A4F6-4C59-AEBD-678D6480B8EA}" type="slidenum">
              <a:rPr lang="en-US" smtClean="0"/>
              <a:pPr algn="l"/>
              <a:t>‹#›</a:t>
            </a:fld>
            <a:endParaRPr lang="en-US" dirty="0"/>
          </a:p>
        </p:txBody>
      </p:sp>
    </p:spTree>
    <p:extLst>
      <p:ext uri="{BB962C8B-B14F-4D97-AF65-F5344CB8AC3E}">
        <p14:creationId xmlns:p14="http://schemas.microsoft.com/office/powerpoint/2010/main" val="2256137197"/>
      </p:ext>
    </p:extLst>
  </p:cSld>
  <p:clrMap bg1="lt1" tx1="dk1" bg2="lt2" tx2="dk2" accent1="accent1" accent2="accent2" accent3="accent3" accent4="accent4" accent5="accent5" accent6="accent6" hlink="hlink" folHlink="folHlink"/>
  <p:sldLayoutIdLst>
    <p:sldLayoutId id="2147483847" r:id="rId1"/>
    <p:sldLayoutId id="2147483848" r:id="rId2"/>
    <p:sldLayoutId id="2147483849" r:id="rId3"/>
    <p:sldLayoutId id="2147483850" r:id="rId4"/>
    <p:sldLayoutId id="2147483851" r:id="rId5"/>
    <p:sldLayoutId id="2147483852" r:id="rId6"/>
    <p:sldLayoutId id="2147483853" r:id="rId7"/>
    <p:sldLayoutId id="2147483854" r:id="rId8"/>
    <p:sldLayoutId id="2147483855" r:id="rId9"/>
    <p:sldLayoutId id="2147483856" r:id="rId10"/>
    <p:sldLayoutId id="2147483857" r:id="rId11"/>
  </p:sldLayoutIdLst>
  <p:hf hdr="0" ftr="0" dt="0"/>
  <p:txStyles>
    <p:title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2"/>
        </a:buClr>
        <a:buFont typeface="Arial" panose="020B0604020202020204" pitchFamily="34" charset="0"/>
        <a:buChar char="•"/>
        <a:defRPr sz="1800" kern="1200">
          <a:solidFill>
            <a:schemeClr val="tx1">
              <a:lumMod val="85000"/>
              <a:lumOff val="15000"/>
            </a:schemeClr>
          </a:solidFill>
          <a:latin typeface="+mn-lt"/>
          <a:ea typeface="+mn-ea"/>
          <a:cs typeface="+mn-cs"/>
        </a:defRPr>
      </a:lvl1pPr>
      <a:lvl2pPr marL="4572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2pPr>
      <a:lvl3pPr marL="6858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3pPr>
      <a:lvl4pPr marL="9144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4pPr>
      <a:lvl5pPr marL="114300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lumMod val="85000"/>
              <a:lumOff val="15000"/>
            </a:schemeClr>
          </a:solidFill>
          <a:latin typeface="+mn-lt"/>
          <a:ea typeface="+mn-ea"/>
          <a:cs typeface="+mn-cs"/>
        </a:defRPr>
      </a:lvl5pPr>
      <a:lvl6pPr marL="131286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6pPr>
      <a:lvl7pPr marL="1484313"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a:solidFill>
            <a:schemeClr val="tx1"/>
          </a:solidFill>
          <a:latin typeface="+mn-lt"/>
          <a:ea typeface="+mn-ea"/>
          <a:cs typeface="+mn-cs"/>
        </a:defRPr>
      </a:lvl7pPr>
      <a:lvl8pPr marL="1657350"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8pPr>
      <a:lvl9pPr marL="1882775" indent="-228600" algn="l" defTabSz="914400" rtl="0" eaLnBrk="1" latinLnBrk="0" hangingPunct="1">
        <a:lnSpc>
          <a:spcPct val="100000"/>
        </a:lnSpc>
        <a:spcBef>
          <a:spcPts val="1000"/>
        </a:spcBef>
        <a:buClr>
          <a:schemeClr val="accent2"/>
        </a:buClr>
        <a:buFont typeface="Arial" panose="020B0604020202020204" pitchFamily="34" charset="0"/>
        <a:buChar char="•"/>
        <a:defRPr sz="16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105.png"/><Relationship Id="rId7" Type="http://schemas.openxmlformats.org/officeDocument/2006/relationships/image" Target="../media/image3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4.png"/><Relationship Id="rId11" Type="http://schemas.openxmlformats.org/officeDocument/2006/relationships/image" Target="../media/image38.png"/><Relationship Id="rId5" Type="http://schemas.openxmlformats.org/officeDocument/2006/relationships/image" Target="../media/image33.png"/><Relationship Id="rId10" Type="http://schemas.openxmlformats.org/officeDocument/2006/relationships/image" Target="../media/image37.png"/><Relationship Id="rId4" Type="http://schemas.openxmlformats.org/officeDocument/2006/relationships/image" Target="../media/image32.png"/><Relationship Id="rId9" Type="http://schemas.openxmlformats.org/officeDocument/2006/relationships/image" Target="../media/image360.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41.png"/><Relationship Id="rId7" Type="http://schemas.openxmlformats.org/officeDocument/2006/relationships/image" Target="../media/image12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19.png"/><Relationship Id="rId5" Type="http://schemas.openxmlformats.org/officeDocument/2006/relationships/image" Target="../media/image43.png"/><Relationship Id="rId10" Type="http://schemas.openxmlformats.org/officeDocument/2006/relationships/image" Target="../media/image45.png"/><Relationship Id="rId4" Type="http://schemas.openxmlformats.org/officeDocument/2006/relationships/image" Target="../media/image42.png"/><Relationship Id="rId9" Type="http://schemas.openxmlformats.org/officeDocument/2006/relationships/image" Target="../media/image122.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124.png"/><Relationship Id="rId7" Type="http://schemas.openxmlformats.org/officeDocument/2006/relationships/image" Target="../media/image49.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15.xml.rels><?xml version="1.0" encoding="UTF-8" standalone="yes"?>
<Relationships xmlns="http://schemas.openxmlformats.org/package/2006/relationships"><Relationship Id="rId8" Type="http://schemas.openxmlformats.org/officeDocument/2006/relationships/image" Target="../media/image54.png"/><Relationship Id="rId13" Type="http://schemas.openxmlformats.org/officeDocument/2006/relationships/image" Target="../media/image139.png"/><Relationship Id="rId3" Type="http://schemas.openxmlformats.org/officeDocument/2006/relationships/image" Target="../media/image132.png"/><Relationship Id="rId7" Type="http://schemas.openxmlformats.org/officeDocument/2006/relationships/image" Target="../media/image53.png"/><Relationship Id="rId12" Type="http://schemas.openxmlformats.org/officeDocument/2006/relationships/image" Target="../media/image138.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8.png"/><Relationship Id="rId11" Type="http://schemas.openxmlformats.org/officeDocument/2006/relationships/image" Target="../media/image137.png"/><Relationship Id="rId5" Type="http://schemas.openxmlformats.org/officeDocument/2006/relationships/image" Target="../media/image47.png"/><Relationship Id="rId10" Type="http://schemas.openxmlformats.org/officeDocument/2006/relationships/image" Target="../media/image136.png"/><Relationship Id="rId4" Type="http://schemas.openxmlformats.org/officeDocument/2006/relationships/image" Target="../media/image46.png"/><Relationship Id="rId9" Type="http://schemas.openxmlformats.org/officeDocument/2006/relationships/image" Target="../media/image55.png"/></Relationships>
</file>

<file path=ppt/slides/_rels/slide16.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58.png"/><Relationship Id="rId4" Type="http://schemas.openxmlformats.org/officeDocument/2006/relationships/image" Target="../media/image57.png"/></Relationships>
</file>

<file path=ppt/slides/_rels/slide17.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62.png"/><Relationship Id="rId4" Type="http://schemas.openxmlformats.org/officeDocument/2006/relationships/image" Target="../media/image6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6.png"/><Relationship Id="rId7"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8" Type="http://schemas.openxmlformats.org/officeDocument/2006/relationships/image" Target="../media/image76.png"/><Relationship Id="rId3" Type="http://schemas.openxmlformats.org/officeDocument/2006/relationships/image" Target="../media/image71.png"/><Relationship Id="rId7" Type="http://schemas.openxmlformats.org/officeDocument/2006/relationships/image" Target="../media/image8.png"/><Relationship Id="rId12" Type="http://schemas.openxmlformats.org/officeDocument/2006/relationships/image" Target="../media/image80.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79.png"/><Relationship Id="rId5" Type="http://schemas.openxmlformats.org/officeDocument/2006/relationships/image" Target="../media/image6.png"/><Relationship Id="rId10" Type="http://schemas.openxmlformats.org/officeDocument/2006/relationships/image" Target="../media/image78.png"/><Relationship Id="rId4" Type="http://schemas.openxmlformats.org/officeDocument/2006/relationships/image" Target="../media/image5.png"/><Relationship Id="rId9" Type="http://schemas.openxmlformats.org/officeDocument/2006/relationships/image" Target="../media/image77.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93.png"/><Relationship Id="rId7"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8.png"/><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Network Technology Background">
            <a:extLst>
              <a:ext uri="{FF2B5EF4-FFF2-40B4-BE49-F238E27FC236}">
                <a16:creationId xmlns:a16="http://schemas.microsoft.com/office/drawing/2014/main" id="{82A44B67-B0B8-C336-E18C-11987CE1830D}"/>
              </a:ext>
            </a:extLst>
          </p:cNvPr>
          <p:cNvPicPr>
            <a:picLocks noChangeAspect="1"/>
          </p:cNvPicPr>
          <p:nvPr/>
        </p:nvPicPr>
        <p:blipFill rotWithShape="1">
          <a:blip r:embed="rId2"/>
          <a:srcRect l="34533" r="215" b="1"/>
          <a:stretch/>
        </p:blipFill>
        <p:spPr>
          <a:xfrm>
            <a:off x="4487333" y="10"/>
            <a:ext cx="7704667" cy="6877868"/>
          </a:xfrm>
          <a:custGeom>
            <a:avLst/>
            <a:gdLst/>
            <a:ahLst/>
            <a:cxnLst/>
            <a:rect l="l" t="t" r="r" b="b"/>
            <a:pathLst>
              <a:path w="7704667" h="6877878">
                <a:moveTo>
                  <a:pt x="0" y="0"/>
                </a:moveTo>
                <a:lnTo>
                  <a:pt x="7704667" y="0"/>
                </a:lnTo>
                <a:lnTo>
                  <a:pt x="7704667" y="6877878"/>
                </a:lnTo>
                <a:lnTo>
                  <a:pt x="0" y="6877878"/>
                </a:lnTo>
                <a:lnTo>
                  <a:pt x="0" y="6867939"/>
                </a:lnTo>
                <a:lnTo>
                  <a:pt x="146217" y="6867939"/>
                </a:lnTo>
                <a:lnTo>
                  <a:pt x="252811" y="6795007"/>
                </a:lnTo>
                <a:cubicBezTo>
                  <a:pt x="428996" y="6667346"/>
                  <a:pt x="601946" y="6529451"/>
                  <a:pt x="776494" y="6388681"/>
                </a:cubicBezTo>
                <a:cubicBezTo>
                  <a:pt x="1734992" y="5615677"/>
                  <a:pt x="2676361" y="4981124"/>
                  <a:pt x="2676361" y="3631852"/>
                </a:cubicBezTo>
                <a:cubicBezTo>
                  <a:pt x="2676361" y="2101350"/>
                  <a:pt x="2094814" y="761014"/>
                  <a:pt x="1053668" y="20384"/>
                </a:cubicBezTo>
                <a:lnTo>
                  <a:pt x="1038069" y="9939"/>
                </a:lnTo>
                <a:lnTo>
                  <a:pt x="0" y="9939"/>
                </a:lnTo>
                <a:close/>
              </a:path>
            </a:pathLst>
          </a:custGeom>
        </p:spPr>
      </p:pic>
      <p:sp>
        <p:nvSpPr>
          <p:cNvPr id="2" name="Title 1">
            <a:extLst>
              <a:ext uri="{FF2B5EF4-FFF2-40B4-BE49-F238E27FC236}">
                <a16:creationId xmlns:a16="http://schemas.microsoft.com/office/drawing/2014/main" id="{C5EC4466-02A8-F8C9-82D6-247EC1ED4060}"/>
              </a:ext>
            </a:extLst>
          </p:cNvPr>
          <p:cNvSpPr>
            <a:spLocks noGrp="1"/>
          </p:cNvSpPr>
          <p:nvPr>
            <p:ph type="ctrTitle"/>
          </p:nvPr>
        </p:nvSpPr>
        <p:spPr>
          <a:xfrm>
            <a:off x="754600" y="3027299"/>
            <a:ext cx="4869173" cy="993918"/>
          </a:xfrm>
        </p:spPr>
        <p:txBody>
          <a:bodyPr anchor="b">
            <a:normAutofit/>
          </a:bodyPr>
          <a:lstStyle/>
          <a:p>
            <a:pPr algn="ctr"/>
            <a:r>
              <a:rPr lang="tr-TR" sz="4400"/>
              <a:t>Mukavemet</a:t>
            </a:r>
            <a:endParaRPr lang="tr-TR" sz="4400" dirty="0"/>
          </a:p>
        </p:txBody>
      </p:sp>
      <p:sp>
        <p:nvSpPr>
          <p:cNvPr id="3" name="Subtitle 2">
            <a:extLst>
              <a:ext uri="{FF2B5EF4-FFF2-40B4-BE49-F238E27FC236}">
                <a16:creationId xmlns:a16="http://schemas.microsoft.com/office/drawing/2014/main" id="{8F4053BD-421A-5E3E-D38C-637895FBABED}"/>
              </a:ext>
            </a:extLst>
          </p:cNvPr>
          <p:cNvSpPr>
            <a:spLocks noGrp="1"/>
          </p:cNvSpPr>
          <p:nvPr>
            <p:ph type="subTitle" idx="1"/>
          </p:nvPr>
        </p:nvSpPr>
        <p:spPr>
          <a:xfrm>
            <a:off x="1201212" y="4412974"/>
            <a:ext cx="4162357" cy="1576188"/>
          </a:xfrm>
        </p:spPr>
        <p:txBody>
          <a:bodyPr anchor="t">
            <a:normAutofit/>
          </a:bodyPr>
          <a:lstStyle/>
          <a:p>
            <a:r>
              <a:rPr lang="tr-TR" dirty="0">
                <a:solidFill>
                  <a:schemeClr val="bg1"/>
                </a:solidFill>
              </a:rPr>
              <a:t>Dr. Öğr. Üyesi Sinan Eraslan</a:t>
            </a:r>
          </a:p>
          <a:p>
            <a:r>
              <a:rPr lang="tr-TR" dirty="0">
                <a:solidFill>
                  <a:schemeClr val="bg1"/>
                </a:solidFill>
              </a:rPr>
              <a:t>İnşaat Mühendisliği</a:t>
            </a:r>
          </a:p>
        </p:txBody>
      </p:sp>
      <p:sp>
        <p:nvSpPr>
          <p:cNvPr id="5" name="Slide Number Placeholder 4">
            <a:extLst>
              <a:ext uri="{FF2B5EF4-FFF2-40B4-BE49-F238E27FC236}">
                <a16:creationId xmlns:a16="http://schemas.microsoft.com/office/drawing/2014/main" id="{AB9F353D-2B93-18DD-58FD-0487C6E6E928}"/>
              </a:ext>
            </a:extLst>
          </p:cNvPr>
          <p:cNvSpPr>
            <a:spLocks noGrp="1"/>
          </p:cNvSpPr>
          <p:nvPr>
            <p:ph type="sldNum" sz="quarter" idx="12"/>
          </p:nvPr>
        </p:nvSpPr>
        <p:spPr/>
        <p:txBody>
          <a:bodyPr/>
          <a:lstStyle/>
          <a:p>
            <a:fld id="{FAEF9944-A4F6-4C59-AEBD-678D6480B8EA}" type="slidenum">
              <a:rPr lang="en-US" smtClean="0"/>
              <a:pPr/>
              <a:t>1</a:t>
            </a:fld>
            <a:endParaRPr lang="en-US" dirty="0"/>
          </a:p>
        </p:txBody>
      </p:sp>
    </p:spTree>
    <p:extLst>
      <p:ext uri="{BB962C8B-B14F-4D97-AF65-F5344CB8AC3E}">
        <p14:creationId xmlns:p14="http://schemas.microsoft.com/office/powerpoint/2010/main" val="18724009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10</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3785409" y="770299"/>
                <a:ext cx="7973439" cy="946991"/>
              </a:xfrm>
              <a:prstGeom prst="rect">
                <a:avLst/>
              </a:prstGeom>
              <a:noFill/>
            </p:spPr>
            <p:txBody>
              <a:bodyPr wrap="square">
                <a:spAutoFit/>
              </a:bodyPr>
              <a:lstStyle/>
              <a:p>
                <a:pPr algn="just"/>
                <a:r>
                  <a:rPr lang="tr-TR" dirty="0"/>
                  <a:t>Şekildeki gibi bir çelik kafes sisteminde AB ve AD çubuklarının arakesit alanları sırasıyla 2400 </a:t>
                </a:r>
                <a14:m>
                  <m:oMath xmlns:m="http://schemas.openxmlformats.org/officeDocument/2006/math">
                    <m:sSup>
                      <m:sSupPr>
                        <m:ctrlPr>
                          <a:rPr lang="tr-TR" i="1" dirty="0" smtClean="0">
                            <a:latin typeface="Cambria Math" panose="02040503050406030204" pitchFamily="18" charset="0"/>
                          </a:rPr>
                        </m:ctrlPr>
                      </m:sSupPr>
                      <m:e>
                        <m:r>
                          <a:rPr lang="tr-TR" i="1" dirty="0">
                            <a:latin typeface="Cambria Math" panose="02040503050406030204" pitchFamily="18" charset="0"/>
                          </a:rPr>
                          <m:t>𝑚𝑚</m:t>
                        </m:r>
                      </m:e>
                      <m:sup>
                        <m:r>
                          <a:rPr lang="tr-TR" b="0" i="1" dirty="0" smtClean="0">
                            <a:latin typeface="Cambria Math" panose="02040503050406030204" pitchFamily="18" charset="0"/>
                          </a:rPr>
                          <m:t>2</m:t>
                        </m:r>
                      </m:sup>
                    </m:sSup>
                  </m:oMath>
                </a14:m>
                <a:r>
                  <a:rPr lang="tr-TR" dirty="0"/>
                  <a:t> ve 1800 </a:t>
                </a:r>
                <a14:m>
                  <m:oMath xmlns:m="http://schemas.openxmlformats.org/officeDocument/2006/math">
                    <m:sSup>
                      <m:sSupPr>
                        <m:ctrlPr>
                          <a:rPr lang="tr-TR" i="1" dirty="0">
                            <a:latin typeface="Cambria Math" panose="02040503050406030204" pitchFamily="18" charset="0"/>
                          </a:rPr>
                        </m:ctrlPr>
                      </m:sSupPr>
                      <m:e>
                        <m:r>
                          <a:rPr lang="tr-TR" i="1" dirty="0">
                            <a:latin typeface="Cambria Math" panose="02040503050406030204" pitchFamily="18" charset="0"/>
                          </a:rPr>
                          <m:t>𝑚𝑚</m:t>
                        </m:r>
                      </m:e>
                      <m:sup>
                        <m:r>
                          <a:rPr lang="tr-TR" i="1" dirty="0">
                            <a:latin typeface="Cambria Math" panose="02040503050406030204" pitchFamily="18" charset="0"/>
                          </a:rPr>
                          <m:t>2</m:t>
                        </m:r>
                      </m:sup>
                    </m:sSup>
                  </m:oMath>
                </a14:m>
                <a:r>
                  <a:rPr lang="tr-TR" dirty="0"/>
                  <a:t> ’dir. </a:t>
                </a:r>
                <a14:m>
                  <m:oMath xmlns:m="http://schemas.openxmlformats.org/officeDocument/2006/math">
                    <m:r>
                      <m:rPr>
                        <m:sty m:val="p"/>
                      </m:rPr>
                      <a:rPr lang="tr-TR" b="0" i="0" smtClean="0">
                        <a:latin typeface="Cambria Math" panose="02040503050406030204" pitchFamily="18" charset="0"/>
                      </a:rPr>
                      <m:t>E</m:t>
                    </m:r>
                    <m:r>
                      <a:rPr lang="tr-TR" b="0" i="0" smtClean="0">
                        <a:latin typeface="Cambria Math" panose="02040503050406030204" pitchFamily="18" charset="0"/>
                      </a:rPr>
                      <m:t>=200 </m:t>
                    </m:r>
                    <m:r>
                      <m:rPr>
                        <m:sty m:val="p"/>
                      </m:rPr>
                      <a:rPr lang="tr-TR" b="0" i="0" smtClean="0">
                        <a:latin typeface="Cambria Math" panose="02040503050406030204" pitchFamily="18" charset="0"/>
                      </a:rPr>
                      <m:t>GPa</m:t>
                    </m:r>
                  </m:oMath>
                </a14:m>
                <a:r>
                  <a:rPr lang="tr-TR" dirty="0"/>
                  <a:t> olduğuna göre bu çubuklardaki deformasyonu hesaplayınız. </a:t>
                </a:r>
                <a:endParaRPr lang="en-GB" dirty="0"/>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3785409" y="770299"/>
                <a:ext cx="7973439" cy="946991"/>
              </a:xfrm>
              <a:prstGeom prst="rect">
                <a:avLst/>
              </a:prstGeom>
              <a:blipFill>
                <a:blip r:embed="rId3"/>
                <a:stretch>
                  <a:fillRect l="-688" t="-3205" r="-612" b="-6410"/>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6221EDCF-9DCA-1F8A-8D1D-02D790821363}"/>
              </a:ext>
            </a:extLst>
          </p:cNvPr>
          <p:cNvPicPr>
            <a:picLocks noChangeAspect="1"/>
          </p:cNvPicPr>
          <p:nvPr/>
        </p:nvPicPr>
        <p:blipFill>
          <a:blip r:embed="rId4"/>
          <a:stretch>
            <a:fillRect/>
          </a:stretch>
        </p:blipFill>
        <p:spPr>
          <a:xfrm>
            <a:off x="852864" y="2218287"/>
            <a:ext cx="962025" cy="266700"/>
          </a:xfrm>
          <a:prstGeom prst="rect">
            <a:avLst/>
          </a:prstGeom>
        </p:spPr>
      </p:pic>
      <p:pic>
        <p:nvPicPr>
          <p:cNvPr id="4" name="Picture 3">
            <a:extLst>
              <a:ext uri="{FF2B5EF4-FFF2-40B4-BE49-F238E27FC236}">
                <a16:creationId xmlns:a16="http://schemas.microsoft.com/office/drawing/2014/main" id="{0ECBFA2C-FB2C-C8F8-A31E-B9D8259D46EC}"/>
              </a:ext>
            </a:extLst>
          </p:cNvPr>
          <p:cNvPicPr>
            <a:picLocks noChangeAspect="1"/>
          </p:cNvPicPr>
          <p:nvPr/>
        </p:nvPicPr>
        <p:blipFill rotWithShape="1">
          <a:blip r:embed="rId5"/>
          <a:srcRect b="3655"/>
          <a:stretch/>
        </p:blipFill>
        <p:spPr>
          <a:xfrm>
            <a:off x="433152" y="770299"/>
            <a:ext cx="3105150" cy="1963848"/>
          </a:xfrm>
          <a:prstGeom prst="rect">
            <a:avLst/>
          </a:prstGeom>
          <a:ln>
            <a:solidFill>
              <a:schemeClr val="tx1"/>
            </a:solidFill>
          </a:ln>
        </p:spPr>
      </p:pic>
    </p:spTree>
    <p:extLst>
      <p:ext uri="{BB962C8B-B14F-4D97-AF65-F5344CB8AC3E}">
        <p14:creationId xmlns:p14="http://schemas.microsoft.com/office/powerpoint/2010/main" val="7527709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11</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232699" y="1125374"/>
                <a:ext cx="11856819" cy="1472198"/>
              </a:xfrm>
              <a:prstGeom prst="rect">
                <a:avLst/>
              </a:prstGeom>
              <a:noFill/>
            </p:spPr>
            <p:txBody>
              <a:bodyPr wrap="square">
                <a:spAutoFit/>
              </a:bodyPr>
              <a:lstStyle/>
              <a:p>
                <a:pPr marL="285750" indent="-285750" algn="just">
                  <a:buFont typeface="Arial" panose="020B0604020202020204" pitchFamily="34" charset="0"/>
                  <a:buChar char="•"/>
                </a:pPr>
                <a:r>
                  <a:rPr lang="tr-TR" sz="1400" dirty="0">
                    <a:latin typeface="+mj-lt"/>
                  </a:rPr>
                  <a:t>Eksenel yüklemeler altında cisimlerin şekil değiştirmelerini incelenirken yükleme doğrultusundaki uzama veya kısalma kolayca </a:t>
                </a:r>
                <a:r>
                  <a:rPr lang="tr-TR" sz="1400" dirty="0" err="1">
                    <a:latin typeface="+mj-lt"/>
                  </a:rPr>
                  <a:t>Hooke</a:t>
                </a:r>
                <a:r>
                  <a:rPr lang="tr-TR" sz="1400" dirty="0">
                    <a:latin typeface="+mj-lt"/>
                  </a:rPr>
                  <a:t> kanunu yardımı ile hesaplanabilmektedir. Fakat cismin şekil değiştirmiş halini tam olarak açıklayabilmek için diğer doğrultulardaki şekil değiştirmeleri de incelemek gerekir. Örneğin şekildeki gibi P çekme kuvveti altındaki çubukta yalnızca </a:t>
                </a:r>
                <a14:m>
                  <m:oMath xmlns:m="http://schemas.openxmlformats.org/officeDocument/2006/math">
                    <m:r>
                      <a:rPr lang="tr-TR" sz="1400" b="0" i="1" smtClean="0">
                        <a:latin typeface="Cambria Math" panose="02040503050406030204" pitchFamily="18" charset="0"/>
                      </a:rPr>
                      <m:t>𝑥</m:t>
                    </m:r>
                  </m:oMath>
                </a14:m>
                <a:r>
                  <a:rPr lang="tr-TR" sz="1400" dirty="0">
                    <a:latin typeface="+mj-lt"/>
                  </a:rPr>
                  <a:t> doğrultusunda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rPr>
                          <m:t>𝑥</m:t>
                        </m:r>
                      </m:sub>
                    </m:sSub>
                  </m:oMath>
                </a14:m>
                <a:r>
                  <a:rPr lang="tr-TR" sz="1400" dirty="0">
                    <a:solidFill>
                      <a:srgbClr val="C00000"/>
                    </a:solidFill>
                    <a:latin typeface="+mj-lt"/>
                  </a:rPr>
                  <a:t> </a:t>
                </a:r>
                <a:r>
                  <a:rPr lang="tr-TR" sz="1400" dirty="0">
                    <a:latin typeface="+mj-lt"/>
                  </a:rPr>
                  <a:t>gerilmeleri ortaya çıkmakta,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𝑦</m:t>
                        </m:r>
                      </m:sub>
                    </m:sSub>
                  </m:oMath>
                </a14:m>
                <a:r>
                  <a:rPr lang="tr-TR" sz="1400" dirty="0">
                    <a:latin typeface="+mj-lt"/>
                  </a:rPr>
                  <a:t> ve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𝜎</m:t>
                        </m:r>
                      </m:e>
                      <m:sub>
                        <m:r>
                          <a:rPr lang="tr-TR" sz="1400" b="0" i="1" smtClean="0">
                            <a:latin typeface="Cambria Math" panose="02040503050406030204" pitchFamily="18" charset="0"/>
                            <a:ea typeface="Cambria Math" panose="02040503050406030204" pitchFamily="18" charset="0"/>
                          </a:rPr>
                          <m:t>𝑧</m:t>
                        </m:r>
                      </m:sub>
                    </m:sSub>
                  </m:oMath>
                </a14:m>
                <a:r>
                  <a:rPr lang="tr-TR" sz="1400" dirty="0">
                    <a:latin typeface="+mj-lt"/>
                  </a:rPr>
                  <a:t> sıfıra eşit olmaktadır. Bu gerilme halinde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𝜀</m:t>
                        </m:r>
                      </m:e>
                      <m:sub>
                        <m:r>
                          <a:rPr lang="tr-TR" sz="1400" i="1">
                            <a:latin typeface="Cambria Math" panose="02040503050406030204" pitchFamily="18" charset="0"/>
                          </a:rPr>
                          <m:t>𝑥</m:t>
                        </m:r>
                      </m:sub>
                    </m:sSub>
                    <m:r>
                      <a:rPr lang="tr-TR" sz="1400" b="0" i="1" smtClean="0">
                        <a:latin typeface="Cambria Math" panose="02040503050406030204" pitchFamily="18" charset="0"/>
                      </a:rPr>
                      <m:t>=</m:t>
                    </m:r>
                    <m:f>
                      <m:fPr>
                        <m:ctrlPr>
                          <a:rPr lang="tr-TR" sz="1400" b="0" i="1" smtClean="0">
                            <a:solidFill>
                              <a:schemeClr val="tx1"/>
                            </a:solidFill>
                            <a:latin typeface="Cambria Math" panose="02040503050406030204" pitchFamily="18" charset="0"/>
                          </a:rPr>
                        </m:ctrlPr>
                      </m:fPr>
                      <m:num>
                        <m:sSub>
                          <m:sSubPr>
                            <m:ctrlPr>
                              <a:rPr lang="tr-TR" sz="1400" i="1">
                                <a:solidFill>
                                  <a:schemeClr val="tx1"/>
                                </a:solidFill>
                                <a:latin typeface="Cambria Math" panose="02040503050406030204" pitchFamily="18" charset="0"/>
                              </a:rPr>
                            </m:ctrlPr>
                          </m:sSubPr>
                          <m:e>
                            <m:r>
                              <a:rPr lang="tr-TR" sz="1400" i="1">
                                <a:solidFill>
                                  <a:schemeClr val="tx1"/>
                                </a:solidFill>
                                <a:latin typeface="Cambria Math" panose="02040503050406030204" pitchFamily="18" charset="0"/>
                                <a:ea typeface="Cambria Math" panose="02040503050406030204" pitchFamily="18" charset="0"/>
                              </a:rPr>
                              <m:t>𝜎</m:t>
                            </m:r>
                          </m:e>
                          <m:sub>
                            <m:r>
                              <a:rPr lang="tr-TR" sz="1400" i="1">
                                <a:solidFill>
                                  <a:schemeClr val="tx1"/>
                                </a:solidFill>
                                <a:latin typeface="Cambria Math" panose="02040503050406030204" pitchFamily="18" charset="0"/>
                              </a:rPr>
                              <m:t>𝑥</m:t>
                            </m:r>
                          </m:sub>
                        </m:sSub>
                      </m:num>
                      <m:den>
                        <m:r>
                          <a:rPr lang="tr-TR" sz="1400" b="0" i="1" smtClean="0">
                            <a:solidFill>
                              <a:schemeClr val="tx1"/>
                            </a:solidFill>
                            <a:latin typeface="Cambria Math" panose="02040503050406030204" pitchFamily="18" charset="0"/>
                          </a:rPr>
                          <m:t>𝐸</m:t>
                        </m:r>
                      </m:den>
                    </m:f>
                  </m:oMath>
                </a14:m>
                <a:r>
                  <a:rPr lang="tr-TR" sz="1400" dirty="0">
                    <a:solidFill>
                      <a:schemeClr val="tx1"/>
                    </a:solidFill>
                    <a:latin typeface="+mj-lt"/>
                  </a:rPr>
                  <a:t> olarak uzama şekil değiştirmeleri olacaktır. Aynı zamanda </a:t>
                </a:r>
                <a14:m>
                  <m:oMath xmlns:m="http://schemas.openxmlformats.org/officeDocument/2006/math">
                    <m:r>
                      <a:rPr lang="tr-TR" sz="1400" b="0" i="1" smtClean="0">
                        <a:solidFill>
                          <a:schemeClr val="tx1"/>
                        </a:solidFill>
                        <a:latin typeface="Cambria Math" panose="02040503050406030204" pitchFamily="18" charset="0"/>
                      </a:rPr>
                      <m:t>𝑦</m:t>
                    </m:r>
                  </m:oMath>
                </a14:m>
                <a:r>
                  <a:rPr lang="tr-TR" sz="1400" dirty="0">
                    <a:solidFill>
                      <a:schemeClr val="tx1"/>
                    </a:solidFill>
                    <a:latin typeface="+mj-lt"/>
                  </a:rPr>
                  <a:t> ve </a:t>
                </a:r>
                <a14:m>
                  <m:oMath xmlns:m="http://schemas.openxmlformats.org/officeDocument/2006/math">
                    <m:r>
                      <a:rPr lang="tr-TR" sz="1400" b="0" i="1" smtClean="0">
                        <a:solidFill>
                          <a:schemeClr val="tx1"/>
                        </a:solidFill>
                        <a:latin typeface="Cambria Math" panose="02040503050406030204" pitchFamily="18" charset="0"/>
                      </a:rPr>
                      <m:t>𝑧</m:t>
                    </m:r>
                  </m:oMath>
                </a14:m>
                <a:r>
                  <a:rPr lang="tr-TR" sz="1400" dirty="0">
                    <a:solidFill>
                      <a:schemeClr val="tx1"/>
                    </a:solidFill>
                    <a:latin typeface="+mj-lt"/>
                  </a:rPr>
                  <a:t> doğrultularında ise cisim kısalacaktır. Dik doğrultulardaki bu şekil değiştirmeler ile malzemenin </a:t>
                </a:r>
                <a:r>
                  <a:rPr lang="tr-TR" sz="1400" dirty="0" err="1">
                    <a:solidFill>
                      <a:schemeClr val="tx1"/>
                    </a:solidFill>
                    <a:latin typeface="+mj-lt"/>
                  </a:rPr>
                  <a:t>Poisson</a:t>
                </a:r>
                <a:r>
                  <a:rPr lang="tr-TR" sz="1400" dirty="0">
                    <a:solidFill>
                      <a:schemeClr val="tx1"/>
                    </a:solidFill>
                    <a:latin typeface="+mj-lt"/>
                  </a:rPr>
                  <a:t> oranı olarak bilinen bir sabiti yardımı ile hesaplanır. Homojen ve izotropik bir cisim için bu bağıntı aşağıdaki gibi ifade edilmiştir. </a:t>
                </a:r>
                <a:endParaRPr lang="tr-TR" sz="1400" dirty="0">
                  <a:solidFill>
                    <a:srgbClr val="C00000"/>
                  </a:solidFill>
                  <a:latin typeface="+mj-lt"/>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232699" y="1125374"/>
                <a:ext cx="11856819" cy="1472198"/>
              </a:xfrm>
              <a:prstGeom prst="rect">
                <a:avLst/>
              </a:prstGeom>
              <a:blipFill>
                <a:blip r:embed="rId3"/>
                <a:stretch>
                  <a:fillRect l="-51" t="-1245" r="-154" b="-3320"/>
                </a:stretch>
              </a:blipFill>
            </p:spPr>
            <p:txBody>
              <a:bodyPr/>
              <a:lstStyle/>
              <a:p>
                <a:r>
                  <a:rPr lang="en-GB">
                    <a:noFill/>
                  </a:rPr>
                  <a:t> </a:t>
                </a:r>
              </a:p>
            </p:txBody>
          </p:sp>
        </mc:Fallback>
      </mc:AlternateContent>
      <p:sp>
        <p:nvSpPr>
          <p:cNvPr id="2" name="Title 1">
            <a:extLst>
              <a:ext uri="{FF2B5EF4-FFF2-40B4-BE49-F238E27FC236}">
                <a16:creationId xmlns:a16="http://schemas.microsoft.com/office/drawing/2014/main" id="{D22C80D6-7F49-9E24-076E-F14B3EF8D97F}"/>
              </a:ext>
            </a:extLst>
          </p:cNvPr>
          <p:cNvSpPr txBox="1">
            <a:spLocks/>
          </p:cNvSpPr>
          <p:nvPr/>
        </p:nvSpPr>
        <p:spPr bwMode="black">
          <a:xfrm>
            <a:off x="13321" y="20070"/>
            <a:ext cx="5373491" cy="654684"/>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GERİLME-Şekil değiştirme İLİŞKİSİ</a:t>
            </a:r>
          </a:p>
        </p:txBody>
      </p:sp>
      <p:sp>
        <p:nvSpPr>
          <p:cNvPr id="12" name="TextBox 11">
            <a:extLst>
              <a:ext uri="{FF2B5EF4-FFF2-40B4-BE49-F238E27FC236}">
                <a16:creationId xmlns:a16="http://schemas.microsoft.com/office/drawing/2014/main" id="{3E8C129F-13A4-7745-1AD1-E48B5B20DA9F}"/>
              </a:ext>
            </a:extLst>
          </p:cNvPr>
          <p:cNvSpPr txBox="1"/>
          <p:nvPr/>
        </p:nvSpPr>
        <p:spPr>
          <a:xfrm>
            <a:off x="4337364" y="725853"/>
            <a:ext cx="2098895" cy="369332"/>
          </a:xfrm>
          <a:prstGeom prst="rect">
            <a:avLst/>
          </a:prstGeom>
          <a:noFill/>
        </p:spPr>
        <p:txBody>
          <a:bodyPr wrap="square">
            <a:spAutoFit/>
          </a:bodyPr>
          <a:lstStyle/>
          <a:p>
            <a:r>
              <a:rPr lang="tr-TR" sz="1800" u="sng" dirty="0">
                <a:solidFill>
                  <a:srgbClr val="C00000"/>
                </a:solidFill>
              </a:rPr>
              <a:t>POISSON ORANI</a:t>
            </a:r>
            <a:endParaRPr lang="en-GB" u="sng" dirty="0">
              <a:solidFill>
                <a:srgbClr val="C00000"/>
              </a:solidFill>
            </a:endParaRPr>
          </a:p>
        </p:txBody>
      </p:sp>
      <p:grpSp>
        <p:nvGrpSpPr>
          <p:cNvPr id="25" name="Group 24">
            <a:extLst>
              <a:ext uri="{FF2B5EF4-FFF2-40B4-BE49-F238E27FC236}">
                <a16:creationId xmlns:a16="http://schemas.microsoft.com/office/drawing/2014/main" id="{201D96B1-CEC1-FE13-423F-021DF082B607}"/>
              </a:ext>
            </a:extLst>
          </p:cNvPr>
          <p:cNvGrpSpPr/>
          <p:nvPr/>
        </p:nvGrpSpPr>
        <p:grpSpPr>
          <a:xfrm>
            <a:off x="374760" y="4959663"/>
            <a:ext cx="11457515" cy="1532577"/>
            <a:chOff x="439667" y="4966961"/>
            <a:chExt cx="11457515" cy="1532577"/>
          </a:xfrm>
        </p:grpSpPr>
        <p:grpSp>
          <p:nvGrpSpPr>
            <p:cNvPr id="14" name="Group 13">
              <a:extLst>
                <a:ext uri="{FF2B5EF4-FFF2-40B4-BE49-F238E27FC236}">
                  <a16:creationId xmlns:a16="http://schemas.microsoft.com/office/drawing/2014/main" id="{D40C3F58-9210-B1B9-E94F-6AB345CF6E45}"/>
                </a:ext>
              </a:extLst>
            </p:cNvPr>
            <p:cNvGrpSpPr/>
            <p:nvPr/>
          </p:nvGrpSpPr>
          <p:grpSpPr>
            <a:xfrm>
              <a:off x="439667" y="4966961"/>
              <a:ext cx="5241281" cy="1530149"/>
              <a:chOff x="1064356" y="4656705"/>
              <a:chExt cx="5241281" cy="1530149"/>
            </a:xfrm>
          </p:grpSpPr>
          <p:pic>
            <p:nvPicPr>
              <p:cNvPr id="7" name="Picture 6">
                <a:extLst>
                  <a:ext uri="{FF2B5EF4-FFF2-40B4-BE49-F238E27FC236}">
                    <a16:creationId xmlns:a16="http://schemas.microsoft.com/office/drawing/2014/main" id="{4949B0E4-20D9-7B86-ED12-2BE389909369}"/>
                  </a:ext>
                </a:extLst>
              </p:cNvPr>
              <p:cNvPicPr>
                <a:picLocks noChangeAspect="1"/>
              </p:cNvPicPr>
              <p:nvPr/>
            </p:nvPicPr>
            <p:blipFill>
              <a:blip r:embed="rId4"/>
              <a:stretch>
                <a:fillRect/>
              </a:stretch>
            </p:blipFill>
            <p:spPr>
              <a:xfrm>
                <a:off x="1064356" y="4656705"/>
                <a:ext cx="2131518" cy="1530149"/>
              </a:xfrm>
              <a:prstGeom prst="rect">
                <a:avLst/>
              </a:prstGeom>
              <a:ln>
                <a:solidFill>
                  <a:schemeClr val="tx1"/>
                </a:solidFill>
              </a:ln>
            </p:spPr>
          </p:pic>
          <p:pic>
            <p:nvPicPr>
              <p:cNvPr id="9" name="Picture 8">
                <a:extLst>
                  <a:ext uri="{FF2B5EF4-FFF2-40B4-BE49-F238E27FC236}">
                    <a16:creationId xmlns:a16="http://schemas.microsoft.com/office/drawing/2014/main" id="{9124642B-94D9-EAEA-71CD-A3B0C67DDC67}"/>
                  </a:ext>
                </a:extLst>
              </p:cNvPr>
              <p:cNvPicPr>
                <a:picLocks noChangeAspect="1"/>
              </p:cNvPicPr>
              <p:nvPr/>
            </p:nvPicPr>
            <p:blipFill>
              <a:blip r:embed="rId5"/>
              <a:stretch>
                <a:fillRect/>
              </a:stretch>
            </p:blipFill>
            <p:spPr>
              <a:xfrm>
                <a:off x="3276687" y="4656705"/>
                <a:ext cx="3028950" cy="1524000"/>
              </a:xfrm>
              <a:prstGeom prst="rect">
                <a:avLst/>
              </a:prstGeom>
              <a:ln>
                <a:solidFill>
                  <a:schemeClr val="tx1"/>
                </a:solidFill>
              </a:ln>
            </p:spPr>
          </p:pic>
        </p:grpSp>
        <p:pic>
          <p:nvPicPr>
            <p:cNvPr id="13" name="Picture 12">
              <a:extLst>
                <a:ext uri="{FF2B5EF4-FFF2-40B4-BE49-F238E27FC236}">
                  <a16:creationId xmlns:a16="http://schemas.microsoft.com/office/drawing/2014/main" id="{3DC5EE9D-F2F6-CCE0-2A7E-DCEA75DAF747}"/>
                </a:ext>
              </a:extLst>
            </p:cNvPr>
            <p:cNvPicPr>
              <a:picLocks noChangeAspect="1"/>
            </p:cNvPicPr>
            <p:nvPr/>
          </p:nvPicPr>
          <p:blipFill>
            <a:blip r:embed="rId6"/>
            <a:stretch>
              <a:fillRect/>
            </a:stretch>
          </p:blipFill>
          <p:spPr>
            <a:xfrm>
              <a:off x="5761761" y="4966961"/>
              <a:ext cx="2377958" cy="1532577"/>
            </a:xfrm>
            <a:prstGeom prst="rect">
              <a:avLst/>
            </a:prstGeom>
            <a:ln>
              <a:solidFill>
                <a:schemeClr val="tx1"/>
              </a:solidFill>
            </a:ln>
          </p:spPr>
        </p:pic>
        <p:pic>
          <p:nvPicPr>
            <p:cNvPr id="16" name="Picture 15">
              <a:extLst>
                <a:ext uri="{FF2B5EF4-FFF2-40B4-BE49-F238E27FC236}">
                  <a16:creationId xmlns:a16="http://schemas.microsoft.com/office/drawing/2014/main" id="{CAC054AB-22B5-6EA8-9AA2-30F7418ECDD2}"/>
                </a:ext>
              </a:extLst>
            </p:cNvPr>
            <p:cNvPicPr>
              <a:picLocks noChangeAspect="1"/>
            </p:cNvPicPr>
            <p:nvPr/>
          </p:nvPicPr>
          <p:blipFill>
            <a:blip r:embed="rId7"/>
            <a:stretch>
              <a:fillRect/>
            </a:stretch>
          </p:blipFill>
          <p:spPr>
            <a:xfrm>
              <a:off x="8220532" y="4966961"/>
              <a:ext cx="3676650" cy="1532577"/>
            </a:xfrm>
            <a:prstGeom prst="rect">
              <a:avLst/>
            </a:prstGeom>
            <a:ln>
              <a:solidFill>
                <a:schemeClr val="tx1"/>
              </a:solidFill>
            </a:ln>
          </p:spPr>
        </p:pic>
      </p:grpSp>
      <p:pic>
        <p:nvPicPr>
          <p:cNvPr id="23" name="Picture 22">
            <a:extLst>
              <a:ext uri="{FF2B5EF4-FFF2-40B4-BE49-F238E27FC236}">
                <a16:creationId xmlns:a16="http://schemas.microsoft.com/office/drawing/2014/main" id="{AEF5822B-496E-77D6-3212-D73A6D956954}"/>
              </a:ext>
            </a:extLst>
          </p:cNvPr>
          <p:cNvPicPr>
            <a:picLocks noChangeAspect="1"/>
          </p:cNvPicPr>
          <p:nvPr/>
        </p:nvPicPr>
        <p:blipFill>
          <a:blip r:embed="rId8"/>
          <a:stretch>
            <a:fillRect/>
          </a:stretch>
        </p:blipFill>
        <p:spPr>
          <a:xfrm>
            <a:off x="4335273" y="2718865"/>
            <a:ext cx="3820352" cy="504286"/>
          </a:xfrm>
          <a:prstGeom prst="rect">
            <a:avLst/>
          </a:prstGeom>
          <a:ln>
            <a:solidFill>
              <a:schemeClr val="tx1"/>
            </a:solidFill>
          </a:ln>
        </p:spPr>
      </p:pic>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F93B4DB5-6C94-7559-EE02-007256BB19FD}"/>
                  </a:ext>
                </a:extLst>
              </p:cNvPr>
              <p:cNvSpPr txBox="1"/>
              <p:nvPr/>
            </p:nvSpPr>
            <p:spPr>
              <a:xfrm>
                <a:off x="158335" y="3312418"/>
                <a:ext cx="11856820" cy="738664"/>
              </a:xfrm>
              <a:prstGeom prst="rect">
                <a:avLst/>
              </a:prstGeom>
              <a:noFill/>
            </p:spPr>
            <p:txBody>
              <a:bodyPr wrap="square">
                <a:spAutoFit/>
              </a:bodyPr>
              <a:lstStyle/>
              <a:p>
                <a:pPr marL="285750" indent="-285750" algn="just">
                  <a:buFont typeface="Arial" panose="020B0604020202020204" pitchFamily="34" charset="0"/>
                  <a:buChar char="•"/>
                </a:pPr>
                <a:r>
                  <a:rPr lang="tr-TR" sz="1400" dirty="0" err="1">
                    <a:solidFill>
                      <a:schemeClr val="tx1"/>
                    </a:solidFill>
                    <a:latin typeface="+mj-lt"/>
                  </a:rPr>
                  <a:t>Poisson</a:t>
                </a:r>
                <a:r>
                  <a:rPr lang="tr-TR" sz="1400" dirty="0">
                    <a:solidFill>
                      <a:schemeClr val="tx1"/>
                    </a:solidFill>
                    <a:latin typeface="+mj-lt"/>
                  </a:rPr>
                  <a:t> oranı 0 ile 0.5 arasında bir değer olup </a:t>
                </a:r>
                <a14:m>
                  <m:oMath xmlns:m="http://schemas.openxmlformats.org/officeDocument/2006/math">
                    <m:r>
                      <a:rPr lang="tr-TR" sz="1400" i="1" smtClean="0">
                        <a:solidFill>
                          <a:schemeClr val="tx1"/>
                        </a:solidFill>
                        <a:latin typeface="Cambria Math" panose="02040503050406030204" pitchFamily="18" charset="0"/>
                        <a:ea typeface="Cambria Math" panose="02040503050406030204" pitchFamily="18" charset="0"/>
                      </a:rPr>
                      <m:t>𝜈</m:t>
                    </m:r>
                  </m:oMath>
                </a14:m>
                <a:r>
                  <a:rPr lang="tr-TR" sz="1400" dirty="0">
                    <a:latin typeface="+mj-lt"/>
                  </a:rPr>
                  <a:t> ile gösterilir. İşlemlerdeki negatif işaretinin yüklemeye paralel ve dik doğrultulardaki şekil değiştirmelerin her zaman zıt (uzama-kısalma) olmasından kaynaklandığına dikkat ediniz.  Böylece eksenel bir yükleme altında bir katı cismin tüm yönlerdeki şekil değiştirme değerleri malzemenin </a:t>
                </a:r>
                <a:r>
                  <a:rPr lang="tr-TR" sz="1400" dirty="0" err="1">
                    <a:latin typeface="+mj-lt"/>
                  </a:rPr>
                  <a:t>Poisson</a:t>
                </a:r>
                <a:r>
                  <a:rPr lang="tr-TR" sz="1400" dirty="0">
                    <a:latin typeface="+mj-lt"/>
                  </a:rPr>
                  <a:t> oranı biliniyor ise (deneylerle önceden bulunur) kolaylıkla hesaplanabilir.</a:t>
                </a:r>
                <a:endParaRPr lang="en-GB" sz="1400" dirty="0">
                  <a:latin typeface="+mj-lt"/>
                </a:endParaRPr>
              </a:p>
            </p:txBody>
          </p:sp>
        </mc:Choice>
        <mc:Fallback xmlns="">
          <p:sp>
            <p:nvSpPr>
              <p:cNvPr id="32" name="TextBox 31">
                <a:extLst>
                  <a:ext uri="{FF2B5EF4-FFF2-40B4-BE49-F238E27FC236}">
                    <a16:creationId xmlns:a16="http://schemas.microsoft.com/office/drawing/2014/main" id="{F93B4DB5-6C94-7559-EE02-007256BB19FD}"/>
                  </a:ext>
                </a:extLst>
              </p:cNvPr>
              <p:cNvSpPr txBox="1">
                <a:spLocks noRot="1" noChangeAspect="1" noMove="1" noResize="1" noEditPoints="1" noAdjustHandles="1" noChangeArrowheads="1" noChangeShapeType="1" noTextEdit="1"/>
              </p:cNvSpPr>
              <p:nvPr/>
            </p:nvSpPr>
            <p:spPr>
              <a:xfrm>
                <a:off x="158335" y="3312418"/>
                <a:ext cx="11856820" cy="738664"/>
              </a:xfrm>
              <a:prstGeom prst="rect">
                <a:avLst/>
              </a:prstGeom>
              <a:blipFill>
                <a:blip r:embed="rId9"/>
                <a:stretch>
                  <a:fillRect l="-103" t="-1639" r="-154" b="-7377"/>
                </a:stretch>
              </a:blipFill>
            </p:spPr>
            <p:txBody>
              <a:bodyPr/>
              <a:lstStyle/>
              <a:p>
                <a:r>
                  <a:rPr lang="en-GB">
                    <a:noFill/>
                  </a:rPr>
                  <a:t> </a:t>
                </a:r>
              </a:p>
            </p:txBody>
          </p:sp>
        </mc:Fallback>
      </mc:AlternateContent>
      <p:grpSp>
        <p:nvGrpSpPr>
          <p:cNvPr id="37" name="Group 36">
            <a:extLst>
              <a:ext uri="{FF2B5EF4-FFF2-40B4-BE49-F238E27FC236}">
                <a16:creationId xmlns:a16="http://schemas.microsoft.com/office/drawing/2014/main" id="{68CDF3A5-D773-610B-5FA6-64F40AD3AD12}"/>
              </a:ext>
            </a:extLst>
          </p:cNvPr>
          <p:cNvGrpSpPr/>
          <p:nvPr/>
        </p:nvGrpSpPr>
        <p:grpSpPr>
          <a:xfrm>
            <a:off x="5074855" y="4140349"/>
            <a:ext cx="2722807" cy="581025"/>
            <a:chOff x="4994716" y="4129609"/>
            <a:chExt cx="2722807" cy="581025"/>
          </a:xfrm>
        </p:grpSpPr>
        <p:pic>
          <p:nvPicPr>
            <p:cNvPr id="34" name="Picture 33">
              <a:extLst>
                <a:ext uri="{FF2B5EF4-FFF2-40B4-BE49-F238E27FC236}">
                  <a16:creationId xmlns:a16="http://schemas.microsoft.com/office/drawing/2014/main" id="{FB596454-12A6-E456-894A-9119C87FBDDC}"/>
                </a:ext>
              </a:extLst>
            </p:cNvPr>
            <p:cNvPicPr>
              <a:picLocks noChangeAspect="1"/>
            </p:cNvPicPr>
            <p:nvPr/>
          </p:nvPicPr>
          <p:blipFill>
            <a:blip r:embed="rId10"/>
            <a:stretch>
              <a:fillRect/>
            </a:stretch>
          </p:blipFill>
          <p:spPr>
            <a:xfrm>
              <a:off x="4994716" y="4129609"/>
              <a:ext cx="895350" cy="581025"/>
            </a:xfrm>
            <a:prstGeom prst="rect">
              <a:avLst/>
            </a:prstGeom>
            <a:ln>
              <a:solidFill>
                <a:schemeClr val="tx1"/>
              </a:solidFill>
            </a:ln>
          </p:spPr>
        </p:pic>
        <p:pic>
          <p:nvPicPr>
            <p:cNvPr id="36" name="Picture 35">
              <a:extLst>
                <a:ext uri="{FF2B5EF4-FFF2-40B4-BE49-F238E27FC236}">
                  <a16:creationId xmlns:a16="http://schemas.microsoft.com/office/drawing/2014/main" id="{3FA19B30-B498-4B17-A77A-3E24F2D6895F}"/>
                </a:ext>
              </a:extLst>
            </p:cNvPr>
            <p:cNvPicPr>
              <a:picLocks noChangeAspect="1"/>
            </p:cNvPicPr>
            <p:nvPr/>
          </p:nvPicPr>
          <p:blipFill>
            <a:blip r:embed="rId11"/>
            <a:stretch>
              <a:fillRect/>
            </a:stretch>
          </p:blipFill>
          <p:spPr>
            <a:xfrm>
              <a:off x="6080970" y="4129609"/>
              <a:ext cx="1636553" cy="581025"/>
            </a:xfrm>
            <a:prstGeom prst="rect">
              <a:avLst/>
            </a:prstGeom>
            <a:ln>
              <a:solidFill>
                <a:schemeClr val="tx1"/>
              </a:solidFill>
            </a:ln>
          </p:spPr>
        </p:pic>
      </p:grpSp>
    </p:spTree>
    <p:extLst>
      <p:ext uri="{BB962C8B-B14F-4D97-AF65-F5344CB8AC3E}">
        <p14:creationId xmlns:p14="http://schemas.microsoft.com/office/powerpoint/2010/main" val="39171648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12</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3690193" y="979849"/>
            <a:ext cx="7973439" cy="923330"/>
          </a:xfrm>
          <a:prstGeom prst="rect">
            <a:avLst/>
          </a:prstGeom>
          <a:noFill/>
        </p:spPr>
        <p:txBody>
          <a:bodyPr wrap="square">
            <a:spAutoFit/>
          </a:bodyPr>
          <a:lstStyle/>
          <a:p>
            <a:pPr algn="just"/>
            <a:r>
              <a:rPr lang="tr-TR" dirty="0"/>
              <a:t>Şekildeki gibi bir çubuk eleman, belirtilen yüklemeler altında gösterilen şekil değiştirmeleri yapmıştır. Bu cismin Elastisite modülünü ve </a:t>
            </a:r>
            <a:r>
              <a:rPr lang="tr-TR" dirty="0" err="1"/>
              <a:t>Poisson</a:t>
            </a:r>
            <a:r>
              <a:rPr lang="tr-TR" dirty="0"/>
              <a:t> oranını hesaplayınız.</a:t>
            </a:r>
            <a:endParaRPr lang="en-GB" dirty="0"/>
          </a:p>
        </p:txBody>
      </p:sp>
      <p:pic>
        <p:nvPicPr>
          <p:cNvPr id="6" name="Picture 5">
            <a:extLst>
              <a:ext uri="{FF2B5EF4-FFF2-40B4-BE49-F238E27FC236}">
                <a16:creationId xmlns:a16="http://schemas.microsoft.com/office/drawing/2014/main" id="{A947313A-0F8B-391F-CAAE-4D2D541D8877}"/>
              </a:ext>
            </a:extLst>
          </p:cNvPr>
          <p:cNvPicPr>
            <a:picLocks noChangeAspect="1"/>
          </p:cNvPicPr>
          <p:nvPr/>
        </p:nvPicPr>
        <p:blipFill>
          <a:blip r:embed="rId3"/>
          <a:stretch>
            <a:fillRect/>
          </a:stretch>
        </p:blipFill>
        <p:spPr>
          <a:xfrm>
            <a:off x="876206" y="1484079"/>
            <a:ext cx="933450" cy="419100"/>
          </a:xfrm>
          <a:prstGeom prst="rect">
            <a:avLst/>
          </a:prstGeom>
        </p:spPr>
      </p:pic>
      <p:pic>
        <p:nvPicPr>
          <p:cNvPr id="3" name="Picture 2">
            <a:extLst>
              <a:ext uri="{FF2B5EF4-FFF2-40B4-BE49-F238E27FC236}">
                <a16:creationId xmlns:a16="http://schemas.microsoft.com/office/drawing/2014/main" id="{CB3A73E6-B7F8-A4FB-CEC7-4F31A4F790A5}"/>
              </a:ext>
            </a:extLst>
          </p:cNvPr>
          <p:cNvPicPr>
            <a:picLocks noChangeAspect="1"/>
          </p:cNvPicPr>
          <p:nvPr/>
        </p:nvPicPr>
        <p:blipFill>
          <a:blip r:embed="rId4"/>
          <a:stretch>
            <a:fillRect/>
          </a:stretch>
        </p:blipFill>
        <p:spPr>
          <a:xfrm>
            <a:off x="352331" y="893529"/>
            <a:ext cx="2914650" cy="2019300"/>
          </a:xfrm>
          <a:prstGeom prst="rect">
            <a:avLst/>
          </a:prstGeom>
          <a:ln>
            <a:solidFill>
              <a:schemeClr val="tx1"/>
            </a:solidFill>
          </a:ln>
        </p:spPr>
      </p:pic>
    </p:spTree>
    <p:extLst>
      <p:ext uri="{BB962C8B-B14F-4D97-AF65-F5344CB8AC3E}">
        <p14:creationId xmlns:p14="http://schemas.microsoft.com/office/powerpoint/2010/main" val="22200981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13</a:t>
            </a:fld>
            <a:endParaRPr lang="tr-TR" dirty="0"/>
          </a:p>
        </p:txBody>
      </p:sp>
      <p:sp>
        <p:nvSpPr>
          <p:cNvPr id="2" name="Title 1">
            <a:extLst>
              <a:ext uri="{FF2B5EF4-FFF2-40B4-BE49-F238E27FC236}">
                <a16:creationId xmlns:a16="http://schemas.microsoft.com/office/drawing/2014/main" id="{D22C80D6-7F49-9E24-076E-F14B3EF8D97F}"/>
              </a:ext>
            </a:extLst>
          </p:cNvPr>
          <p:cNvSpPr txBox="1">
            <a:spLocks/>
          </p:cNvSpPr>
          <p:nvPr/>
        </p:nvSpPr>
        <p:spPr bwMode="black">
          <a:xfrm>
            <a:off x="13320" y="20069"/>
            <a:ext cx="8107637" cy="740421"/>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Çok eksenli yükleme ve genelleştirilmiş </a:t>
            </a:r>
            <a:r>
              <a:rPr lang="tr-TR" sz="1800" dirty="0" err="1">
                <a:solidFill>
                  <a:schemeClr val="tx2"/>
                </a:solidFill>
                <a:latin typeface="+mj-lt"/>
                <a:ea typeface="+mj-ea"/>
                <a:cs typeface="+mj-cs"/>
              </a:rPr>
              <a:t>hooke</a:t>
            </a:r>
            <a:r>
              <a:rPr lang="tr-TR" sz="1800" dirty="0">
                <a:solidFill>
                  <a:schemeClr val="tx2"/>
                </a:solidFill>
                <a:latin typeface="+mj-lt"/>
                <a:ea typeface="+mj-ea"/>
                <a:cs typeface="+mj-cs"/>
              </a:rPr>
              <a:t> kanunu</a:t>
            </a:r>
          </a:p>
        </p:txBody>
      </p:sp>
      <p:sp>
        <p:nvSpPr>
          <p:cNvPr id="8" name="TextBox 7">
            <a:extLst>
              <a:ext uri="{FF2B5EF4-FFF2-40B4-BE49-F238E27FC236}">
                <a16:creationId xmlns:a16="http://schemas.microsoft.com/office/drawing/2014/main" id="{0739C341-CA01-A7F2-C327-5CC6E0F24D59}"/>
              </a:ext>
            </a:extLst>
          </p:cNvPr>
          <p:cNvSpPr txBox="1"/>
          <p:nvPr/>
        </p:nvSpPr>
        <p:spPr>
          <a:xfrm>
            <a:off x="135802" y="974177"/>
            <a:ext cx="11823825" cy="954107"/>
          </a:xfrm>
          <a:prstGeom prst="rect">
            <a:avLst/>
          </a:prstGeom>
          <a:noFill/>
        </p:spPr>
        <p:txBody>
          <a:bodyPr wrap="square">
            <a:spAutoFit/>
          </a:bodyPr>
          <a:lstStyle/>
          <a:p>
            <a:pPr marL="285750" indent="-285750" algn="just">
              <a:buFont typeface="Arial" panose="020B0604020202020204" pitchFamily="34" charset="0"/>
              <a:buChar char="•"/>
            </a:pPr>
            <a:r>
              <a:rPr lang="tr-TR" sz="1400" dirty="0"/>
              <a:t>Bu noktaya kadar sürekli olarak tek yönde etki eden eksenel yükleme altında gerilme ve şekil değiştirmeler incelendi. Fakat daha önce ifade edildiği üzere bir noktada birbirinden bağımsız 3 normal 3 kayma gerilmesi olmak üzere 6 farklı gerilme bileşeni bulunmaktadır. Bu sebeple tam bir gerilme halini dikkate alan genel bir </a:t>
            </a:r>
            <a:r>
              <a:rPr lang="tr-TR" sz="1400" dirty="0" err="1"/>
              <a:t>Hooke</a:t>
            </a:r>
            <a:r>
              <a:rPr lang="tr-TR" sz="1400" dirty="0"/>
              <a:t> bağıntısına ihtiyaç duyulmaktadır. Bu amaçla öncelikle 3 yöndeki normal gerilmeleri aynı anda dikkate alalım. Homojen, izotropik ve elastik sınırlar içerisinde bir cisim için süperpozisyon prensibini kullanarak gerilme halini 3 farklı gerilme halinin toplamı şeklinde ifade edebiliriz.</a:t>
            </a:r>
            <a:endParaRPr lang="en-GB" sz="1400" dirty="0"/>
          </a:p>
        </p:txBody>
      </p:sp>
      <p:grpSp>
        <p:nvGrpSpPr>
          <p:cNvPr id="31" name="Group 30">
            <a:extLst>
              <a:ext uri="{FF2B5EF4-FFF2-40B4-BE49-F238E27FC236}">
                <a16:creationId xmlns:a16="http://schemas.microsoft.com/office/drawing/2014/main" id="{24600B88-9D2D-57A6-9D80-EFAE74551B6D}"/>
              </a:ext>
            </a:extLst>
          </p:cNvPr>
          <p:cNvGrpSpPr/>
          <p:nvPr/>
        </p:nvGrpSpPr>
        <p:grpSpPr>
          <a:xfrm>
            <a:off x="1838073" y="2141971"/>
            <a:ext cx="8706779" cy="2599902"/>
            <a:chOff x="697337" y="2129048"/>
            <a:chExt cx="8706779" cy="2599902"/>
          </a:xfrm>
        </p:grpSpPr>
        <p:pic>
          <p:nvPicPr>
            <p:cNvPr id="15" name="Picture 14">
              <a:extLst>
                <a:ext uri="{FF2B5EF4-FFF2-40B4-BE49-F238E27FC236}">
                  <a16:creationId xmlns:a16="http://schemas.microsoft.com/office/drawing/2014/main" id="{476035AA-200A-88D4-DCA2-3041B54D49BE}"/>
                </a:ext>
              </a:extLst>
            </p:cNvPr>
            <p:cNvPicPr>
              <a:picLocks noChangeAspect="1"/>
            </p:cNvPicPr>
            <p:nvPr/>
          </p:nvPicPr>
          <p:blipFill rotWithShape="1">
            <a:blip r:embed="rId3"/>
            <a:srcRect r="12412"/>
            <a:stretch/>
          </p:blipFill>
          <p:spPr>
            <a:xfrm>
              <a:off x="697337" y="2710405"/>
              <a:ext cx="1980342" cy="1667470"/>
            </a:xfrm>
            <a:prstGeom prst="rect">
              <a:avLst/>
            </a:prstGeom>
            <a:ln>
              <a:solidFill>
                <a:schemeClr val="tx1"/>
              </a:solidFill>
            </a:ln>
          </p:spPr>
        </p:pic>
        <p:pic>
          <p:nvPicPr>
            <p:cNvPr id="18" name="Picture 17">
              <a:extLst>
                <a:ext uri="{FF2B5EF4-FFF2-40B4-BE49-F238E27FC236}">
                  <a16:creationId xmlns:a16="http://schemas.microsoft.com/office/drawing/2014/main" id="{F655806B-35F9-2861-4B63-B1EEFCC3474F}"/>
                </a:ext>
              </a:extLst>
            </p:cNvPr>
            <p:cNvPicPr>
              <a:picLocks noChangeAspect="1"/>
            </p:cNvPicPr>
            <p:nvPr/>
          </p:nvPicPr>
          <p:blipFill>
            <a:blip r:embed="rId4"/>
            <a:stretch>
              <a:fillRect/>
            </a:stretch>
          </p:blipFill>
          <p:spPr>
            <a:xfrm>
              <a:off x="3370977" y="2129049"/>
              <a:ext cx="1733267" cy="2599901"/>
            </a:xfrm>
            <a:prstGeom prst="rect">
              <a:avLst/>
            </a:prstGeom>
            <a:ln>
              <a:solidFill>
                <a:schemeClr val="tx1"/>
              </a:solidFill>
            </a:ln>
          </p:spPr>
        </p:pic>
        <p:pic>
          <p:nvPicPr>
            <p:cNvPr id="22" name="Picture 21">
              <a:extLst>
                <a:ext uri="{FF2B5EF4-FFF2-40B4-BE49-F238E27FC236}">
                  <a16:creationId xmlns:a16="http://schemas.microsoft.com/office/drawing/2014/main" id="{A6F5FEBA-CFEC-2550-D030-F815CDF1B373}"/>
                </a:ext>
              </a:extLst>
            </p:cNvPr>
            <p:cNvPicPr>
              <a:picLocks noChangeAspect="1"/>
            </p:cNvPicPr>
            <p:nvPr/>
          </p:nvPicPr>
          <p:blipFill rotWithShape="1">
            <a:blip r:embed="rId5"/>
            <a:srcRect l="9169"/>
            <a:stretch/>
          </p:blipFill>
          <p:spPr>
            <a:xfrm>
              <a:off x="7725236" y="2141972"/>
              <a:ext cx="1678880" cy="2586978"/>
            </a:xfrm>
            <a:prstGeom prst="rect">
              <a:avLst/>
            </a:prstGeom>
            <a:ln>
              <a:solidFill>
                <a:schemeClr val="tx1"/>
              </a:solidFill>
            </a:ln>
          </p:spPr>
        </p:pic>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D0AE64D7-E5B8-BD89-64C6-29D8A0DA005C}"/>
                    </a:ext>
                  </a:extLst>
                </p:cNvPr>
                <p:cNvSpPr txBox="1"/>
                <p:nvPr/>
              </p:nvSpPr>
              <p:spPr>
                <a:xfrm>
                  <a:off x="2787885" y="3152000"/>
                  <a:ext cx="472886"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sz="360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24" name="TextBox 23">
                  <a:extLst>
                    <a:ext uri="{FF2B5EF4-FFF2-40B4-BE49-F238E27FC236}">
                      <a16:creationId xmlns:a16="http://schemas.microsoft.com/office/drawing/2014/main" id="{D0AE64D7-E5B8-BD89-64C6-29D8A0DA005C}"/>
                    </a:ext>
                  </a:extLst>
                </p:cNvPr>
                <p:cNvSpPr txBox="1">
                  <a:spLocks noRot="1" noChangeAspect="1" noMove="1" noResize="1" noEditPoints="1" noAdjustHandles="1" noChangeArrowheads="1" noChangeShapeType="1" noTextEdit="1"/>
                </p:cNvSpPr>
                <p:nvPr/>
              </p:nvSpPr>
              <p:spPr>
                <a:xfrm>
                  <a:off x="2787885" y="3152000"/>
                  <a:ext cx="472886" cy="553998"/>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752229F-7BBE-F9CB-92C5-F9254523B61C}"/>
                    </a:ext>
                  </a:extLst>
                </p:cNvPr>
                <p:cNvSpPr txBox="1"/>
                <p:nvPr/>
              </p:nvSpPr>
              <p:spPr>
                <a:xfrm>
                  <a:off x="5257793" y="3146382"/>
                  <a:ext cx="36708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tr-TR" sz="2800" b="0" i="1" smtClean="0">
                            <a:latin typeface="Cambria Math" panose="02040503050406030204" pitchFamily="18" charset="0"/>
                          </a:rPr>
                          <m:t>+</m:t>
                        </m:r>
                      </m:oMath>
                    </m:oMathPara>
                  </a14:m>
                  <a:endParaRPr lang="en-GB" sz="2800" dirty="0"/>
                </a:p>
              </p:txBody>
            </p:sp>
          </mc:Choice>
          <mc:Fallback xmlns="">
            <p:sp>
              <p:nvSpPr>
                <p:cNvPr id="26" name="TextBox 25">
                  <a:extLst>
                    <a:ext uri="{FF2B5EF4-FFF2-40B4-BE49-F238E27FC236}">
                      <a16:creationId xmlns:a16="http://schemas.microsoft.com/office/drawing/2014/main" id="{1752229F-7BBE-F9CB-92C5-F9254523B61C}"/>
                    </a:ext>
                  </a:extLst>
                </p:cNvPr>
                <p:cNvSpPr txBox="1">
                  <a:spLocks noRot="1" noChangeAspect="1" noMove="1" noResize="1" noEditPoints="1" noAdjustHandles="1" noChangeArrowheads="1" noChangeShapeType="1" noTextEdit="1"/>
                </p:cNvSpPr>
                <p:nvPr/>
              </p:nvSpPr>
              <p:spPr>
                <a:xfrm>
                  <a:off x="5257793" y="3146382"/>
                  <a:ext cx="367087" cy="430887"/>
                </a:xfrm>
                <a:prstGeom prst="rect">
                  <a:avLst/>
                </a:prstGeom>
                <a:blipFill>
                  <a:blip r:embed="rId7"/>
                  <a:stretch>
                    <a:fillRect/>
                  </a:stretch>
                </a:blipFill>
              </p:spPr>
              <p:txBody>
                <a:bodyPr/>
                <a:lstStyle/>
                <a:p>
                  <a:r>
                    <a:rPr lang="en-GB">
                      <a:noFill/>
                    </a:rPr>
                    <a:t> </a:t>
                  </a:r>
                </a:p>
              </p:txBody>
            </p:sp>
          </mc:Fallback>
        </mc:AlternateContent>
        <p:grpSp>
          <p:nvGrpSpPr>
            <p:cNvPr id="29" name="Group 28">
              <a:extLst>
                <a:ext uri="{FF2B5EF4-FFF2-40B4-BE49-F238E27FC236}">
                  <a16:creationId xmlns:a16="http://schemas.microsoft.com/office/drawing/2014/main" id="{F688B41A-B863-135D-8E7D-A50CC135A9F9}"/>
                </a:ext>
              </a:extLst>
            </p:cNvPr>
            <p:cNvGrpSpPr/>
            <p:nvPr/>
          </p:nvGrpSpPr>
          <p:grpSpPr>
            <a:xfrm>
              <a:off x="5624880" y="2129048"/>
              <a:ext cx="1733268" cy="2599901"/>
              <a:chOff x="4444114" y="1615440"/>
              <a:chExt cx="3419475" cy="4876800"/>
            </a:xfrm>
          </p:grpSpPr>
          <p:pic>
            <p:nvPicPr>
              <p:cNvPr id="20" name="Picture 19">
                <a:extLst>
                  <a:ext uri="{FF2B5EF4-FFF2-40B4-BE49-F238E27FC236}">
                    <a16:creationId xmlns:a16="http://schemas.microsoft.com/office/drawing/2014/main" id="{7EAA6B4D-FBD3-773D-0BE8-A7E38FF04BF7}"/>
                  </a:ext>
                </a:extLst>
              </p:cNvPr>
              <p:cNvPicPr>
                <a:picLocks noChangeAspect="1"/>
              </p:cNvPicPr>
              <p:nvPr/>
            </p:nvPicPr>
            <p:blipFill>
              <a:blip r:embed="rId8"/>
              <a:stretch>
                <a:fillRect/>
              </a:stretch>
            </p:blipFill>
            <p:spPr>
              <a:xfrm>
                <a:off x="4444114" y="1615440"/>
                <a:ext cx="3419475" cy="4876800"/>
              </a:xfrm>
              <a:prstGeom prst="rect">
                <a:avLst/>
              </a:prstGeom>
              <a:ln>
                <a:solidFill>
                  <a:schemeClr val="tx1"/>
                </a:solidFill>
              </a:ln>
            </p:spPr>
          </p:pic>
          <p:sp>
            <p:nvSpPr>
              <p:cNvPr id="27" name="Rectangle 26">
                <a:extLst>
                  <a:ext uri="{FF2B5EF4-FFF2-40B4-BE49-F238E27FC236}">
                    <a16:creationId xmlns:a16="http://schemas.microsoft.com/office/drawing/2014/main" id="{7C32834B-6921-6119-493C-A1271E308663}"/>
                  </a:ext>
                </a:extLst>
              </p:cNvPr>
              <p:cNvSpPr/>
              <p:nvPr/>
            </p:nvSpPr>
            <p:spPr>
              <a:xfrm>
                <a:off x="4852657" y="2462543"/>
                <a:ext cx="516048" cy="95410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Rectangle 27">
                <a:extLst>
                  <a:ext uri="{FF2B5EF4-FFF2-40B4-BE49-F238E27FC236}">
                    <a16:creationId xmlns:a16="http://schemas.microsoft.com/office/drawing/2014/main" id="{E4228000-353C-E804-7527-1645759731F2}"/>
                  </a:ext>
                </a:extLst>
              </p:cNvPr>
              <p:cNvSpPr/>
              <p:nvPr/>
            </p:nvSpPr>
            <p:spPr>
              <a:xfrm>
                <a:off x="4444114" y="1615440"/>
                <a:ext cx="1445227" cy="36314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59A81E9A-7A8B-A2D2-9A96-AB0AAD7EEF37}"/>
                    </a:ext>
                  </a:extLst>
                </p:cNvPr>
                <p:cNvSpPr txBox="1"/>
                <p:nvPr/>
              </p:nvSpPr>
              <p:spPr>
                <a:xfrm>
                  <a:off x="7358148" y="3146382"/>
                  <a:ext cx="367087"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tr-TR" sz="2800" b="0" i="1" smtClean="0">
                            <a:latin typeface="Cambria Math" panose="02040503050406030204" pitchFamily="18" charset="0"/>
                          </a:rPr>
                          <m:t>+</m:t>
                        </m:r>
                      </m:oMath>
                    </m:oMathPara>
                  </a14:m>
                  <a:endParaRPr lang="en-GB" sz="2800" dirty="0"/>
                </a:p>
              </p:txBody>
            </p:sp>
          </mc:Choice>
          <mc:Fallback xmlns="">
            <p:sp>
              <p:nvSpPr>
                <p:cNvPr id="30" name="TextBox 29">
                  <a:extLst>
                    <a:ext uri="{FF2B5EF4-FFF2-40B4-BE49-F238E27FC236}">
                      <a16:creationId xmlns:a16="http://schemas.microsoft.com/office/drawing/2014/main" id="{59A81E9A-7A8B-A2D2-9A96-AB0AAD7EEF37}"/>
                    </a:ext>
                  </a:extLst>
                </p:cNvPr>
                <p:cNvSpPr txBox="1">
                  <a:spLocks noRot="1" noChangeAspect="1" noMove="1" noResize="1" noEditPoints="1" noAdjustHandles="1" noChangeArrowheads="1" noChangeShapeType="1" noTextEdit="1"/>
                </p:cNvSpPr>
                <p:nvPr/>
              </p:nvSpPr>
              <p:spPr>
                <a:xfrm>
                  <a:off x="7358148" y="3146382"/>
                  <a:ext cx="367087" cy="430887"/>
                </a:xfrm>
                <a:prstGeom prst="rect">
                  <a:avLst/>
                </a:prstGeom>
                <a:blipFill>
                  <a:blip r:embed="rId9"/>
                  <a:stretch>
                    <a:fillRect/>
                  </a:stretch>
                </a:blipFill>
              </p:spPr>
              <p:txBody>
                <a:bodyPr/>
                <a:lstStyle/>
                <a:p>
                  <a:r>
                    <a:rPr lang="en-GB">
                      <a:noFill/>
                    </a:rPr>
                    <a:t> </a:t>
                  </a:r>
                </a:p>
              </p:txBody>
            </p:sp>
          </mc:Fallback>
        </mc:AlternateContent>
      </p:grpSp>
      <p:sp>
        <p:nvSpPr>
          <p:cNvPr id="34" name="TextBox 33">
            <a:extLst>
              <a:ext uri="{FF2B5EF4-FFF2-40B4-BE49-F238E27FC236}">
                <a16:creationId xmlns:a16="http://schemas.microsoft.com/office/drawing/2014/main" id="{515BEA61-D3A5-4BBE-0BCD-AEA2F4331AE6}"/>
              </a:ext>
            </a:extLst>
          </p:cNvPr>
          <p:cNvSpPr txBox="1"/>
          <p:nvPr/>
        </p:nvSpPr>
        <p:spPr>
          <a:xfrm>
            <a:off x="969201" y="5576934"/>
            <a:ext cx="2281254" cy="523220"/>
          </a:xfrm>
          <a:prstGeom prst="rect">
            <a:avLst/>
          </a:prstGeom>
          <a:noFill/>
        </p:spPr>
        <p:txBody>
          <a:bodyPr wrap="square">
            <a:spAutoFit/>
          </a:bodyPr>
          <a:lstStyle/>
          <a:p>
            <a:pPr algn="just"/>
            <a:r>
              <a:rPr lang="tr-TR" sz="1400" dirty="0"/>
              <a:t>Böylece </a:t>
            </a:r>
            <a:r>
              <a:rPr lang="tr-TR" sz="1400" i="1" u="sng" dirty="0"/>
              <a:t>genel normal gerilme </a:t>
            </a:r>
            <a:r>
              <a:rPr lang="tr-TR" sz="1400" dirty="0"/>
              <a:t>halinde genel </a:t>
            </a:r>
            <a:r>
              <a:rPr lang="tr-TR" sz="1400" dirty="0" err="1"/>
              <a:t>Hooke</a:t>
            </a:r>
            <a:r>
              <a:rPr lang="tr-TR" sz="1400" dirty="0"/>
              <a:t> kanunu:</a:t>
            </a:r>
            <a:endParaRPr lang="en-GB" sz="1400" dirty="0"/>
          </a:p>
        </p:txBody>
      </p:sp>
      <p:pic>
        <p:nvPicPr>
          <p:cNvPr id="38" name="Picture 37">
            <a:extLst>
              <a:ext uri="{FF2B5EF4-FFF2-40B4-BE49-F238E27FC236}">
                <a16:creationId xmlns:a16="http://schemas.microsoft.com/office/drawing/2014/main" id="{70A7E343-5D20-C188-8854-237A5402F4B2}"/>
              </a:ext>
            </a:extLst>
          </p:cNvPr>
          <p:cNvPicPr>
            <a:picLocks noChangeAspect="1"/>
          </p:cNvPicPr>
          <p:nvPr/>
        </p:nvPicPr>
        <p:blipFill rotWithShape="1">
          <a:blip r:embed="rId10"/>
          <a:srcRect t="3491" r="2297" b="2296"/>
          <a:stretch/>
        </p:blipFill>
        <p:spPr>
          <a:xfrm>
            <a:off x="4914177" y="5082631"/>
            <a:ext cx="5167995" cy="1473239"/>
          </a:xfrm>
          <a:prstGeom prst="rect">
            <a:avLst/>
          </a:prstGeom>
          <a:ln>
            <a:solidFill>
              <a:schemeClr val="tx1"/>
            </a:solidFill>
          </a:ln>
        </p:spPr>
      </p:pic>
      <p:sp>
        <p:nvSpPr>
          <p:cNvPr id="39" name="Arrow: Right 38">
            <a:extLst>
              <a:ext uri="{FF2B5EF4-FFF2-40B4-BE49-F238E27FC236}">
                <a16:creationId xmlns:a16="http://schemas.microsoft.com/office/drawing/2014/main" id="{898BF580-36B2-502C-6DE8-70698ADD5068}"/>
              </a:ext>
            </a:extLst>
          </p:cNvPr>
          <p:cNvSpPr/>
          <p:nvPr/>
        </p:nvSpPr>
        <p:spPr>
          <a:xfrm>
            <a:off x="3675860" y="5576934"/>
            <a:ext cx="978408" cy="484632"/>
          </a:xfrm>
          <a:prstGeom prst="rightArrow">
            <a:avLst/>
          </a:prstGeom>
        </p:spPr>
        <p:style>
          <a:lnRef idx="2">
            <a:schemeClr val="accent4">
              <a:shade val="15000"/>
            </a:schemeClr>
          </a:lnRef>
          <a:fillRef idx="1">
            <a:schemeClr val="accent4"/>
          </a:fillRef>
          <a:effectRef idx="0">
            <a:schemeClr val="accent4"/>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82035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14</a:t>
            </a:fld>
            <a:endParaRPr lang="tr-TR" dirty="0"/>
          </a:p>
        </p:txBody>
      </p:sp>
      <p:sp>
        <p:nvSpPr>
          <p:cNvPr id="2" name="Title 1">
            <a:extLst>
              <a:ext uri="{FF2B5EF4-FFF2-40B4-BE49-F238E27FC236}">
                <a16:creationId xmlns:a16="http://schemas.microsoft.com/office/drawing/2014/main" id="{D22C80D6-7F49-9E24-076E-F14B3EF8D97F}"/>
              </a:ext>
            </a:extLst>
          </p:cNvPr>
          <p:cNvSpPr txBox="1">
            <a:spLocks/>
          </p:cNvSpPr>
          <p:nvPr/>
        </p:nvSpPr>
        <p:spPr bwMode="black">
          <a:xfrm>
            <a:off x="13320" y="20069"/>
            <a:ext cx="8107637" cy="740421"/>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Çok eksenli yükleme ve genelleştirilmiş </a:t>
            </a:r>
            <a:r>
              <a:rPr lang="tr-TR" sz="1800" dirty="0" err="1">
                <a:solidFill>
                  <a:schemeClr val="tx2"/>
                </a:solidFill>
                <a:latin typeface="+mj-lt"/>
                <a:ea typeface="+mj-ea"/>
                <a:cs typeface="+mj-cs"/>
              </a:rPr>
              <a:t>hooke</a:t>
            </a:r>
            <a:r>
              <a:rPr lang="tr-TR" sz="1800" dirty="0">
                <a:solidFill>
                  <a:schemeClr val="tx2"/>
                </a:solidFill>
                <a:latin typeface="+mj-lt"/>
                <a:ea typeface="+mj-ea"/>
                <a:cs typeface="+mj-cs"/>
              </a:rPr>
              <a:t> kanunu</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B12F679-346B-8977-3492-03A2726F82FC}"/>
                  </a:ext>
                </a:extLst>
              </p:cNvPr>
              <p:cNvSpPr txBox="1"/>
              <p:nvPr/>
            </p:nvSpPr>
            <p:spPr>
              <a:xfrm>
                <a:off x="184839" y="987733"/>
                <a:ext cx="11829110" cy="755656"/>
              </a:xfrm>
              <a:prstGeom prst="rect">
                <a:avLst/>
              </a:prstGeom>
              <a:noFill/>
            </p:spPr>
            <p:txBody>
              <a:bodyPr wrap="square">
                <a:spAutoFit/>
              </a:bodyPr>
              <a:lstStyle/>
              <a:p>
                <a:pPr algn="just"/>
                <a:r>
                  <a:rPr lang="tr-TR" sz="1400" dirty="0"/>
                  <a:t>Üç eksendeki normal gerilme hali </a:t>
                </a:r>
                <a:r>
                  <a:rPr lang="tr-TR" sz="1400" dirty="0" err="1"/>
                  <a:t>Hooke</a:t>
                </a:r>
                <a:r>
                  <a:rPr lang="tr-TR" sz="1400" dirty="0"/>
                  <a:t> kanunu için en genel hal değildir.  En genel halinde </a:t>
                </a:r>
                <a:r>
                  <a:rPr lang="tr-TR" sz="1400" dirty="0" err="1"/>
                  <a:t>Hooke</a:t>
                </a:r>
                <a:r>
                  <a:rPr lang="tr-TR" sz="1400" dirty="0"/>
                  <a:t> kanunu için kayma gerilmeleri de dikkate alınmalıdır. Kayma gerilmeleri (</a:t>
                </a:r>
                <a14:m>
                  <m:oMath xmlns:m="http://schemas.openxmlformats.org/officeDocument/2006/math">
                    <m:sSub>
                      <m:sSubPr>
                        <m:ctrlPr>
                          <a:rPr lang="tr-TR" sz="1400" i="1" smtClean="0">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𝜏</m:t>
                        </m:r>
                      </m:e>
                      <m:sub>
                        <m:r>
                          <a:rPr lang="tr-TR" sz="1400" b="0" i="1" smtClean="0">
                            <a:latin typeface="Cambria Math" panose="02040503050406030204" pitchFamily="18" charset="0"/>
                          </a:rPr>
                          <m:t>𝑥𝑦</m:t>
                        </m:r>
                      </m:sub>
                    </m:sSub>
                  </m:oMath>
                </a14:m>
                <a:r>
                  <a:rPr lang="tr-TR" sz="1400" dirty="0"/>
                  <a:t> ,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rPr>
                          <m:t>𝑦</m:t>
                        </m:r>
                        <m:r>
                          <a:rPr lang="tr-TR" sz="1400" b="0" i="1" smtClean="0">
                            <a:latin typeface="Cambria Math" panose="02040503050406030204" pitchFamily="18" charset="0"/>
                          </a:rPr>
                          <m:t>𝑧</m:t>
                        </m:r>
                      </m:sub>
                    </m:sSub>
                  </m:oMath>
                </a14:m>
                <a:r>
                  <a:rPr lang="tr-TR" sz="1400" dirty="0"/>
                  <a:t> , </a:t>
                </a:r>
                <a14:m>
                  <m:oMath xmlns:m="http://schemas.openxmlformats.org/officeDocument/2006/math">
                    <m:sSub>
                      <m:sSubPr>
                        <m:ctrlPr>
                          <a:rPr lang="tr-TR" sz="1400" i="1">
                            <a:latin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𝜏</m:t>
                        </m:r>
                      </m:e>
                      <m:sub>
                        <m:r>
                          <a:rPr lang="tr-TR" sz="1400" i="1">
                            <a:latin typeface="Cambria Math" panose="02040503050406030204" pitchFamily="18" charset="0"/>
                          </a:rPr>
                          <m:t>𝑥</m:t>
                        </m:r>
                        <m:r>
                          <a:rPr lang="tr-TR" sz="1400" b="0" i="1" smtClean="0">
                            <a:latin typeface="Cambria Math" panose="02040503050406030204" pitchFamily="18" charset="0"/>
                          </a:rPr>
                          <m:t>𝑧</m:t>
                        </m:r>
                      </m:sub>
                    </m:sSub>
                  </m:oMath>
                </a14:m>
                <a:r>
                  <a:rPr lang="tr-TR" sz="1400" dirty="0"/>
                  <a:t>) kayma şekil değiştirme açılarına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rPr>
                          <m:t>𝑥𝑦</m:t>
                        </m:r>
                      </m:sub>
                    </m:sSub>
                  </m:oMath>
                </a14:m>
                <a:r>
                  <a:rPr lang="tr-TR" sz="1400" dirty="0"/>
                  <a:t> ,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𝛾</m:t>
                        </m:r>
                      </m:e>
                      <m:sub>
                        <m:r>
                          <a:rPr lang="tr-TR" sz="1400" i="1">
                            <a:latin typeface="Cambria Math" panose="02040503050406030204" pitchFamily="18" charset="0"/>
                          </a:rPr>
                          <m:t>𝑦𝑧</m:t>
                        </m:r>
                      </m:sub>
                    </m:sSub>
                  </m:oMath>
                </a14:m>
                <a:r>
                  <a:rPr lang="tr-TR" sz="1400" dirty="0"/>
                  <a:t> , </a:t>
                </a:r>
                <a14:m>
                  <m:oMath xmlns:m="http://schemas.openxmlformats.org/officeDocument/2006/math">
                    <m:sSub>
                      <m:sSubPr>
                        <m:ctrlPr>
                          <a:rPr lang="tr-TR" sz="1400" i="1">
                            <a:latin typeface="Cambria Math" panose="02040503050406030204" pitchFamily="18" charset="0"/>
                          </a:rPr>
                        </m:ctrlPr>
                      </m:sSubPr>
                      <m:e>
                        <m:r>
                          <a:rPr lang="tr-TR" sz="1400" i="1" smtClean="0">
                            <a:latin typeface="Cambria Math" panose="02040503050406030204" pitchFamily="18" charset="0"/>
                            <a:ea typeface="Cambria Math" panose="02040503050406030204" pitchFamily="18" charset="0"/>
                          </a:rPr>
                          <m:t>𝛾</m:t>
                        </m:r>
                      </m:e>
                      <m:sub>
                        <m:r>
                          <a:rPr lang="tr-TR" sz="1400" b="0" i="1" smtClean="0">
                            <a:latin typeface="Cambria Math" panose="02040503050406030204" pitchFamily="18" charset="0"/>
                            <a:ea typeface="Cambria Math" panose="02040503050406030204" pitchFamily="18" charset="0"/>
                          </a:rPr>
                          <m:t>𝑧𝑥</m:t>
                        </m:r>
                      </m:sub>
                    </m:sSub>
                  </m:oMath>
                </a14:m>
                <a:r>
                  <a:rPr lang="tr-TR" sz="1400" dirty="0"/>
                  <a:t>) sebep olur. Elastik sınırlar içerisinde, her bir kayma gerilmesi ile kayma şekil değiştirmesi açısı arasında doğrusal (lineer) bir bağıntı vardır. Bu bağıntı</a:t>
                </a:r>
                <a:endParaRPr lang="en-GB" sz="1400" dirty="0"/>
              </a:p>
            </p:txBody>
          </p:sp>
        </mc:Choice>
        <mc:Fallback xmlns="">
          <p:sp>
            <p:nvSpPr>
              <p:cNvPr id="3" name="TextBox 2">
                <a:extLst>
                  <a:ext uri="{FF2B5EF4-FFF2-40B4-BE49-F238E27FC236}">
                    <a16:creationId xmlns:a16="http://schemas.microsoft.com/office/drawing/2014/main" id="{7B12F679-346B-8977-3492-03A2726F82FC}"/>
                  </a:ext>
                </a:extLst>
              </p:cNvPr>
              <p:cNvSpPr txBox="1">
                <a:spLocks noRot="1" noChangeAspect="1" noMove="1" noResize="1" noEditPoints="1" noAdjustHandles="1" noChangeArrowheads="1" noChangeShapeType="1" noTextEdit="1"/>
              </p:cNvSpPr>
              <p:nvPr/>
            </p:nvSpPr>
            <p:spPr>
              <a:xfrm>
                <a:off x="184839" y="987733"/>
                <a:ext cx="11829110" cy="755656"/>
              </a:xfrm>
              <a:prstGeom prst="rect">
                <a:avLst/>
              </a:prstGeom>
              <a:blipFill>
                <a:blip r:embed="rId3"/>
                <a:stretch>
                  <a:fillRect l="-155" t="-2419" r="-103" b="-8065"/>
                </a:stretch>
              </a:blipFill>
            </p:spPr>
            <p:txBody>
              <a:bodyPr/>
              <a:lstStyle/>
              <a:p>
                <a:r>
                  <a:rPr lang="en-GB">
                    <a:noFill/>
                  </a:rPr>
                  <a:t> </a:t>
                </a:r>
              </a:p>
            </p:txBody>
          </p:sp>
        </mc:Fallback>
      </mc:AlternateContent>
      <p:sp>
        <p:nvSpPr>
          <p:cNvPr id="33" name="TextBox 32">
            <a:extLst>
              <a:ext uri="{FF2B5EF4-FFF2-40B4-BE49-F238E27FC236}">
                <a16:creationId xmlns:a16="http://schemas.microsoft.com/office/drawing/2014/main" id="{23010077-0382-6BE2-D7D3-A83445DDECB7}"/>
              </a:ext>
            </a:extLst>
          </p:cNvPr>
          <p:cNvSpPr txBox="1"/>
          <p:nvPr/>
        </p:nvSpPr>
        <p:spPr>
          <a:xfrm>
            <a:off x="209995" y="2816447"/>
            <a:ext cx="11722471" cy="523220"/>
          </a:xfrm>
          <a:prstGeom prst="rect">
            <a:avLst/>
          </a:prstGeom>
          <a:noFill/>
        </p:spPr>
        <p:txBody>
          <a:bodyPr wrap="square">
            <a:spAutoFit/>
          </a:bodyPr>
          <a:lstStyle/>
          <a:p>
            <a:r>
              <a:rPr lang="tr-TR" sz="1400" dirty="0"/>
              <a:t>şeklinde yazılabilir. Bu ifade kayma gerilmesi ve kayma şekil değiştirmesi için </a:t>
            </a:r>
            <a:r>
              <a:rPr lang="tr-TR" sz="1400" dirty="0" err="1"/>
              <a:t>Hooke</a:t>
            </a:r>
            <a:r>
              <a:rPr lang="tr-TR" sz="1400" dirty="0"/>
              <a:t> kanunudur. Malzeme sabiti G kayma modülü olarak adlandırılır ve kayma şekil değiştirmesi radyan cinsinden ölçülen birimsiz bir nicelik olduğu için G modülü de E’ ye benzer olarak gerilme birimindedir.  </a:t>
            </a:r>
            <a:endParaRPr lang="en-GB" sz="1400" dirty="0"/>
          </a:p>
        </p:txBody>
      </p:sp>
      <p:grpSp>
        <p:nvGrpSpPr>
          <p:cNvPr id="41" name="Group 40">
            <a:extLst>
              <a:ext uri="{FF2B5EF4-FFF2-40B4-BE49-F238E27FC236}">
                <a16:creationId xmlns:a16="http://schemas.microsoft.com/office/drawing/2014/main" id="{C71D5C4D-7761-5556-7D3E-622D730686A4}"/>
              </a:ext>
            </a:extLst>
          </p:cNvPr>
          <p:cNvGrpSpPr/>
          <p:nvPr/>
        </p:nvGrpSpPr>
        <p:grpSpPr>
          <a:xfrm>
            <a:off x="4163490" y="2046676"/>
            <a:ext cx="3689569" cy="410344"/>
            <a:chOff x="4177892" y="1897644"/>
            <a:chExt cx="3689569" cy="410344"/>
          </a:xfrm>
        </p:grpSpPr>
        <p:pic>
          <p:nvPicPr>
            <p:cNvPr id="25" name="Picture 24">
              <a:extLst>
                <a:ext uri="{FF2B5EF4-FFF2-40B4-BE49-F238E27FC236}">
                  <a16:creationId xmlns:a16="http://schemas.microsoft.com/office/drawing/2014/main" id="{B70E3AAF-9F20-5CB3-1E5F-F39DF8719D86}"/>
                </a:ext>
              </a:extLst>
            </p:cNvPr>
            <p:cNvPicPr>
              <a:picLocks noChangeAspect="1"/>
            </p:cNvPicPr>
            <p:nvPr/>
          </p:nvPicPr>
          <p:blipFill>
            <a:blip r:embed="rId4"/>
            <a:stretch>
              <a:fillRect/>
            </a:stretch>
          </p:blipFill>
          <p:spPr>
            <a:xfrm>
              <a:off x="4177892" y="1898413"/>
              <a:ext cx="1047750" cy="409575"/>
            </a:xfrm>
            <a:prstGeom prst="rect">
              <a:avLst/>
            </a:prstGeom>
            <a:ln>
              <a:solidFill>
                <a:schemeClr val="tx1"/>
              </a:solidFill>
            </a:ln>
          </p:spPr>
        </p:pic>
        <p:pic>
          <p:nvPicPr>
            <p:cNvPr id="37" name="Picture 36">
              <a:extLst>
                <a:ext uri="{FF2B5EF4-FFF2-40B4-BE49-F238E27FC236}">
                  <a16:creationId xmlns:a16="http://schemas.microsoft.com/office/drawing/2014/main" id="{6ED9CC38-1AED-970B-392A-A85D51CD2659}"/>
                </a:ext>
              </a:extLst>
            </p:cNvPr>
            <p:cNvPicPr>
              <a:picLocks noChangeAspect="1"/>
            </p:cNvPicPr>
            <p:nvPr/>
          </p:nvPicPr>
          <p:blipFill>
            <a:blip r:embed="rId5"/>
            <a:stretch>
              <a:fillRect/>
            </a:stretch>
          </p:blipFill>
          <p:spPr>
            <a:xfrm>
              <a:off x="5463483" y="1897644"/>
              <a:ext cx="1000125" cy="409142"/>
            </a:xfrm>
            <a:prstGeom prst="rect">
              <a:avLst/>
            </a:prstGeom>
            <a:ln>
              <a:solidFill>
                <a:schemeClr val="tx1"/>
              </a:solidFill>
            </a:ln>
          </p:spPr>
        </p:pic>
        <p:pic>
          <p:nvPicPr>
            <p:cNvPr id="40" name="Picture 39">
              <a:extLst>
                <a:ext uri="{FF2B5EF4-FFF2-40B4-BE49-F238E27FC236}">
                  <a16:creationId xmlns:a16="http://schemas.microsoft.com/office/drawing/2014/main" id="{0A25050B-3057-59CA-DF6D-1DCAECC9D0E9}"/>
                </a:ext>
              </a:extLst>
            </p:cNvPr>
            <p:cNvPicPr>
              <a:picLocks noChangeAspect="1"/>
            </p:cNvPicPr>
            <p:nvPr/>
          </p:nvPicPr>
          <p:blipFill>
            <a:blip r:embed="rId6"/>
            <a:stretch>
              <a:fillRect/>
            </a:stretch>
          </p:blipFill>
          <p:spPr>
            <a:xfrm>
              <a:off x="6701449" y="1897644"/>
              <a:ext cx="1166012" cy="388671"/>
            </a:xfrm>
            <a:prstGeom prst="rect">
              <a:avLst/>
            </a:prstGeom>
            <a:ln>
              <a:solidFill>
                <a:schemeClr val="tx1"/>
              </a:solidFill>
            </a:ln>
          </p:spPr>
        </p:pic>
      </p:grpSp>
      <p:grpSp>
        <p:nvGrpSpPr>
          <p:cNvPr id="8" name="Group 7">
            <a:extLst>
              <a:ext uri="{FF2B5EF4-FFF2-40B4-BE49-F238E27FC236}">
                <a16:creationId xmlns:a16="http://schemas.microsoft.com/office/drawing/2014/main" id="{E843136A-B5CA-409F-4904-D3954FB4CB16}"/>
              </a:ext>
            </a:extLst>
          </p:cNvPr>
          <p:cNvGrpSpPr/>
          <p:nvPr/>
        </p:nvGrpSpPr>
        <p:grpSpPr>
          <a:xfrm>
            <a:off x="954384" y="3848126"/>
            <a:ext cx="10634052" cy="2579878"/>
            <a:chOff x="954384" y="3848126"/>
            <a:chExt cx="10634052" cy="2579878"/>
          </a:xfrm>
        </p:grpSpPr>
        <p:grpSp>
          <p:nvGrpSpPr>
            <p:cNvPr id="21" name="Group 20">
              <a:extLst>
                <a:ext uri="{FF2B5EF4-FFF2-40B4-BE49-F238E27FC236}">
                  <a16:creationId xmlns:a16="http://schemas.microsoft.com/office/drawing/2014/main" id="{14F06F57-2A36-EFC4-2062-7DBF57581806}"/>
                </a:ext>
              </a:extLst>
            </p:cNvPr>
            <p:cNvGrpSpPr/>
            <p:nvPr/>
          </p:nvGrpSpPr>
          <p:grpSpPr>
            <a:xfrm>
              <a:off x="954384" y="3848126"/>
              <a:ext cx="10634052" cy="2579094"/>
              <a:chOff x="184839" y="2069308"/>
              <a:chExt cx="10634052" cy="2579094"/>
            </a:xfrm>
          </p:grpSpPr>
          <p:grpSp>
            <p:nvGrpSpPr>
              <p:cNvPr id="16" name="Group 15">
                <a:extLst>
                  <a:ext uri="{FF2B5EF4-FFF2-40B4-BE49-F238E27FC236}">
                    <a16:creationId xmlns:a16="http://schemas.microsoft.com/office/drawing/2014/main" id="{84865B85-772C-105A-6744-8BCBBABDE85C}"/>
                  </a:ext>
                </a:extLst>
              </p:cNvPr>
              <p:cNvGrpSpPr/>
              <p:nvPr/>
            </p:nvGrpSpPr>
            <p:grpSpPr>
              <a:xfrm>
                <a:off x="184839" y="2069308"/>
                <a:ext cx="7596917" cy="2579094"/>
                <a:chOff x="1166837" y="1522753"/>
                <a:chExt cx="7596917" cy="2579094"/>
              </a:xfrm>
            </p:grpSpPr>
            <p:grpSp>
              <p:nvGrpSpPr>
                <p:cNvPr id="9" name="Group 8">
                  <a:extLst>
                    <a:ext uri="{FF2B5EF4-FFF2-40B4-BE49-F238E27FC236}">
                      <a16:creationId xmlns:a16="http://schemas.microsoft.com/office/drawing/2014/main" id="{E8C751AA-6467-8858-FC50-1A257D11D46A}"/>
                    </a:ext>
                  </a:extLst>
                </p:cNvPr>
                <p:cNvGrpSpPr/>
                <p:nvPr/>
              </p:nvGrpSpPr>
              <p:grpSpPr>
                <a:xfrm>
                  <a:off x="1166837" y="1522753"/>
                  <a:ext cx="2578233" cy="2579094"/>
                  <a:chOff x="1166837" y="1522753"/>
                  <a:chExt cx="2578233" cy="2579094"/>
                </a:xfrm>
              </p:grpSpPr>
              <p:pic>
                <p:nvPicPr>
                  <p:cNvPr id="5" name="Picture 4">
                    <a:extLst>
                      <a:ext uri="{FF2B5EF4-FFF2-40B4-BE49-F238E27FC236}">
                        <a16:creationId xmlns:a16="http://schemas.microsoft.com/office/drawing/2014/main" id="{152B1B88-6E1A-11BA-342E-753612C39F0D}"/>
                      </a:ext>
                    </a:extLst>
                  </p:cNvPr>
                  <p:cNvPicPr>
                    <a:picLocks noChangeAspect="1"/>
                  </p:cNvPicPr>
                  <p:nvPr/>
                </p:nvPicPr>
                <p:blipFill>
                  <a:blip r:embed="rId7"/>
                  <a:stretch>
                    <a:fillRect/>
                  </a:stretch>
                </p:blipFill>
                <p:spPr>
                  <a:xfrm>
                    <a:off x="1166837" y="1522753"/>
                    <a:ext cx="2578233" cy="2197963"/>
                  </a:xfrm>
                  <a:prstGeom prst="rect">
                    <a:avLst/>
                  </a:prstGeom>
                  <a:ln>
                    <a:solidFill>
                      <a:schemeClr val="tx1"/>
                    </a:solidFill>
                  </a:ln>
                </p:spPr>
              </p:pic>
              <p:sp>
                <p:nvSpPr>
                  <p:cNvPr id="7" name="TextBox 6">
                    <a:extLst>
                      <a:ext uri="{FF2B5EF4-FFF2-40B4-BE49-F238E27FC236}">
                        <a16:creationId xmlns:a16="http://schemas.microsoft.com/office/drawing/2014/main" id="{36DFE708-AFCB-29E2-6C5F-BE8D995FCFE6}"/>
                      </a:ext>
                    </a:extLst>
                  </p:cNvPr>
                  <p:cNvSpPr txBox="1"/>
                  <p:nvPr/>
                </p:nvSpPr>
                <p:spPr>
                  <a:xfrm>
                    <a:off x="1495154" y="3794070"/>
                    <a:ext cx="1921598" cy="307777"/>
                  </a:xfrm>
                  <a:prstGeom prst="rect">
                    <a:avLst/>
                  </a:prstGeom>
                  <a:noFill/>
                </p:spPr>
                <p:txBody>
                  <a:bodyPr wrap="square">
                    <a:spAutoFit/>
                  </a:bodyPr>
                  <a:lstStyle/>
                  <a:p>
                    <a:pPr algn="ctr"/>
                    <a:r>
                      <a:rPr lang="tr-TR" sz="1400" dirty="0"/>
                      <a:t>Genel gerilme hali</a:t>
                    </a:r>
                    <a:endParaRPr lang="en-GB" sz="1400" dirty="0"/>
                  </a:p>
                </p:txBody>
              </p:sp>
            </p:grpSp>
            <p:pic>
              <p:nvPicPr>
                <p:cNvPr id="12" name="Picture 11">
                  <a:extLst>
                    <a:ext uri="{FF2B5EF4-FFF2-40B4-BE49-F238E27FC236}">
                      <a16:creationId xmlns:a16="http://schemas.microsoft.com/office/drawing/2014/main" id="{292EE8D9-76E0-FDF4-26F3-22AB9C6A5EEE}"/>
                    </a:ext>
                  </a:extLst>
                </p:cNvPr>
                <p:cNvPicPr>
                  <a:picLocks noChangeAspect="1"/>
                </p:cNvPicPr>
                <p:nvPr/>
              </p:nvPicPr>
              <p:blipFill>
                <a:blip r:embed="rId8"/>
                <a:stretch>
                  <a:fillRect/>
                </a:stretch>
              </p:blipFill>
              <p:spPr>
                <a:xfrm>
                  <a:off x="3874148" y="1522753"/>
                  <a:ext cx="2346580" cy="2197963"/>
                </a:xfrm>
                <a:prstGeom prst="rect">
                  <a:avLst/>
                </a:prstGeom>
                <a:ln>
                  <a:solidFill>
                    <a:schemeClr val="tx1"/>
                  </a:solidFill>
                </a:ln>
              </p:spPr>
            </p:pic>
            <p:pic>
              <p:nvPicPr>
                <p:cNvPr id="14" name="Picture 13">
                  <a:extLst>
                    <a:ext uri="{FF2B5EF4-FFF2-40B4-BE49-F238E27FC236}">
                      <a16:creationId xmlns:a16="http://schemas.microsoft.com/office/drawing/2014/main" id="{D688638F-46D3-0949-2673-7306BBB3A459}"/>
                    </a:ext>
                  </a:extLst>
                </p:cNvPr>
                <p:cNvPicPr>
                  <a:picLocks noChangeAspect="1"/>
                </p:cNvPicPr>
                <p:nvPr/>
              </p:nvPicPr>
              <p:blipFill>
                <a:blip r:embed="rId9"/>
                <a:stretch>
                  <a:fillRect/>
                </a:stretch>
              </p:blipFill>
              <p:spPr>
                <a:xfrm>
                  <a:off x="6349806" y="1522753"/>
                  <a:ext cx="2413948" cy="2196543"/>
                </a:xfrm>
                <a:prstGeom prst="rect">
                  <a:avLst/>
                </a:prstGeom>
                <a:ln>
                  <a:solidFill>
                    <a:schemeClr val="tx1"/>
                  </a:solidFill>
                </a:ln>
              </p:spPr>
            </p:pic>
          </p:grpSp>
          <p:pic>
            <p:nvPicPr>
              <p:cNvPr id="19" name="Picture 18">
                <a:extLst>
                  <a:ext uri="{FF2B5EF4-FFF2-40B4-BE49-F238E27FC236}">
                    <a16:creationId xmlns:a16="http://schemas.microsoft.com/office/drawing/2014/main" id="{EEF4F955-8F45-0E04-B980-9AC81E00423A}"/>
                  </a:ext>
                </a:extLst>
              </p:cNvPr>
              <p:cNvPicPr>
                <a:picLocks noChangeAspect="1"/>
              </p:cNvPicPr>
              <p:nvPr/>
            </p:nvPicPr>
            <p:blipFill>
              <a:blip r:embed="rId10"/>
              <a:stretch>
                <a:fillRect/>
              </a:stretch>
            </p:blipFill>
            <p:spPr>
              <a:xfrm>
                <a:off x="7910834" y="2069308"/>
                <a:ext cx="2908057" cy="2193671"/>
              </a:xfrm>
              <a:prstGeom prst="rect">
                <a:avLst/>
              </a:prstGeom>
              <a:ln>
                <a:solidFill>
                  <a:schemeClr val="tx1"/>
                </a:solidFill>
              </a:ln>
            </p:spPr>
          </p:pic>
        </p:grpSp>
        <p:sp>
          <p:nvSpPr>
            <p:cNvPr id="4" name="TextBox 3">
              <a:extLst>
                <a:ext uri="{FF2B5EF4-FFF2-40B4-BE49-F238E27FC236}">
                  <a16:creationId xmlns:a16="http://schemas.microsoft.com/office/drawing/2014/main" id="{B164E084-DDFE-E587-634E-ED765BC7EDA6}"/>
                </a:ext>
              </a:extLst>
            </p:cNvPr>
            <p:cNvSpPr txBox="1"/>
            <p:nvPr/>
          </p:nvSpPr>
          <p:spPr>
            <a:xfrm>
              <a:off x="3874186" y="6119442"/>
              <a:ext cx="1921598" cy="307777"/>
            </a:xfrm>
            <a:prstGeom prst="rect">
              <a:avLst/>
            </a:prstGeom>
            <a:noFill/>
          </p:spPr>
          <p:txBody>
            <a:bodyPr wrap="square">
              <a:spAutoFit/>
            </a:bodyPr>
            <a:lstStyle/>
            <a:p>
              <a:pPr algn="ctr"/>
              <a:r>
                <a:rPr lang="tr-TR" sz="1400" dirty="0"/>
                <a:t>Kayma gerilmeleri (</a:t>
              </a:r>
              <a:r>
                <a:rPr lang="tr-TR" sz="1400" dirty="0" err="1"/>
                <a:t>xy</a:t>
              </a:r>
              <a:r>
                <a:rPr lang="tr-TR" sz="1400" dirty="0"/>
                <a:t>)</a:t>
              </a:r>
              <a:endParaRPr lang="en-GB" sz="1400" dirty="0"/>
            </a:p>
          </p:txBody>
        </p:sp>
        <p:sp>
          <p:nvSpPr>
            <p:cNvPr id="6" name="TextBox 5">
              <a:extLst>
                <a:ext uri="{FF2B5EF4-FFF2-40B4-BE49-F238E27FC236}">
                  <a16:creationId xmlns:a16="http://schemas.microsoft.com/office/drawing/2014/main" id="{0F993866-1E37-EF20-551B-2A583D18819E}"/>
                </a:ext>
              </a:extLst>
            </p:cNvPr>
            <p:cNvSpPr txBox="1"/>
            <p:nvPr/>
          </p:nvSpPr>
          <p:spPr>
            <a:xfrm>
              <a:off x="6224762" y="6120227"/>
              <a:ext cx="2239129" cy="307777"/>
            </a:xfrm>
            <a:prstGeom prst="rect">
              <a:avLst/>
            </a:prstGeom>
            <a:noFill/>
          </p:spPr>
          <p:txBody>
            <a:bodyPr wrap="square">
              <a:spAutoFit/>
            </a:bodyPr>
            <a:lstStyle/>
            <a:p>
              <a:pPr algn="ctr"/>
              <a:r>
                <a:rPr lang="tr-TR" sz="1400" dirty="0"/>
                <a:t>Kayma şekil değiştirmeleri</a:t>
              </a:r>
              <a:endParaRPr lang="en-GB" sz="1400" dirty="0"/>
            </a:p>
          </p:txBody>
        </p:sp>
      </p:grpSp>
    </p:spTree>
    <p:extLst>
      <p:ext uri="{BB962C8B-B14F-4D97-AF65-F5344CB8AC3E}">
        <p14:creationId xmlns:p14="http://schemas.microsoft.com/office/powerpoint/2010/main" val="16634930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15</a:t>
            </a:fld>
            <a:endParaRPr lang="tr-TR" dirty="0"/>
          </a:p>
        </p:txBody>
      </p:sp>
      <p:sp>
        <p:nvSpPr>
          <p:cNvPr id="2" name="Title 1">
            <a:extLst>
              <a:ext uri="{FF2B5EF4-FFF2-40B4-BE49-F238E27FC236}">
                <a16:creationId xmlns:a16="http://schemas.microsoft.com/office/drawing/2014/main" id="{D22C80D6-7F49-9E24-076E-F14B3EF8D97F}"/>
              </a:ext>
            </a:extLst>
          </p:cNvPr>
          <p:cNvSpPr txBox="1">
            <a:spLocks/>
          </p:cNvSpPr>
          <p:nvPr/>
        </p:nvSpPr>
        <p:spPr bwMode="black">
          <a:xfrm>
            <a:off x="13320" y="20069"/>
            <a:ext cx="8107637" cy="740421"/>
          </a:xfrm>
          <a:prstGeom prst="rect">
            <a:avLst/>
          </a:prstGeom>
          <a:solidFill>
            <a:srgbClr val="FFFFFF"/>
          </a:solidFill>
          <a:ln w="31750" cap="sq">
            <a:solidFill>
              <a:srgbClr val="404040"/>
            </a:solidFill>
            <a:miter lim="800000"/>
          </a:ln>
        </p:spPr>
        <p:txBody>
          <a:bodyPr vert="horz" lIns="182880" tIns="182880" rIns="182880" bIns="182880" rtlCol="0" anchor="b">
            <a:normAutofit fontScale="925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1800" dirty="0">
                <a:solidFill>
                  <a:schemeClr val="tx2"/>
                </a:solidFill>
                <a:latin typeface="+mj-lt"/>
                <a:ea typeface="+mj-ea"/>
                <a:cs typeface="+mj-cs"/>
              </a:rPr>
              <a:t>Çok eksenli yükleme ve genelleştirilmiş </a:t>
            </a:r>
            <a:r>
              <a:rPr lang="tr-TR" sz="1800" dirty="0" err="1">
                <a:solidFill>
                  <a:schemeClr val="tx2"/>
                </a:solidFill>
                <a:latin typeface="+mj-lt"/>
                <a:ea typeface="+mj-ea"/>
                <a:cs typeface="+mj-cs"/>
              </a:rPr>
              <a:t>hooke</a:t>
            </a:r>
            <a:r>
              <a:rPr lang="tr-TR" sz="1800" dirty="0">
                <a:solidFill>
                  <a:schemeClr val="tx2"/>
                </a:solidFill>
                <a:latin typeface="+mj-lt"/>
                <a:ea typeface="+mj-ea"/>
                <a:cs typeface="+mj-cs"/>
              </a:rPr>
              <a:t> kanunu</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7B12F679-346B-8977-3492-03A2726F82FC}"/>
                  </a:ext>
                </a:extLst>
              </p:cNvPr>
              <p:cNvSpPr txBox="1"/>
              <p:nvPr/>
            </p:nvSpPr>
            <p:spPr>
              <a:xfrm>
                <a:off x="184839" y="987733"/>
                <a:ext cx="11829110" cy="738664"/>
              </a:xfrm>
              <a:prstGeom prst="rect">
                <a:avLst/>
              </a:prstGeom>
              <a:noFill/>
            </p:spPr>
            <p:txBody>
              <a:bodyPr wrap="square">
                <a:spAutoFit/>
              </a:bodyPr>
              <a:lstStyle/>
              <a:p>
                <a:pPr algn="just"/>
                <a:r>
                  <a:rPr lang="tr-TR" sz="1400" dirty="0"/>
                  <a:t>Böylece homojen, izotrop ve lineer sınırlar içinde bir malzeme için en genel haliyle </a:t>
                </a:r>
                <a:r>
                  <a:rPr lang="tr-TR" sz="1400" dirty="0" err="1"/>
                  <a:t>Hooke</a:t>
                </a:r>
                <a:r>
                  <a:rPr lang="tr-TR" sz="1400" dirty="0"/>
                  <a:t> kanunu elde edilmiş olur. Dikkat edileceği üzere, normal gerilmelerin kayma şekil değiştirmeleri üzerinde bir etkisi yoktur. Aynı şekilde kayma gerilmelerinin de normal şekil değiştirmeler üzerinde etkisi yoktur. Konunun başında ifade edildiği haliyle </a:t>
                </a:r>
                <a14:m>
                  <m:oMath xmlns:m="http://schemas.openxmlformats.org/officeDocument/2006/math">
                    <m:r>
                      <a:rPr lang="tr-TR" sz="1400" i="1" smtClean="0">
                        <a:latin typeface="Cambria Math" panose="02040503050406030204" pitchFamily="18" charset="0"/>
                        <a:ea typeface="Cambria Math" panose="02040503050406030204" pitchFamily="18" charset="0"/>
                      </a:rPr>
                      <m:t>𝜎</m:t>
                    </m:r>
                    <m:r>
                      <a:rPr lang="tr-TR" sz="1400" b="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𝐸</m:t>
                    </m:r>
                    <m:r>
                      <a:rPr lang="tr-TR" sz="1400" b="0" i="1" smtClean="0">
                        <a:latin typeface="Cambria Math" panose="02040503050406030204" pitchFamily="18" charset="0"/>
                        <a:ea typeface="Cambria Math" panose="02040503050406030204" pitchFamily="18" charset="0"/>
                      </a:rPr>
                      <m:t>𝜀</m:t>
                    </m:r>
                  </m:oMath>
                </a14:m>
                <a:r>
                  <a:rPr lang="tr-TR" sz="1400" dirty="0"/>
                  <a:t> denklemi, genel </a:t>
                </a:r>
                <a:r>
                  <a:rPr lang="tr-TR" sz="1400" dirty="0" err="1"/>
                  <a:t>Hooke</a:t>
                </a:r>
                <a:r>
                  <a:rPr lang="tr-TR" sz="1400" dirty="0"/>
                  <a:t> kanununda yalnızca bir yönde normal gerilme olması halinde ortaya çıkmaktadır.</a:t>
                </a:r>
                <a:endParaRPr lang="en-GB" sz="1400" dirty="0"/>
              </a:p>
            </p:txBody>
          </p:sp>
        </mc:Choice>
        <mc:Fallback xmlns="">
          <p:sp>
            <p:nvSpPr>
              <p:cNvPr id="3" name="TextBox 2">
                <a:extLst>
                  <a:ext uri="{FF2B5EF4-FFF2-40B4-BE49-F238E27FC236}">
                    <a16:creationId xmlns:a16="http://schemas.microsoft.com/office/drawing/2014/main" id="{7B12F679-346B-8977-3492-03A2726F82FC}"/>
                  </a:ext>
                </a:extLst>
              </p:cNvPr>
              <p:cNvSpPr txBox="1">
                <a:spLocks noRot="1" noChangeAspect="1" noMove="1" noResize="1" noEditPoints="1" noAdjustHandles="1" noChangeArrowheads="1" noChangeShapeType="1" noTextEdit="1"/>
              </p:cNvSpPr>
              <p:nvPr/>
            </p:nvSpPr>
            <p:spPr>
              <a:xfrm>
                <a:off x="184839" y="987733"/>
                <a:ext cx="11829110" cy="738664"/>
              </a:xfrm>
              <a:prstGeom prst="rect">
                <a:avLst/>
              </a:prstGeom>
              <a:blipFill>
                <a:blip r:embed="rId3"/>
                <a:stretch>
                  <a:fillRect l="-155" t="-2479" r="-103" b="-8264"/>
                </a:stretch>
              </a:blipFill>
            </p:spPr>
            <p:txBody>
              <a:bodyPr/>
              <a:lstStyle/>
              <a:p>
                <a:r>
                  <a:rPr lang="en-GB">
                    <a:noFill/>
                  </a:rPr>
                  <a:t> </a:t>
                </a:r>
              </a:p>
            </p:txBody>
          </p:sp>
        </mc:Fallback>
      </mc:AlternateContent>
      <p:grpSp>
        <p:nvGrpSpPr>
          <p:cNvPr id="11" name="Group 10">
            <a:extLst>
              <a:ext uri="{FF2B5EF4-FFF2-40B4-BE49-F238E27FC236}">
                <a16:creationId xmlns:a16="http://schemas.microsoft.com/office/drawing/2014/main" id="{17718E73-10CB-4120-E63C-D1E7600534D3}"/>
              </a:ext>
            </a:extLst>
          </p:cNvPr>
          <p:cNvGrpSpPr/>
          <p:nvPr/>
        </p:nvGrpSpPr>
        <p:grpSpPr>
          <a:xfrm>
            <a:off x="4455859" y="1775798"/>
            <a:ext cx="3689569" cy="1963955"/>
            <a:chOff x="1972760" y="2788469"/>
            <a:chExt cx="3689569" cy="1963955"/>
          </a:xfrm>
        </p:grpSpPr>
        <p:grpSp>
          <p:nvGrpSpPr>
            <p:cNvPr id="41" name="Group 40">
              <a:extLst>
                <a:ext uri="{FF2B5EF4-FFF2-40B4-BE49-F238E27FC236}">
                  <a16:creationId xmlns:a16="http://schemas.microsoft.com/office/drawing/2014/main" id="{C71D5C4D-7761-5556-7D3E-622D730686A4}"/>
                </a:ext>
              </a:extLst>
            </p:cNvPr>
            <p:cNvGrpSpPr/>
            <p:nvPr/>
          </p:nvGrpSpPr>
          <p:grpSpPr>
            <a:xfrm>
              <a:off x="1972760" y="4342080"/>
              <a:ext cx="3689569" cy="410344"/>
              <a:chOff x="4177892" y="1897644"/>
              <a:chExt cx="3689569" cy="410344"/>
            </a:xfrm>
          </p:grpSpPr>
          <p:pic>
            <p:nvPicPr>
              <p:cNvPr id="25" name="Picture 24">
                <a:extLst>
                  <a:ext uri="{FF2B5EF4-FFF2-40B4-BE49-F238E27FC236}">
                    <a16:creationId xmlns:a16="http://schemas.microsoft.com/office/drawing/2014/main" id="{B70E3AAF-9F20-5CB3-1E5F-F39DF8719D86}"/>
                  </a:ext>
                </a:extLst>
              </p:cNvPr>
              <p:cNvPicPr>
                <a:picLocks noChangeAspect="1"/>
              </p:cNvPicPr>
              <p:nvPr/>
            </p:nvPicPr>
            <p:blipFill>
              <a:blip r:embed="rId4"/>
              <a:stretch>
                <a:fillRect/>
              </a:stretch>
            </p:blipFill>
            <p:spPr>
              <a:xfrm>
                <a:off x="4177892" y="1898413"/>
                <a:ext cx="1047750" cy="409575"/>
              </a:xfrm>
              <a:prstGeom prst="rect">
                <a:avLst/>
              </a:prstGeom>
              <a:ln>
                <a:solidFill>
                  <a:schemeClr val="tx1"/>
                </a:solidFill>
              </a:ln>
            </p:spPr>
          </p:pic>
          <p:pic>
            <p:nvPicPr>
              <p:cNvPr id="37" name="Picture 36">
                <a:extLst>
                  <a:ext uri="{FF2B5EF4-FFF2-40B4-BE49-F238E27FC236}">
                    <a16:creationId xmlns:a16="http://schemas.microsoft.com/office/drawing/2014/main" id="{6ED9CC38-1AED-970B-392A-A85D51CD2659}"/>
                  </a:ext>
                </a:extLst>
              </p:cNvPr>
              <p:cNvPicPr>
                <a:picLocks noChangeAspect="1"/>
              </p:cNvPicPr>
              <p:nvPr/>
            </p:nvPicPr>
            <p:blipFill>
              <a:blip r:embed="rId5"/>
              <a:stretch>
                <a:fillRect/>
              </a:stretch>
            </p:blipFill>
            <p:spPr>
              <a:xfrm>
                <a:off x="5463483" y="1897644"/>
                <a:ext cx="1000125" cy="409142"/>
              </a:xfrm>
              <a:prstGeom prst="rect">
                <a:avLst/>
              </a:prstGeom>
              <a:ln>
                <a:solidFill>
                  <a:schemeClr val="tx1"/>
                </a:solidFill>
              </a:ln>
            </p:spPr>
          </p:pic>
          <p:pic>
            <p:nvPicPr>
              <p:cNvPr id="40" name="Picture 39">
                <a:extLst>
                  <a:ext uri="{FF2B5EF4-FFF2-40B4-BE49-F238E27FC236}">
                    <a16:creationId xmlns:a16="http://schemas.microsoft.com/office/drawing/2014/main" id="{0A25050B-3057-59CA-DF6D-1DCAECC9D0E9}"/>
                  </a:ext>
                </a:extLst>
              </p:cNvPr>
              <p:cNvPicPr>
                <a:picLocks noChangeAspect="1"/>
              </p:cNvPicPr>
              <p:nvPr/>
            </p:nvPicPr>
            <p:blipFill>
              <a:blip r:embed="rId6"/>
              <a:stretch>
                <a:fillRect/>
              </a:stretch>
            </p:blipFill>
            <p:spPr>
              <a:xfrm>
                <a:off x="6701449" y="1897644"/>
                <a:ext cx="1166012" cy="388671"/>
              </a:xfrm>
              <a:prstGeom prst="rect">
                <a:avLst/>
              </a:prstGeom>
              <a:ln>
                <a:solidFill>
                  <a:schemeClr val="tx1"/>
                </a:solidFill>
              </a:ln>
            </p:spPr>
          </p:pic>
        </p:grpSp>
        <p:pic>
          <p:nvPicPr>
            <p:cNvPr id="8" name="Picture 7">
              <a:extLst>
                <a:ext uri="{FF2B5EF4-FFF2-40B4-BE49-F238E27FC236}">
                  <a16:creationId xmlns:a16="http://schemas.microsoft.com/office/drawing/2014/main" id="{07B87D73-1C72-EA41-25FC-CFE2A4A78B9C}"/>
                </a:ext>
              </a:extLst>
            </p:cNvPr>
            <p:cNvPicPr>
              <a:picLocks noChangeAspect="1"/>
            </p:cNvPicPr>
            <p:nvPr/>
          </p:nvPicPr>
          <p:blipFill rotWithShape="1">
            <a:blip r:embed="rId7"/>
            <a:srcRect l="52550" t="3005" r="1668" b="619"/>
            <a:stretch/>
          </p:blipFill>
          <p:spPr>
            <a:xfrm>
              <a:off x="2628523" y="2788469"/>
              <a:ext cx="2378044" cy="1439500"/>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54D7F9A5-BB7A-AB96-D5CF-71FFD1AA3BC6}"/>
                  </a:ext>
                </a:extLst>
              </p:cNvPr>
              <p:cNvSpPr txBox="1"/>
              <p:nvPr/>
            </p:nvSpPr>
            <p:spPr>
              <a:xfrm>
                <a:off x="184839" y="3832191"/>
                <a:ext cx="7438179" cy="954107"/>
              </a:xfrm>
              <a:prstGeom prst="rect">
                <a:avLst/>
              </a:prstGeom>
              <a:noFill/>
            </p:spPr>
            <p:txBody>
              <a:bodyPr wrap="square">
                <a:spAutoFit/>
              </a:bodyPr>
              <a:lstStyle/>
              <a:p>
                <a:pPr algn="just"/>
                <a:r>
                  <a:rPr lang="tr-TR" sz="1400" dirty="0"/>
                  <a:t>Görüldüğü üzere </a:t>
                </a:r>
                <a14:m>
                  <m:oMath xmlns:m="http://schemas.openxmlformats.org/officeDocument/2006/math">
                    <m:r>
                      <a:rPr lang="tr-TR" sz="1400" b="0" i="1" smtClean="0">
                        <a:latin typeface="Cambria Math" panose="02040503050406030204" pitchFamily="18" charset="0"/>
                      </a:rPr>
                      <m:t>𝐸</m:t>
                    </m:r>
                    <m:r>
                      <a:rPr lang="tr-TR" sz="1400" b="0" i="1" smtClean="0">
                        <a:latin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𝜈</m:t>
                    </m:r>
                  </m:oMath>
                </a14:m>
                <a:r>
                  <a:rPr lang="tr-TR" sz="1400" dirty="0"/>
                  <a:t> ve </a:t>
                </a:r>
                <a14:m>
                  <m:oMath xmlns:m="http://schemas.openxmlformats.org/officeDocument/2006/math">
                    <m:r>
                      <a:rPr lang="tr-TR" sz="1400" b="0" i="1" smtClean="0">
                        <a:latin typeface="Cambria Math" panose="02040503050406030204" pitchFamily="18" charset="0"/>
                      </a:rPr>
                      <m:t>𝐺</m:t>
                    </m:r>
                  </m:oMath>
                </a14:m>
                <a:r>
                  <a:rPr lang="tr-TR" sz="1400" dirty="0"/>
                  <a:t> malzeme sabitleri deneysel olarak belirlenir ise, herhangi bir gerilme hali altında cisimde meydana gelecek deformasyonlar hesaplanabilir.  Esasen bu üç malzeme sabitinden yalnızca ikisinin deneysel olarak bulunması </a:t>
                </a:r>
                <a:r>
                  <a:rPr lang="tr-TR" sz="1400" dirty="0" err="1"/>
                  <a:t>isotrop</a:t>
                </a:r>
                <a:r>
                  <a:rPr lang="tr-TR" sz="1400" dirty="0"/>
                  <a:t> bir malzeme için üçüncüsünün basit bir hesapla bulunmasına olanak sağlar. </a:t>
                </a:r>
                <a:endParaRPr lang="en-GB" sz="1400" dirty="0"/>
              </a:p>
            </p:txBody>
          </p:sp>
        </mc:Choice>
        <mc:Fallback xmlns="">
          <p:sp>
            <p:nvSpPr>
              <p:cNvPr id="13" name="TextBox 12">
                <a:extLst>
                  <a:ext uri="{FF2B5EF4-FFF2-40B4-BE49-F238E27FC236}">
                    <a16:creationId xmlns:a16="http://schemas.microsoft.com/office/drawing/2014/main" id="{54D7F9A5-BB7A-AB96-D5CF-71FFD1AA3BC6}"/>
                  </a:ext>
                </a:extLst>
              </p:cNvPr>
              <p:cNvSpPr txBox="1">
                <a:spLocks noRot="1" noChangeAspect="1" noMove="1" noResize="1" noEditPoints="1" noAdjustHandles="1" noChangeArrowheads="1" noChangeShapeType="1" noTextEdit="1"/>
              </p:cNvSpPr>
              <p:nvPr/>
            </p:nvSpPr>
            <p:spPr>
              <a:xfrm>
                <a:off x="184839" y="3832191"/>
                <a:ext cx="7438179" cy="954107"/>
              </a:xfrm>
              <a:prstGeom prst="rect">
                <a:avLst/>
              </a:prstGeom>
              <a:blipFill>
                <a:blip r:embed="rId8"/>
                <a:stretch>
                  <a:fillRect l="-246" t="-1923" r="-246" b="-5769"/>
                </a:stretch>
              </a:blipFill>
            </p:spPr>
            <p:txBody>
              <a:bodyPr/>
              <a:lstStyle/>
              <a:p>
                <a:r>
                  <a:rPr lang="en-GB">
                    <a:noFill/>
                  </a:rPr>
                  <a:t> </a:t>
                </a:r>
              </a:p>
            </p:txBody>
          </p:sp>
        </mc:Fallback>
      </mc:AlternateContent>
      <p:pic>
        <p:nvPicPr>
          <p:cNvPr id="20" name="Picture 19">
            <a:extLst>
              <a:ext uri="{FF2B5EF4-FFF2-40B4-BE49-F238E27FC236}">
                <a16:creationId xmlns:a16="http://schemas.microsoft.com/office/drawing/2014/main" id="{C7E1600B-C8C4-22D3-1ECB-AB81DB0FCC4F}"/>
              </a:ext>
            </a:extLst>
          </p:cNvPr>
          <p:cNvPicPr>
            <a:picLocks noChangeAspect="1"/>
          </p:cNvPicPr>
          <p:nvPr/>
        </p:nvPicPr>
        <p:blipFill>
          <a:blip r:embed="rId9"/>
          <a:stretch>
            <a:fillRect/>
          </a:stretch>
        </p:blipFill>
        <p:spPr>
          <a:xfrm>
            <a:off x="9142339" y="4058192"/>
            <a:ext cx="1313275" cy="583678"/>
          </a:xfrm>
          <a:prstGeom prst="rect">
            <a:avLst/>
          </a:prstGeom>
          <a:ln>
            <a:solidFill>
              <a:schemeClr val="tx1"/>
            </a:solidFill>
          </a:ln>
        </p:spPr>
      </p:pic>
      <p:sp>
        <p:nvSpPr>
          <p:cNvPr id="22" name="Arrow: Right 21">
            <a:extLst>
              <a:ext uri="{FF2B5EF4-FFF2-40B4-BE49-F238E27FC236}">
                <a16:creationId xmlns:a16="http://schemas.microsoft.com/office/drawing/2014/main" id="{7D7F4355-25F8-FCE7-D633-066F3D32D4E6}"/>
              </a:ext>
            </a:extLst>
          </p:cNvPr>
          <p:cNvSpPr/>
          <p:nvPr/>
        </p:nvSpPr>
        <p:spPr>
          <a:xfrm>
            <a:off x="7867461" y="4227968"/>
            <a:ext cx="995882" cy="28065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5EED025-F2DA-D51A-9424-C202F13D98A3}"/>
                  </a:ext>
                </a:extLst>
              </p:cNvPr>
              <p:cNvSpPr txBox="1"/>
              <p:nvPr/>
            </p:nvSpPr>
            <p:spPr>
              <a:xfrm>
                <a:off x="178051" y="4774870"/>
                <a:ext cx="11829110" cy="738664"/>
              </a:xfrm>
              <a:prstGeom prst="rect">
                <a:avLst/>
              </a:prstGeom>
              <a:noFill/>
            </p:spPr>
            <p:txBody>
              <a:bodyPr wrap="square">
                <a:spAutoFit/>
              </a:bodyPr>
              <a:lstStyle/>
              <a:p>
                <a:pPr algn="just"/>
                <a:r>
                  <a:rPr lang="tr-TR" sz="1400" dirty="0">
                    <a:latin typeface="+mj-lt"/>
                  </a:rPr>
                  <a:t>Son olarak izotropik bir cisimde ısı değişimlerinden ötürü meydana gelecek şekil değiştirmeler yukarıdaki bağıntılara eklenebilir. Isı değişimi izotropik malzemelerde açı değişimi doğurmaz ve her yönde eşit boy değişimlerine sebep olur. Malzemenin ısı genleşme katsayısı </a:t>
                </a:r>
                <a14:m>
                  <m:oMath xmlns:m="http://schemas.openxmlformats.org/officeDocument/2006/math">
                    <m:r>
                      <a:rPr lang="tr-TR" sz="1400" i="1" smtClean="0">
                        <a:latin typeface="Cambria Math" panose="02040503050406030204" pitchFamily="18" charset="0"/>
                        <a:ea typeface="Cambria Math" panose="02040503050406030204" pitchFamily="18" charset="0"/>
                      </a:rPr>
                      <m:t>𝛼</m:t>
                    </m:r>
                  </m:oMath>
                </a14:m>
                <a:r>
                  <a:rPr lang="tr-TR" sz="1400" dirty="0">
                    <a:latin typeface="+mj-lt"/>
                  </a:rPr>
                  <a:t> (</a:t>
                </a:r>
                <a14:m>
                  <m:oMath xmlns:m="http://schemas.openxmlformats.org/officeDocument/2006/math">
                    <m:r>
                      <a:rPr lang="tr-TR" sz="1400" i="0" dirty="0" smtClean="0">
                        <a:latin typeface="Cambria Math" panose="02040503050406030204" pitchFamily="18" charset="0"/>
                      </a:rPr>
                      <m:t>1/</m:t>
                    </m:r>
                    <m:r>
                      <m:rPr>
                        <m:sty m:val="p"/>
                      </m:rPr>
                      <a:rPr lang="tr-TR" sz="1400" i="0" dirty="0" err="1" smtClean="0">
                        <a:latin typeface="Cambria Math" panose="02040503050406030204" pitchFamily="18" charset="0"/>
                      </a:rPr>
                      <m:t>C</m:t>
                    </m:r>
                    <m:r>
                      <m:rPr>
                        <m:sty m:val="p"/>
                      </m:rPr>
                      <a:rPr lang="tr-TR" sz="1400" i="0" baseline="30000" dirty="0" err="1" smtClean="0">
                        <a:latin typeface="Cambria Math" panose="02040503050406030204" pitchFamily="18" charset="0"/>
                      </a:rPr>
                      <m:t>o</m:t>
                    </m:r>
                  </m:oMath>
                </a14:m>
                <a:r>
                  <a:rPr lang="tr-TR" sz="1400" dirty="0">
                    <a:latin typeface="+mj-lt"/>
                  </a:rPr>
                  <a:t>)olmak üzere başlangıç ve son sıcaklık değerleri ile şekil termal şekil değiştirme oranları;</a:t>
                </a:r>
                <a:endParaRPr lang="en-GB" sz="1400" dirty="0">
                  <a:latin typeface="+mj-lt"/>
                </a:endParaRPr>
              </a:p>
            </p:txBody>
          </p:sp>
        </mc:Choice>
        <mc:Fallback xmlns="">
          <p:sp>
            <p:nvSpPr>
              <p:cNvPr id="23" name="TextBox 22">
                <a:extLst>
                  <a:ext uri="{FF2B5EF4-FFF2-40B4-BE49-F238E27FC236}">
                    <a16:creationId xmlns:a16="http://schemas.microsoft.com/office/drawing/2014/main" id="{C5EED025-F2DA-D51A-9424-C202F13D98A3}"/>
                  </a:ext>
                </a:extLst>
              </p:cNvPr>
              <p:cNvSpPr txBox="1">
                <a:spLocks noRot="1" noChangeAspect="1" noMove="1" noResize="1" noEditPoints="1" noAdjustHandles="1" noChangeArrowheads="1" noChangeShapeType="1" noTextEdit="1"/>
              </p:cNvSpPr>
              <p:nvPr/>
            </p:nvSpPr>
            <p:spPr>
              <a:xfrm>
                <a:off x="178051" y="4774870"/>
                <a:ext cx="11829110" cy="738664"/>
              </a:xfrm>
              <a:prstGeom prst="rect">
                <a:avLst/>
              </a:prstGeom>
              <a:blipFill>
                <a:blip r:embed="rId10"/>
                <a:stretch>
                  <a:fillRect l="-155" t="-1653" r="-103" b="-826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A0035BA9-22DE-8465-232D-69E163035D81}"/>
                  </a:ext>
                </a:extLst>
              </p:cNvPr>
              <p:cNvSpPr txBox="1"/>
              <p:nvPr/>
            </p:nvSpPr>
            <p:spPr>
              <a:xfrm>
                <a:off x="5255655" y="5499154"/>
                <a:ext cx="1485920"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tr-TR" b="0" i="1" smtClean="0">
                              <a:latin typeface="Cambria Math" panose="02040503050406030204" pitchFamily="18" charset="0"/>
                              <a:ea typeface="Cambria Math" panose="02040503050406030204" pitchFamily="18" charset="0"/>
                            </a:rPr>
                            <m:t>𝑥</m:t>
                          </m:r>
                        </m:sub>
                      </m:sSub>
                      <m:r>
                        <a:rPr lang="en-GB" i="1" smtClean="0">
                          <a:latin typeface="Cambria Math" panose="02040503050406030204" pitchFamily="18" charset="0"/>
                          <a:ea typeface="Cambria Math" panose="02040503050406030204" pitchFamily="18" charset="0"/>
                        </a:rPr>
                        <m:t>=</m:t>
                      </m:r>
                      <m:r>
                        <a:rPr lang="en-GB" i="1" smtClean="0">
                          <a:latin typeface="Cambria Math" panose="02040503050406030204" pitchFamily="18" charset="0"/>
                          <a:ea typeface="Cambria Math" panose="02040503050406030204" pitchFamily="18" charset="0"/>
                        </a:rPr>
                        <m:t>𝛼</m:t>
                      </m:r>
                      <m:r>
                        <a:rPr lang="tr-TR" b="0" i="1" smtClean="0">
                          <a:latin typeface="Cambria Math" panose="02040503050406030204" pitchFamily="18" charset="0"/>
                          <a:ea typeface="Cambria Math" panose="02040503050406030204" pitchFamily="18" charset="0"/>
                        </a:rPr>
                        <m:t>(</m:t>
                      </m:r>
                      <m:r>
                        <a:rPr lang="tr-TR" b="0" i="1" smtClean="0">
                          <a:latin typeface="Cambria Math" panose="02040503050406030204" pitchFamily="18" charset="0"/>
                          <a:ea typeface="Cambria Math" panose="02040503050406030204" pitchFamily="18" charset="0"/>
                        </a:rPr>
                        <m:t>𝑡</m:t>
                      </m:r>
                      <m:r>
                        <a:rPr lang="tr-TR" b="0" i="1" smtClean="0">
                          <a:latin typeface="Cambria Math" panose="02040503050406030204" pitchFamily="18" charset="0"/>
                          <a:ea typeface="Cambria Math" panose="02040503050406030204" pitchFamily="18" charset="0"/>
                        </a:rPr>
                        <m:t>−</m:t>
                      </m:r>
                      <m:sSub>
                        <m:sSubPr>
                          <m:ctrlPr>
                            <a:rPr lang="tr-TR" b="0" i="1" smtClean="0">
                              <a:latin typeface="Cambria Math" panose="02040503050406030204" pitchFamily="18" charset="0"/>
                              <a:ea typeface="Cambria Math" panose="02040503050406030204" pitchFamily="18" charset="0"/>
                            </a:rPr>
                          </m:ctrlPr>
                        </m:sSubPr>
                        <m:e>
                          <m:r>
                            <a:rPr lang="tr-TR" b="0" i="1" smtClean="0">
                              <a:latin typeface="Cambria Math" panose="02040503050406030204" pitchFamily="18" charset="0"/>
                              <a:ea typeface="Cambria Math" panose="02040503050406030204" pitchFamily="18" charset="0"/>
                            </a:rPr>
                            <m:t>𝑡</m:t>
                          </m:r>
                        </m:e>
                        <m:sub>
                          <m:r>
                            <a:rPr lang="tr-TR" b="0" i="1" smtClean="0">
                              <a:latin typeface="Cambria Math" panose="02040503050406030204" pitchFamily="18" charset="0"/>
                              <a:ea typeface="Cambria Math" panose="02040503050406030204" pitchFamily="18" charset="0"/>
                            </a:rPr>
                            <m:t>0</m:t>
                          </m:r>
                        </m:sub>
                      </m:sSub>
                      <m:r>
                        <a:rPr lang="tr-TR" b="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24" name="TextBox 23">
                <a:extLst>
                  <a:ext uri="{FF2B5EF4-FFF2-40B4-BE49-F238E27FC236}">
                    <a16:creationId xmlns:a16="http://schemas.microsoft.com/office/drawing/2014/main" id="{A0035BA9-22DE-8465-232D-69E163035D81}"/>
                  </a:ext>
                </a:extLst>
              </p:cNvPr>
              <p:cNvSpPr txBox="1">
                <a:spLocks noRot="1" noChangeAspect="1" noMove="1" noResize="1" noEditPoints="1" noAdjustHandles="1" noChangeArrowheads="1" noChangeShapeType="1" noTextEdit="1"/>
              </p:cNvSpPr>
              <p:nvPr/>
            </p:nvSpPr>
            <p:spPr>
              <a:xfrm>
                <a:off x="5255655" y="5499154"/>
                <a:ext cx="1485920" cy="276999"/>
              </a:xfrm>
              <a:prstGeom prst="rect">
                <a:avLst/>
              </a:prstGeom>
              <a:blipFill>
                <a:blip r:embed="rId11"/>
                <a:stretch>
                  <a:fillRect l="-1639" r="-4918" b="-3478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602F72B6-552E-108C-E53B-4EEEB009A367}"/>
                  </a:ext>
                </a:extLst>
              </p:cNvPr>
              <p:cNvSpPr txBox="1"/>
              <p:nvPr/>
            </p:nvSpPr>
            <p:spPr>
              <a:xfrm>
                <a:off x="5255655" y="5776450"/>
                <a:ext cx="1493549"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tr-TR" b="0" i="1" smtClean="0">
                              <a:latin typeface="Cambria Math" panose="02040503050406030204" pitchFamily="18" charset="0"/>
                              <a:ea typeface="Cambria Math" panose="02040503050406030204" pitchFamily="18" charset="0"/>
                            </a:rPr>
                            <m:t>𝑦</m:t>
                          </m:r>
                        </m:sub>
                      </m:sSub>
                      <m:r>
                        <a:rPr lang="en-GB" i="1" smtClean="0">
                          <a:latin typeface="Cambria Math" panose="02040503050406030204" pitchFamily="18" charset="0"/>
                          <a:ea typeface="Cambria Math" panose="02040503050406030204" pitchFamily="18" charset="0"/>
                        </a:rPr>
                        <m:t>=</m:t>
                      </m:r>
                      <m:r>
                        <a:rPr lang="en-GB" i="1" smtClean="0">
                          <a:latin typeface="Cambria Math" panose="02040503050406030204" pitchFamily="18" charset="0"/>
                          <a:ea typeface="Cambria Math" panose="02040503050406030204" pitchFamily="18" charset="0"/>
                        </a:rPr>
                        <m:t>𝛼</m:t>
                      </m:r>
                      <m:r>
                        <a:rPr lang="tr-TR" b="0" i="1" smtClean="0">
                          <a:latin typeface="Cambria Math" panose="02040503050406030204" pitchFamily="18" charset="0"/>
                          <a:ea typeface="Cambria Math" panose="02040503050406030204" pitchFamily="18" charset="0"/>
                        </a:rPr>
                        <m:t>(</m:t>
                      </m:r>
                      <m:r>
                        <a:rPr lang="tr-TR" b="0" i="1" smtClean="0">
                          <a:latin typeface="Cambria Math" panose="02040503050406030204" pitchFamily="18" charset="0"/>
                          <a:ea typeface="Cambria Math" panose="02040503050406030204" pitchFamily="18" charset="0"/>
                        </a:rPr>
                        <m:t>𝑡</m:t>
                      </m:r>
                      <m:r>
                        <a:rPr lang="tr-TR" b="0" i="1" smtClean="0">
                          <a:latin typeface="Cambria Math" panose="02040503050406030204" pitchFamily="18" charset="0"/>
                          <a:ea typeface="Cambria Math" panose="02040503050406030204" pitchFamily="18" charset="0"/>
                        </a:rPr>
                        <m:t>−</m:t>
                      </m:r>
                      <m:sSub>
                        <m:sSubPr>
                          <m:ctrlPr>
                            <a:rPr lang="tr-TR" b="0" i="1" smtClean="0">
                              <a:latin typeface="Cambria Math" panose="02040503050406030204" pitchFamily="18" charset="0"/>
                              <a:ea typeface="Cambria Math" panose="02040503050406030204" pitchFamily="18" charset="0"/>
                            </a:rPr>
                          </m:ctrlPr>
                        </m:sSubPr>
                        <m:e>
                          <m:r>
                            <a:rPr lang="tr-TR" b="0" i="1" smtClean="0">
                              <a:latin typeface="Cambria Math" panose="02040503050406030204" pitchFamily="18" charset="0"/>
                              <a:ea typeface="Cambria Math" panose="02040503050406030204" pitchFamily="18" charset="0"/>
                            </a:rPr>
                            <m:t>𝑡</m:t>
                          </m:r>
                        </m:e>
                        <m:sub>
                          <m:r>
                            <a:rPr lang="tr-TR" b="0" i="1" smtClean="0">
                              <a:latin typeface="Cambria Math" panose="02040503050406030204" pitchFamily="18" charset="0"/>
                              <a:ea typeface="Cambria Math" panose="02040503050406030204" pitchFamily="18" charset="0"/>
                            </a:rPr>
                            <m:t>0</m:t>
                          </m:r>
                        </m:sub>
                      </m:sSub>
                      <m:r>
                        <a:rPr lang="tr-TR" b="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26" name="TextBox 25">
                <a:extLst>
                  <a:ext uri="{FF2B5EF4-FFF2-40B4-BE49-F238E27FC236}">
                    <a16:creationId xmlns:a16="http://schemas.microsoft.com/office/drawing/2014/main" id="{602F72B6-552E-108C-E53B-4EEEB009A367}"/>
                  </a:ext>
                </a:extLst>
              </p:cNvPr>
              <p:cNvSpPr txBox="1">
                <a:spLocks noRot="1" noChangeAspect="1" noMove="1" noResize="1" noEditPoints="1" noAdjustHandles="1" noChangeArrowheads="1" noChangeShapeType="1" noTextEdit="1"/>
              </p:cNvSpPr>
              <p:nvPr/>
            </p:nvSpPr>
            <p:spPr>
              <a:xfrm>
                <a:off x="5255655" y="5776450"/>
                <a:ext cx="1493549" cy="298928"/>
              </a:xfrm>
              <a:prstGeom prst="rect">
                <a:avLst/>
              </a:prstGeom>
              <a:blipFill>
                <a:blip r:embed="rId12"/>
                <a:stretch>
                  <a:fillRect l="-1633" t="-2041" r="-4898" b="-2653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21C20864-DCA4-3EAE-53AC-01437CCF3D41}"/>
                  </a:ext>
                </a:extLst>
              </p:cNvPr>
              <p:cNvSpPr txBox="1"/>
              <p:nvPr/>
            </p:nvSpPr>
            <p:spPr>
              <a:xfrm>
                <a:off x="5255655" y="6053449"/>
                <a:ext cx="147553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ea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tr-TR" b="0" i="1" smtClean="0">
                              <a:latin typeface="Cambria Math" panose="02040503050406030204" pitchFamily="18" charset="0"/>
                              <a:ea typeface="Cambria Math" panose="02040503050406030204" pitchFamily="18" charset="0"/>
                            </a:rPr>
                            <m:t>𝑧</m:t>
                          </m:r>
                        </m:sub>
                      </m:sSub>
                      <m:r>
                        <a:rPr lang="en-GB" i="1" smtClean="0">
                          <a:latin typeface="Cambria Math" panose="02040503050406030204" pitchFamily="18" charset="0"/>
                          <a:ea typeface="Cambria Math" panose="02040503050406030204" pitchFamily="18" charset="0"/>
                        </a:rPr>
                        <m:t>=</m:t>
                      </m:r>
                      <m:r>
                        <a:rPr lang="en-GB" i="1" smtClean="0">
                          <a:latin typeface="Cambria Math" panose="02040503050406030204" pitchFamily="18" charset="0"/>
                          <a:ea typeface="Cambria Math" panose="02040503050406030204" pitchFamily="18" charset="0"/>
                        </a:rPr>
                        <m:t>𝛼</m:t>
                      </m:r>
                      <m:r>
                        <a:rPr lang="tr-TR" b="0" i="1" smtClean="0">
                          <a:latin typeface="Cambria Math" panose="02040503050406030204" pitchFamily="18" charset="0"/>
                          <a:ea typeface="Cambria Math" panose="02040503050406030204" pitchFamily="18" charset="0"/>
                        </a:rPr>
                        <m:t>(</m:t>
                      </m:r>
                      <m:r>
                        <a:rPr lang="tr-TR" b="0" i="1" smtClean="0">
                          <a:latin typeface="Cambria Math" panose="02040503050406030204" pitchFamily="18" charset="0"/>
                          <a:ea typeface="Cambria Math" panose="02040503050406030204" pitchFamily="18" charset="0"/>
                        </a:rPr>
                        <m:t>𝑡</m:t>
                      </m:r>
                      <m:r>
                        <a:rPr lang="tr-TR" b="0" i="1" smtClean="0">
                          <a:latin typeface="Cambria Math" panose="02040503050406030204" pitchFamily="18" charset="0"/>
                          <a:ea typeface="Cambria Math" panose="02040503050406030204" pitchFamily="18" charset="0"/>
                        </a:rPr>
                        <m:t>−</m:t>
                      </m:r>
                      <m:sSub>
                        <m:sSubPr>
                          <m:ctrlPr>
                            <a:rPr lang="tr-TR" b="0" i="1" smtClean="0">
                              <a:latin typeface="Cambria Math" panose="02040503050406030204" pitchFamily="18" charset="0"/>
                              <a:ea typeface="Cambria Math" panose="02040503050406030204" pitchFamily="18" charset="0"/>
                            </a:rPr>
                          </m:ctrlPr>
                        </m:sSubPr>
                        <m:e>
                          <m:r>
                            <a:rPr lang="tr-TR" b="0" i="1" smtClean="0">
                              <a:latin typeface="Cambria Math" panose="02040503050406030204" pitchFamily="18" charset="0"/>
                              <a:ea typeface="Cambria Math" panose="02040503050406030204" pitchFamily="18" charset="0"/>
                            </a:rPr>
                            <m:t>𝑡</m:t>
                          </m:r>
                        </m:e>
                        <m:sub>
                          <m:r>
                            <a:rPr lang="tr-TR" b="0" i="1" smtClean="0">
                              <a:latin typeface="Cambria Math" panose="02040503050406030204" pitchFamily="18" charset="0"/>
                              <a:ea typeface="Cambria Math" panose="02040503050406030204" pitchFamily="18" charset="0"/>
                            </a:rPr>
                            <m:t>0</m:t>
                          </m:r>
                        </m:sub>
                      </m:sSub>
                      <m:r>
                        <a:rPr lang="tr-TR" b="0" i="1" smtClean="0">
                          <a:latin typeface="Cambria Math" panose="02040503050406030204" pitchFamily="18" charset="0"/>
                          <a:ea typeface="Cambria Math" panose="02040503050406030204" pitchFamily="18" charset="0"/>
                        </a:rPr>
                        <m:t>)</m:t>
                      </m:r>
                    </m:oMath>
                  </m:oMathPara>
                </a14:m>
                <a:endParaRPr lang="en-GB" dirty="0"/>
              </a:p>
            </p:txBody>
          </p:sp>
        </mc:Choice>
        <mc:Fallback xmlns="">
          <p:sp>
            <p:nvSpPr>
              <p:cNvPr id="27" name="TextBox 26">
                <a:extLst>
                  <a:ext uri="{FF2B5EF4-FFF2-40B4-BE49-F238E27FC236}">
                    <a16:creationId xmlns:a16="http://schemas.microsoft.com/office/drawing/2014/main" id="{21C20864-DCA4-3EAE-53AC-01437CCF3D41}"/>
                  </a:ext>
                </a:extLst>
              </p:cNvPr>
              <p:cNvSpPr txBox="1">
                <a:spLocks noRot="1" noChangeAspect="1" noMove="1" noResize="1" noEditPoints="1" noAdjustHandles="1" noChangeArrowheads="1" noChangeShapeType="1" noTextEdit="1"/>
              </p:cNvSpPr>
              <p:nvPr/>
            </p:nvSpPr>
            <p:spPr>
              <a:xfrm>
                <a:off x="5255655" y="6053449"/>
                <a:ext cx="1475532" cy="276999"/>
              </a:xfrm>
              <a:prstGeom prst="rect">
                <a:avLst/>
              </a:prstGeom>
              <a:blipFill>
                <a:blip r:embed="rId13"/>
                <a:stretch>
                  <a:fillRect l="-1653" r="-4959" b="-37778"/>
                </a:stretch>
              </a:blipFill>
            </p:spPr>
            <p:txBody>
              <a:bodyPr/>
              <a:lstStyle/>
              <a:p>
                <a:r>
                  <a:rPr lang="en-GB">
                    <a:noFill/>
                  </a:rPr>
                  <a:t> </a:t>
                </a:r>
              </a:p>
            </p:txBody>
          </p:sp>
        </mc:Fallback>
      </mc:AlternateContent>
    </p:spTree>
    <p:extLst>
      <p:ext uri="{BB962C8B-B14F-4D97-AF65-F5344CB8AC3E}">
        <p14:creationId xmlns:p14="http://schemas.microsoft.com/office/powerpoint/2010/main" val="27885796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16</a:t>
            </a:fld>
            <a:endParaRPr lang="tr-TR" dirty="0"/>
          </a:p>
        </p:txBody>
      </p:sp>
      <p:sp>
        <p:nvSpPr>
          <p:cNvPr id="12" name="TextBox 11">
            <a:extLst>
              <a:ext uri="{FF2B5EF4-FFF2-40B4-BE49-F238E27FC236}">
                <a16:creationId xmlns:a16="http://schemas.microsoft.com/office/drawing/2014/main" id="{714A4E43-EA3E-E25A-1F17-B7E2BF6990E6}"/>
              </a:ext>
            </a:extLst>
          </p:cNvPr>
          <p:cNvSpPr txBox="1"/>
          <p:nvPr/>
        </p:nvSpPr>
        <p:spPr>
          <a:xfrm>
            <a:off x="4055953" y="872103"/>
            <a:ext cx="7973439" cy="1477328"/>
          </a:xfrm>
          <a:prstGeom prst="rect">
            <a:avLst/>
          </a:prstGeom>
          <a:noFill/>
        </p:spPr>
        <p:txBody>
          <a:bodyPr wrap="square">
            <a:spAutoFit/>
          </a:bodyPr>
          <a:lstStyle/>
          <a:p>
            <a:pPr algn="just"/>
            <a:r>
              <a:rPr lang="tr-TR" dirty="0"/>
              <a:t>Dikdörtgen prizma şeklindeki yumuşak bir malzemeden imal edilmiş 50mm x 62mm x 200mm boyutlarındaki bir blok, iki rijit plaka arasına yapıştırılmıştır. Alt plaka sabit iken, üst plakaya bir P kuvveti uygulanmıştır. P’nin etkisi ile üst plaka 1 mm hareket ettiğine göre; malzemedeki ortalama kayma şekil değiştirmesi açısını ve uygulanan P kuvvetini bulunuz. (G = 630 MPa)</a:t>
            </a:r>
            <a:endParaRPr lang="en-GB" dirty="0"/>
          </a:p>
        </p:txBody>
      </p:sp>
      <p:pic>
        <p:nvPicPr>
          <p:cNvPr id="7" name="Picture 6">
            <a:extLst>
              <a:ext uri="{FF2B5EF4-FFF2-40B4-BE49-F238E27FC236}">
                <a16:creationId xmlns:a16="http://schemas.microsoft.com/office/drawing/2014/main" id="{52AC2290-B9BD-E832-8978-88FAA3E023BE}"/>
              </a:ext>
            </a:extLst>
          </p:cNvPr>
          <p:cNvPicPr>
            <a:picLocks noChangeAspect="1"/>
          </p:cNvPicPr>
          <p:nvPr/>
        </p:nvPicPr>
        <p:blipFill>
          <a:blip r:embed="rId3"/>
          <a:stretch>
            <a:fillRect/>
          </a:stretch>
        </p:blipFill>
        <p:spPr>
          <a:xfrm>
            <a:off x="732434" y="2034153"/>
            <a:ext cx="1438275" cy="352425"/>
          </a:xfrm>
          <a:prstGeom prst="rect">
            <a:avLst/>
          </a:prstGeom>
        </p:spPr>
      </p:pic>
      <p:pic>
        <p:nvPicPr>
          <p:cNvPr id="4" name="Picture 3">
            <a:extLst>
              <a:ext uri="{FF2B5EF4-FFF2-40B4-BE49-F238E27FC236}">
                <a16:creationId xmlns:a16="http://schemas.microsoft.com/office/drawing/2014/main" id="{361BD979-D892-054E-C0A4-7E5E223FCC26}"/>
              </a:ext>
            </a:extLst>
          </p:cNvPr>
          <p:cNvPicPr>
            <a:picLocks noChangeAspect="1"/>
          </p:cNvPicPr>
          <p:nvPr/>
        </p:nvPicPr>
        <p:blipFill>
          <a:blip r:embed="rId4"/>
          <a:stretch>
            <a:fillRect/>
          </a:stretch>
        </p:blipFill>
        <p:spPr>
          <a:xfrm>
            <a:off x="108546" y="872103"/>
            <a:ext cx="3581647" cy="2324348"/>
          </a:xfrm>
          <a:prstGeom prst="rect">
            <a:avLst/>
          </a:prstGeom>
          <a:ln>
            <a:solidFill>
              <a:schemeClr val="tx1"/>
            </a:solidFill>
          </a:ln>
        </p:spPr>
      </p:pic>
      <p:pic>
        <p:nvPicPr>
          <p:cNvPr id="9" name="Picture 8">
            <a:extLst>
              <a:ext uri="{FF2B5EF4-FFF2-40B4-BE49-F238E27FC236}">
                <a16:creationId xmlns:a16="http://schemas.microsoft.com/office/drawing/2014/main" id="{7B1CC444-BFB3-B0BD-4B5D-08C1BC7F0B3F}"/>
              </a:ext>
            </a:extLst>
          </p:cNvPr>
          <p:cNvPicPr>
            <a:picLocks noChangeAspect="1"/>
          </p:cNvPicPr>
          <p:nvPr/>
        </p:nvPicPr>
        <p:blipFill>
          <a:blip r:embed="rId5"/>
          <a:stretch>
            <a:fillRect/>
          </a:stretch>
        </p:blipFill>
        <p:spPr>
          <a:xfrm>
            <a:off x="108546" y="3257683"/>
            <a:ext cx="3581647" cy="2201636"/>
          </a:xfrm>
          <a:prstGeom prst="rect">
            <a:avLst/>
          </a:prstGeom>
          <a:ln>
            <a:solidFill>
              <a:schemeClr val="tx1"/>
            </a:solidFill>
          </a:ln>
        </p:spPr>
      </p:pic>
    </p:spTree>
    <p:extLst>
      <p:ext uri="{BB962C8B-B14F-4D97-AF65-F5344CB8AC3E}">
        <p14:creationId xmlns:p14="http://schemas.microsoft.com/office/powerpoint/2010/main" val="32959617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17</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4055953" y="872103"/>
                <a:ext cx="7973439" cy="1200329"/>
              </a:xfrm>
              <a:prstGeom prst="rect">
                <a:avLst/>
              </a:prstGeom>
              <a:noFill/>
            </p:spPr>
            <p:txBody>
              <a:bodyPr wrap="square">
                <a:spAutoFit/>
              </a:bodyPr>
              <a:lstStyle/>
              <a:p>
                <a:pPr algn="just"/>
                <a:r>
                  <a:rPr lang="tr-TR" dirty="0"/>
                  <a:t>Şekildeki plakanın üzerine </a:t>
                </a:r>
                <a14:m>
                  <m:oMath xmlns:m="http://schemas.openxmlformats.org/officeDocument/2006/math">
                    <m:r>
                      <a:rPr lang="tr-TR" i="1" dirty="0" smtClean="0">
                        <a:latin typeface="Cambria Math" panose="02040503050406030204" pitchFamily="18" charset="0"/>
                      </a:rPr>
                      <m:t>𝑑</m:t>
                    </m:r>
                    <m:r>
                      <a:rPr lang="tr-TR" i="1" dirty="0" smtClean="0">
                        <a:latin typeface="Cambria Math" panose="02040503050406030204" pitchFamily="18" charset="0"/>
                      </a:rPr>
                      <m:t>=225 </m:t>
                    </m:r>
                  </m:oMath>
                </a14:m>
                <a:r>
                  <a:rPr lang="tr-TR" dirty="0"/>
                  <a:t>mm çapında bir çember çizilmiştir. 18 mm kalınlığındaki plakada düzlemsel kuvvetlerin etkisiyle </a:t>
                </a:r>
                <a14:m>
                  <m:oMath xmlns:m="http://schemas.openxmlformats.org/officeDocument/2006/math">
                    <m:sSub>
                      <m:sSubPr>
                        <m:ctrlPr>
                          <a:rPr lang="tr-TR" i="1" dirty="0" smtClean="0">
                            <a:latin typeface="Cambria Math" panose="02040503050406030204" pitchFamily="18" charset="0"/>
                          </a:rPr>
                        </m:ctrlPr>
                      </m:sSubPr>
                      <m:e>
                        <m:r>
                          <a:rPr lang="tr-TR" i="1" dirty="0" smtClean="0">
                            <a:latin typeface="Cambria Math" panose="02040503050406030204" pitchFamily="18" charset="0"/>
                            <a:ea typeface="Cambria Math" panose="02040503050406030204" pitchFamily="18" charset="0"/>
                          </a:rPr>
                          <m:t>𝜎</m:t>
                        </m:r>
                      </m:e>
                      <m:sub>
                        <m:r>
                          <a:rPr lang="tr-TR" b="0" i="1" dirty="0" smtClean="0">
                            <a:latin typeface="Cambria Math" panose="02040503050406030204" pitchFamily="18" charset="0"/>
                          </a:rPr>
                          <m:t>𝑥</m:t>
                        </m:r>
                      </m:sub>
                    </m:sSub>
                  </m:oMath>
                </a14:m>
                <a:r>
                  <a:rPr lang="tr-TR" dirty="0"/>
                  <a:t> = 84 MPa ve </a:t>
                </a:r>
                <a14:m>
                  <m:oMath xmlns:m="http://schemas.openxmlformats.org/officeDocument/2006/math">
                    <m:sSub>
                      <m:sSubPr>
                        <m:ctrlPr>
                          <a:rPr lang="tr-TR" i="1" dirty="0">
                            <a:latin typeface="Cambria Math" panose="02040503050406030204" pitchFamily="18" charset="0"/>
                          </a:rPr>
                        </m:ctrlPr>
                      </m:sSubPr>
                      <m:e>
                        <m:r>
                          <a:rPr lang="tr-TR" i="1" dirty="0">
                            <a:latin typeface="Cambria Math" panose="02040503050406030204" pitchFamily="18" charset="0"/>
                            <a:ea typeface="Cambria Math" panose="02040503050406030204" pitchFamily="18" charset="0"/>
                          </a:rPr>
                          <m:t>𝜎</m:t>
                        </m:r>
                      </m:e>
                      <m:sub>
                        <m:r>
                          <a:rPr lang="tr-TR" b="0" i="1" dirty="0" smtClean="0">
                            <a:latin typeface="Cambria Math" panose="02040503050406030204" pitchFamily="18" charset="0"/>
                            <a:ea typeface="Cambria Math" panose="02040503050406030204" pitchFamily="18" charset="0"/>
                          </a:rPr>
                          <m:t>𝑧</m:t>
                        </m:r>
                      </m:sub>
                    </m:sSub>
                  </m:oMath>
                </a14:m>
                <a:r>
                  <a:rPr lang="tr-TR" dirty="0"/>
                  <a:t> = 140 </a:t>
                </a:r>
                <a:r>
                  <a:rPr lang="tr-TR" dirty="0" err="1"/>
                  <a:t>MPa’lık</a:t>
                </a:r>
                <a:r>
                  <a:rPr lang="tr-TR" dirty="0"/>
                  <a:t> gerilmeler meydana gelmiştir. E = 70 GPa ve </a:t>
                </a:r>
                <a14:m>
                  <m:oMath xmlns:m="http://schemas.openxmlformats.org/officeDocument/2006/math">
                    <m:r>
                      <a:rPr lang="tr-TR" i="1" dirty="0" smtClean="0">
                        <a:latin typeface="Cambria Math" panose="02040503050406030204" pitchFamily="18" charset="0"/>
                      </a:rPr>
                      <m:t> </m:t>
                    </m:r>
                    <m:r>
                      <a:rPr lang="tr-TR" i="1" dirty="0" smtClean="0">
                        <a:latin typeface="Cambria Math" panose="02040503050406030204" pitchFamily="18" charset="0"/>
                        <a:ea typeface="Cambria Math" panose="02040503050406030204" pitchFamily="18" charset="0"/>
                      </a:rPr>
                      <m:t>𝜈</m:t>
                    </m:r>
                    <m:r>
                      <a:rPr lang="tr-TR" i="1" dirty="0" smtClean="0">
                        <a:latin typeface="Cambria Math" panose="02040503050406030204" pitchFamily="18" charset="0"/>
                      </a:rPr>
                      <m:t>= 1/3</m:t>
                    </m:r>
                  </m:oMath>
                </a14:m>
                <a:r>
                  <a:rPr lang="tr-TR" dirty="0"/>
                  <a:t>, olduğuna göre: </a:t>
                </a:r>
              </a:p>
              <a:p>
                <a:pPr algn="just"/>
                <a:r>
                  <a:rPr lang="tr-TR" dirty="0"/>
                  <a:t>a) AB çapındaki, b) CD çapındaki, c) plaka kalınlığındaki değişimleri bulunuz.</a:t>
                </a:r>
                <a:endParaRPr lang="en-GB" dirty="0"/>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4055953" y="872103"/>
                <a:ext cx="7973439" cy="1200329"/>
              </a:xfrm>
              <a:prstGeom prst="rect">
                <a:avLst/>
              </a:prstGeom>
              <a:blipFill>
                <a:blip r:embed="rId3"/>
                <a:stretch>
                  <a:fillRect l="-612" t="-2538" r="-688" b="-7107"/>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8B9F9EA2-1009-6C76-C9BF-7C04258379FC}"/>
              </a:ext>
            </a:extLst>
          </p:cNvPr>
          <p:cNvPicPr>
            <a:picLocks noChangeAspect="1"/>
          </p:cNvPicPr>
          <p:nvPr/>
        </p:nvPicPr>
        <p:blipFill>
          <a:blip r:embed="rId4"/>
          <a:stretch>
            <a:fillRect/>
          </a:stretch>
        </p:blipFill>
        <p:spPr>
          <a:xfrm>
            <a:off x="650010" y="1410742"/>
            <a:ext cx="1476375" cy="400050"/>
          </a:xfrm>
          <a:prstGeom prst="rect">
            <a:avLst/>
          </a:prstGeom>
        </p:spPr>
      </p:pic>
      <p:pic>
        <p:nvPicPr>
          <p:cNvPr id="3" name="Picture 2">
            <a:extLst>
              <a:ext uri="{FF2B5EF4-FFF2-40B4-BE49-F238E27FC236}">
                <a16:creationId xmlns:a16="http://schemas.microsoft.com/office/drawing/2014/main" id="{79114F8D-A3B1-FCD6-50BF-52198E7DC828}"/>
              </a:ext>
            </a:extLst>
          </p:cNvPr>
          <p:cNvPicPr>
            <a:picLocks noChangeAspect="1"/>
          </p:cNvPicPr>
          <p:nvPr/>
        </p:nvPicPr>
        <p:blipFill>
          <a:blip r:embed="rId5"/>
          <a:stretch>
            <a:fillRect/>
          </a:stretch>
        </p:blipFill>
        <p:spPr>
          <a:xfrm>
            <a:off x="162608" y="872103"/>
            <a:ext cx="3802810" cy="2352711"/>
          </a:xfrm>
          <a:prstGeom prst="rect">
            <a:avLst/>
          </a:prstGeom>
          <a:ln>
            <a:solidFill>
              <a:schemeClr val="tx1"/>
            </a:solidFill>
          </a:ln>
        </p:spPr>
      </p:pic>
    </p:spTree>
    <p:extLst>
      <p:ext uri="{BB962C8B-B14F-4D97-AF65-F5344CB8AC3E}">
        <p14:creationId xmlns:p14="http://schemas.microsoft.com/office/powerpoint/2010/main" val="40575876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18</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4055953" y="872103"/>
                <a:ext cx="7973439" cy="1477328"/>
              </a:xfrm>
              <a:prstGeom prst="rect">
                <a:avLst/>
              </a:prstGeom>
              <a:noFill/>
            </p:spPr>
            <p:txBody>
              <a:bodyPr wrap="square">
                <a:spAutoFit/>
              </a:bodyPr>
              <a:lstStyle/>
              <a:p>
                <a:pPr algn="just"/>
                <a:r>
                  <a:rPr lang="tr-TR" dirty="0"/>
                  <a:t>10x20x30 mm</a:t>
                </a:r>
                <a:r>
                  <a:rPr lang="tr-TR" baseline="30000" dirty="0"/>
                  <a:t>3</a:t>
                </a:r>
                <a:r>
                  <a:rPr lang="tr-TR" dirty="0"/>
                  <a:t> boyutlarındaki bir prizmatik elastik eleman, sabit bir oyuğun içine, yüzeyleri temas edecek şekilde yerleştirilmiştir. Bu elemanın dış yüzeyine x eksenine</a:t>
                </a:r>
              </a:p>
              <a:p>
                <a:pPr algn="just"/>
                <a:r>
                  <a:rPr lang="tr-TR" dirty="0"/>
                  <a:t>paralel, </a:t>
                </a:r>
                <a14:m>
                  <m:oMath xmlns:m="http://schemas.openxmlformats.org/officeDocument/2006/math">
                    <m:r>
                      <a:rPr lang="tr-TR" i="1" dirty="0" smtClean="0">
                        <a:latin typeface="Cambria Math" panose="02040503050406030204" pitchFamily="18" charset="0"/>
                      </a:rPr>
                      <m:t>𝐹</m:t>
                    </m:r>
                    <m:r>
                      <a:rPr lang="tr-TR" i="1" dirty="0" smtClean="0">
                        <a:latin typeface="Cambria Math" panose="02040503050406030204" pitchFamily="18" charset="0"/>
                      </a:rPr>
                      <m:t>=−60 </m:t>
                    </m:r>
                    <m:r>
                      <a:rPr lang="tr-TR" i="1" dirty="0" smtClean="0">
                        <a:latin typeface="Cambria Math" panose="02040503050406030204" pitchFamily="18" charset="0"/>
                      </a:rPr>
                      <m:t>𝑘𝑁</m:t>
                    </m:r>
                    <m:r>
                      <a:rPr lang="tr-TR" i="1" dirty="0" smtClean="0">
                        <a:latin typeface="Cambria Math" panose="02040503050406030204" pitchFamily="18" charset="0"/>
                      </a:rPr>
                      <m:t> </m:t>
                    </m:r>
                  </m:oMath>
                </a14:m>
                <a:r>
                  <a:rPr lang="tr-TR" dirty="0" err="1"/>
                  <a:t>luk</a:t>
                </a:r>
                <a:r>
                  <a:rPr lang="tr-TR" dirty="0"/>
                  <a:t> basınç kuvveti uygulanmıştır. Sürtünmeler ihmal edilebilir. Buna göre her bir kenar uzunluğundaki değişim miktarlarını hesaplayınız. </a:t>
                </a:r>
              </a:p>
              <a:p>
                <a:pPr algn="just"/>
                <a14:m>
                  <m:oMath xmlns:m="http://schemas.openxmlformats.org/officeDocument/2006/math">
                    <m:r>
                      <a:rPr lang="tr-TR" i="1" dirty="0" smtClean="0">
                        <a:latin typeface="Cambria Math" panose="02040503050406030204" pitchFamily="18" charset="0"/>
                      </a:rPr>
                      <m:t>𝐸</m:t>
                    </m:r>
                    <m:r>
                      <a:rPr lang="tr-TR" i="1" dirty="0" smtClean="0">
                        <a:latin typeface="Cambria Math" panose="02040503050406030204" pitchFamily="18" charset="0"/>
                      </a:rPr>
                      <m:t>=100</m:t>
                    </m:r>
                    <m:r>
                      <a:rPr lang="tr-TR" i="1" dirty="0" smtClean="0">
                        <a:latin typeface="Cambria Math" panose="02040503050406030204" pitchFamily="18" charset="0"/>
                      </a:rPr>
                      <m:t>𝐺𝑃𝑎</m:t>
                    </m:r>
                  </m:oMath>
                </a14:m>
                <a:r>
                  <a:rPr lang="tr-TR" dirty="0"/>
                  <a:t>, </a:t>
                </a:r>
                <a14:m>
                  <m:oMath xmlns:m="http://schemas.openxmlformats.org/officeDocument/2006/math">
                    <m:r>
                      <a:rPr lang="tr-TR" i="1" dirty="0" smtClean="0">
                        <a:latin typeface="Cambria Math" panose="02040503050406030204" pitchFamily="18" charset="0"/>
                        <a:ea typeface="Cambria Math" panose="02040503050406030204" pitchFamily="18" charset="0"/>
                      </a:rPr>
                      <m:t>𝜈</m:t>
                    </m:r>
                    <m:r>
                      <a:rPr lang="tr-TR" i="1" dirty="0" smtClean="0">
                        <a:latin typeface="Cambria Math" panose="02040503050406030204" pitchFamily="18" charset="0"/>
                      </a:rPr>
                      <m:t> = 0.3</m:t>
                    </m:r>
                  </m:oMath>
                </a14:m>
                <a:endParaRPr lang="en-GB" dirty="0"/>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4055953" y="872103"/>
                <a:ext cx="7973439" cy="1477328"/>
              </a:xfrm>
              <a:prstGeom prst="rect">
                <a:avLst/>
              </a:prstGeom>
              <a:blipFill>
                <a:blip r:embed="rId3"/>
                <a:stretch>
                  <a:fillRect l="-612" t="-2479" r="-688" b="-5785"/>
                </a:stretch>
              </a:blipFill>
            </p:spPr>
            <p:txBody>
              <a:bodyPr/>
              <a:lstStyle/>
              <a:p>
                <a:r>
                  <a:rPr lang="en-GB">
                    <a:noFill/>
                  </a:rPr>
                  <a:t> </a:t>
                </a:r>
              </a:p>
            </p:txBody>
          </p:sp>
        </mc:Fallback>
      </mc:AlternateContent>
      <p:pic>
        <p:nvPicPr>
          <p:cNvPr id="7" name="Picture 6">
            <a:extLst>
              <a:ext uri="{FF2B5EF4-FFF2-40B4-BE49-F238E27FC236}">
                <a16:creationId xmlns:a16="http://schemas.microsoft.com/office/drawing/2014/main" id="{05DA205F-4BBD-F516-E2C2-6127E15C5BBC}"/>
              </a:ext>
            </a:extLst>
          </p:cNvPr>
          <p:cNvPicPr>
            <a:picLocks noChangeAspect="1"/>
          </p:cNvPicPr>
          <p:nvPr/>
        </p:nvPicPr>
        <p:blipFill>
          <a:blip r:embed="rId4"/>
          <a:stretch>
            <a:fillRect/>
          </a:stretch>
        </p:blipFill>
        <p:spPr>
          <a:xfrm>
            <a:off x="874461" y="2033955"/>
            <a:ext cx="1552575" cy="285750"/>
          </a:xfrm>
          <a:prstGeom prst="rect">
            <a:avLst/>
          </a:prstGeom>
        </p:spPr>
      </p:pic>
      <p:grpSp>
        <p:nvGrpSpPr>
          <p:cNvPr id="15" name="Group 14">
            <a:extLst>
              <a:ext uri="{FF2B5EF4-FFF2-40B4-BE49-F238E27FC236}">
                <a16:creationId xmlns:a16="http://schemas.microsoft.com/office/drawing/2014/main" id="{CDB40B54-1166-7997-83A6-A8EAF980B386}"/>
              </a:ext>
            </a:extLst>
          </p:cNvPr>
          <p:cNvGrpSpPr/>
          <p:nvPr/>
        </p:nvGrpSpPr>
        <p:grpSpPr>
          <a:xfrm>
            <a:off x="162608" y="803967"/>
            <a:ext cx="3639847" cy="3029241"/>
            <a:chOff x="162608" y="803967"/>
            <a:chExt cx="3639847" cy="3029241"/>
          </a:xfrm>
        </p:grpSpPr>
        <p:pic>
          <p:nvPicPr>
            <p:cNvPr id="4" name="Picture 3">
              <a:extLst>
                <a:ext uri="{FF2B5EF4-FFF2-40B4-BE49-F238E27FC236}">
                  <a16:creationId xmlns:a16="http://schemas.microsoft.com/office/drawing/2014/main" id="{3F9A94B2-0274-E3CE-9AAE-AB5BC7ABF00B}"/>
                </a:ext>
              </a:extLst>
            </p:cNvPr>
            <p:cNvPicPr>
              <a:picLocks noChangeAspect="1"/>
            </p:cNvPicPr>
            <p:nvPr/>
          </p:nvPicPr>
          <p:blipFill>
            <a:blip r:embed="rId5"/>
            <a:stretch>
              <a:fillRect/>
            </a:stretch>
          </p:blipFill>
          <p:spPr>
            <a:xfrm>
              <a:off x="162608" y="803967"/>
              <a:ext cx="3639847" cy="3029241"/>
            </a:xfrm>
            <a:prstGeom prst="rect">
              <a:avLst/>
            </a:prstGeom>
            <a:ln>
              <a:solidFill>
                <a:schemeClr val="tx1"/>
              </a:solidFill>
            </a:ln>
          </p:spPr>
        </p:pic>
        <p:sp>
          <p:nvSpPr>
            <p:cNvPr id="8" name="Rectangle 7">
              <a:extLst>
                <a:ext uri="{FF2B5EF4-FFF2-40B4-BE49-F238E27FC236}">
                  <a16:creationId xmlns:a16="http://schemas.microsoft.com/office/drawing/2014/main" id="{0D6794C1-01C3-CF04-484B-782CB56D0A18}"/>
                </a:ext>
              </a:extLst>
            </p:cNvPr>
            <p:cNvSpPr/>
            <p:nvPr/>
          </p:nvSpPr>
          <p:spPr>
            <a:xfrm>
              <a:off x="162608" y="979114"/>
              <a:ext cx="914754" cy="5522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7E472A7B-C465-F980-438E-46E1D2AF345F}"/>
                </a:ext>
              </a:extLst>
            </p:cNvPr>
            <p:cNvSpPr/>
            <p:nvPr/>
          </p:nvSpPr>
          <p:spPr>
            <a:xfrm>
              <a:off x="162608" y="1567932"/>
              <a:ext cx="615990" cy="552261"/>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extLst>
                <a:ext uri="{FF2B5EF4-FFF2-40B4-BE49-F238E27FC236}">
                  <a16:creationId xmlns:a16="http://schemas.microsoft.com/office/drawing/2014/main" id="{735A2A78-A76E-DFD0-5596-E62AE20E3B74}"/>
                </a:ext>
              </a:extLst>
            </p:cNvPr>
            <p:cNvSpPr/>
            <p:nvPr/>
          </p:nvSpPr>
          <p:spPr>
            <a:xfrm>
              <a:off x="162608" y="3547458"/>
              <a:ext cx="1729566" cy="28575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6138904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93326-44FC-D53E-261D-9F6961120A1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00C79A7-636C-55B7-6FB9-E26D9429A986}"/>
              </a:ext>
            </a:extLst>
          </p:cNvPr>
          <p:cNvSpPr>
            <a:spLocks noGrp="1"/>
          </p:cNvSpPr>
          <p:nvPr>
            <p:ph type="title"/>
          </p:nvPr>
        </p:nvSpPr>
        <p:spPr>
          <a:xfrm>
            <a:off x="0" y="1"/>
            <a:ext cx="6491335" cy="632433"/>
          </a:xfrm>
        </p:spPr>
        <p:txBody>
          <a:bodyPr>
            <a:normAutofit fontScale="90000"/>
          </a:bodyPr>
          <a:lstStyle/>
          <a:p>
            <a:r>
              <a:rPr lang="tr-TR" sz="2000" u="sng" dirty="0">
                <a:solidFill>
                  <a:schemeClr val="bg2">
                    <a:lumMod val="50000"/>
                  </a:schemeClr>
                </a:solidFill>
              </a:rPr>
              <a:t>KAYNAKLAR</a:t>
            </a:r>
          </a:p>
        </p:txBody>
      </p:sp>
      <p:sp>
        <p:nvSpPr>
          <p:cNvPr id="14" name="TextBox 13">
            <a:extLst>
              <a:ext uri="{FF2B5EF4-FFF2-40B4-BE49-F238E27FC236}">
                <a16:creationId xmlns:a16="http://schemas.microsoft.com/office/drawing/2014/main" id="{F5928182-F369-0717-45A5-78DF0760E832}"/>
              </a:ext>
            </a:extLst>
          </p:cNvPr>
          <p:cNvSpPr txBox="1"/>
          <p:nvPr/>
        </p:nvSpPr>
        <p:spPr>
          <a:xfrm>
            <a:off x="135507" y="875381"/>
            <a:ext cx="11689547" cy="2308324"/>
          </a:xfrm>
          <a:prstGeom prst="rect">
            <a:avLst/>
          </a:prstGeom>
          <a:noFill/>
        </p:spPr>
        <p:txBody>
          <a:bodyPr wrap="square">
            <a:spAutoFit/>
          </a:bodyPr>
          <a:lstStyle/>
          <a:p>
            <a:pPr marL="285750" indent="-285750" algn="just">
              <a:buFont typeface="Arial" panose="020B0604020202020204" pitchFamily="34" charset="0"/>
              <a:buChar char="•"/>
            </a:pPr>
            <a:r>
              <a:rPr lang="tr-TR" dirty="0" err="1"/>
              <a:t>Beer</a:t>
            </a:r>
            <a:r>
              <a:rPr lang="tr-TR" dirty="0"/>
              <a:t>, F. P., </a:t>
            </a:r>
            <a:r>
              <a:rPr lang="tr-TR" dirty="0" err="1"/>
              <a:t>DeWolf</a:t>
            </a:r>
            <a:r>
              <a:rPr lang="tr-TR" dirty="0"/>
              <a:t>, J. T., </a:t>
            </a:r>
            <a:r>
              <a:rPr lang="tr-TR" dirty="0" err="1"/>
              <a:t>Mazurek</a:t>
            </a:r>
            <a:r>
              <a:rPr lang="tr-TR" dirty="0"/>
              <a:t> D.F., Johnston R.E. </a:t>
            </a:r>
            <a:r>
              <a:rPr lang="tr-TR" dirty="0" err="1"/>
              <a:t>Jr</a:t>
            </a:r>
            <a:r>
              <a:rPr lang="tr-TR" dirty="0"/>
              <a:t>., 2012, </a:t>
            </a:r>
            <a:r>
              <a:rPr lang="tr-TR" dirty="0" err="1"/>
              <a:t>Mechanics</a:t>
            </a:r>
            <a:r>
              <a:rPr lang="tr-TR" dirty="0"/>
              <a:t> of </a:t>
            </a:r>
            <a:r>
              <a:rPr lang="tr-TR" dirty="0" err="1"/>
              <a:t>Materials</a:t>
            </a:r>
            <a:r>
              <a:rPr lang="tr-TR" dirty="0"/>
              <a:t>, </a:t>
            </a:r>
            <a:r>
              <a:rPr lang="tr-TR" dirty="0" err="1"/>
              <a:t>Sixth</a:t>
            </a:r>
            <a:r>
              <a:rPr lang="tr-TR" dirty="0"/>
              <a:t> Edition, McGraw-Hill </a:t>
            </a:r>
            <a:r>
              <a:rPr lang="tr-TR" dirty="0" err="1"/>
              <a:t>Companies</a:t>
            </a:r>
            <a:endParaRPr lang="tr-TR" dirty="0"/>
          </a:p>
          <a:p>
            <a:pPr marL="285750" indent="-285750" algn="just">
              <a:buFont typeface="Arial" panose="020B0604020202020204" pitchFamily="34" charset="0"/>
              <a:buChar char="•"/>
            </a:pPr>
            <a:r>
              <a:rPr lang="tr-TR" dirty="0" err="1"/>
              <a:t>Hibbeler</a:t>
            </a:r>
            <a:r>
              <a:rPr lang="tr-TR" dirty="0"/>
              <a:t>, R. C. 2009, </a:t>
            </a:r>
            <a:r>
              <a:rPr lang="tr-TR" dirty="0" err="1"/>
              <a:t>Mechanics</a:t>
            </a:r>
            <a:r>
              <a:rPr lang="tr-TR" dirty="0"/>
              <a:t> of </a:t>
            </a:r>
            <a:r>
              <a:rPr lang="tr-TR" dirty="0" err="1"/>
              <a:t>Materials</a:t>
            </a:r>
            <a:r>
              <a:rPr lang="tr-TR" dirty="0"/>
              <a:t>, </a:t>
            </a:r>
            <a:r>
              <a:rPr lang="tr-TR" dirty="0" err="1"/>
              <a:t>Seventh</a:t>
            </a:r>
            <a:r>
              <a:rPr lang="tr-TR" dirty="0"/>
              <a:t> Edition.</a:t>
            </a:r>
          </a:p>
          <a:p>
            <a:pPr marL="285750" indent="-285750" algn="just">
              <a:buFont typeface="Arial" panose="020B0604020202020204" pitchFamily="34" charset="0"/>
              <a:buChar char="•"/>
            </a:pPr>
            <a:r>
              <a:rPr lang="en-GB" dirty="0"/>
              <a:t>Hibbeler, R. C. </a:t>
            </a:r>
            <a:r>
              <a:rPr lang="en-GB"/>
              <a:t>(2016), </a:t>
            </a:r>
            <a:r>
              <a:rPr lang="en-GB" i="1"/>
              <a:t>Engineering Mechanics</a:t>
            </a:r>
            <a:r>
              <a:rPr lang="en-GB"/>
              <a:t>, Fourteenth Edition.</a:t>
            </a:r>
          </a:p>
          <a:p>
            <a:pPr marL="285750" indent="-285750" algn="just">
              <a:buFont typeface="Arial" panose="020B0604020202020204" pitchFamily="34" charset="0"/>
              <a:buChar char="•"/>
            </a:pPr>
            <a:r>
              <a:rPr lang="tr-TR"/>
              <a:t>Omurtag</a:t>
            </a:r>
            <a:r>
              <a:rPr lang="tr-TR" dirty="0"/>
              <a:t>, M. H. 2005; Mukavemet II, Birsen Yayınevi, İstanbul</a:t>
            </a:r>
          </a:p>
          <a:p>
            <a:pPr marL="285750" indent="-285750" algn="just">
              <a:buFont typeface="Arial" panose="020B0604020202020204" pitchFamily="34" charset="0"/>
              <a:buChar char="•"/>
            </a:pPr>
            <a:r>
              <a:rPr lang="tr-TR" dirty="0" err="1"/>
              <a:t>Omurtag</a:t>
            </a:r>
            <a:r>
              <a:rPr lang="tr-TR" dirty="0"/>
              <a:t>, M. H. 2011; Mukavemet, 3. Baskı Birsen Yayınevi, İstanbul</a:t>
            </a:r>
          </a:p>
          <a:p>
            <a:pPr marL="285750" indent="-285750" algn="just">
              <a:buFont typeface="Arial" panose="020B0604020202020204" pitchFamily="34" charset="0"/>
              <a:buChar char="•"/>
            </a:pPr>
            <a:r>
              <a:rPr lang="tr-TR" dirty="0"/>
              <a:t>Bakioğlu, M. 2009; Cisimlerin Mukavemeti Cilt 2, Beta Basım Yayım Dağıtım A. Ş.,</a:t>
            </a:r>
            <a:r>
              <a:rPr lang="tr-TR" dirty="0" err="1"/>
              <a:t>Çağaloğlu</a:t>
            </a:r>
            <a:r>
              <a:rPr lang="tr-TR" dirty="0"/>
              <a:t>-İstanbul.</a:t>
            </a:r>
          </a:p>
          <a:p>
            <a:pPr marL="285750" indent="-285750" algn="just">
              <a:buFont typeface="Arial" panose="020B0604020202020204" pitchFamily="34" charset="0"/>
              <a:buChar char="•"/>
            </a:pPr>
            <a:r>
              <a:rPr lang="tr-TR" dirty="0"/>
              <a:t>Zor M., Mukavemet Ders Notları, Dokuz Eylül Üniversitesi, Makine Mühendisliği Bölümü</a:t>
            </a:r>
          </a:p>
          <a:p>
            <a:pPr marL="285750" indent="-285750" algn="just">
              <a:buFont typeface="Arial" panose="020B0604020202020204" pitchFamily="34" charset="0"/>
              <a:buChar char="•"/>
            </a:pPr>
            <a:r>
              <a:rPr lang="tr-TR" dirty="0" err="1"/>
              <a:t>Alchalabi</a:t>
            </a:r>
            <a:r>
              <a:rPr lang="tr-TR" dirty="0"/>
              <a:t> N., </a:t>
            </a:r>
            <a:r>
              <a:rPr lang="tr-TR" dirty="0" err="1"/>
              <a:t>Lecture</a:t>
            </a:r>
            <a:r>
              <a:rPr lang="tr-TR" dirty="0"/>
              <a:t> </a:t>
            </a:r>
            <a:r>
              <a:rPr lang="tr-TR" dirty="0" err="1"/>
              <a:t>Notes</a:t>
            </a:r>
            <a:r>
              <a:rPr lang="tr-TR" dirty="0"/>
              <a:t>, </a:t>
            </a:r>
            <a:r>
              <a:rPr lang="tr-TR" dirty="0" err="1"/>
              <a:t>Strength</a:t>
            </a:r>
            <a:r>
              <a:rPr lang="tr-TR" dirty="0"/>
              <a:t> of </a:t>
            </a:r>
            <a:r>
              <a:rPr lang="tr-TR" dirty="0" err="1"/>
              <a:t>Materials</a:t>
            </a:r>
            <a:endParaRPr lang="tr-TR" dirty="0"/>
          </a:p>
        </p:txBody>
      </p:sp>
      <p:sp>
        <p:nvSpPr>
          <p:cNvPr id="4" name="Slide Number Placeholder 3">
            <a:extLst>
              <a:ext uri="{FF2B5EF4-FFF2-40B4-BE49-F238E27FC236}">
                <a16:creationId xmlns:a16="http://schemas.microsoft.com/office/drawing/2014/main" id="{457A6CDB-8234-5CD8-3164-E98478FFFB17}"/>
              </a:ext>
            </a:extLst>
          </p:cNvPr>
          <p:cNvSpPr>
            <a:spLocks noGrp="1"/>
          </p:cNvSpPr>
          <p:nvPr>
            <p:ph type="sldNum" sz="quarter" idx="12"/>
          </p:nvPr>
        </p:nvSpPr>
        <p:spPr>
          <a:xfrm>
            <a:off x="11825055" y="6492240"/>
            <a:ext cx="365760" cy="365760"/>
          </a:xfrm>
        </p:spPr>
        <p:txBody>
          <a:bodyPr/>
          <a:lstStyle/>
          <a:p>
            <a:pPr algn="l"/>
            <a:fld id="{FAEF9944-A4F6-4C59-AEBD-678D6480B8EA}" type="slidenum">
              <a:rPr lang="en-US" smtClean="0"/>
              <a:pPr algn="l"/>
              <a:t>2</a:t>
            </a:fld>
            <a:endParaRPr lang="en-US" dirty="0"/>
          </a:p>
        </p:txBody>
      </p:sp>
      <p:sp>
        <p:nvSpPr>
          <p:cNvPr id="3" name="TextBox 4">
            <a:extLst>
              <a:ext uri="{FF2B5EF4-FFF2-40B4-BE49-F238E27FC236}">
                <a16:creationId xmlns:a16="http://schemas.microsoft.com/office/drawing/2014/main" id="{09F85A8D-0D55-DABC-103D-68875FE09DFC}"/>
              </a:ext>
            </a:extLst>
          </p:cNvPr>
          <p:cNvSpPr txBox="1"/>
          <p:nvPr/>
        </p:nvSpPr>
        <p:spPr>
          <a:xfrm>
            <a:off x="135507" y="3729977"/>
            <a:ext cx="11689547" cy="193899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b="1" u="sng" dirty="0" err="1">
                <a:solidFill>
                  <a:srgbClr val="C00000"/>
                </a:solidFill>
              </a:rPr>
              <a:t>Uyarı</a:t>
            </a:r>
            <a:r>
              <a:rPr lang="en-GB" b="1" u="sng" dirty="0">
                <a:solidFill>
                  <a:srgbClr val="C00000"/>
                </a:solidFill>
              </a:rPr>
              <a:t>:</a:t>
            </a:r>
            <a:endParaRPr lang="tr-TR" b="1" u="sng" dirty="0">
              <a:solidFill>
                <a:srgbClr val="C00000"/>
              </a:solidFill>
            </a:endParaRPr>
          </a:p>
          <a:p>
            <a:br>
              <a:rPr lang="en-GB" dirty="0"/>
            </a:br>
            <a:r>
              <a:rPr lang="en-GB" sz="1200" dirty="0"/>
              <a:t>Bu </a:t>
            </a:r>
            <a:r>
              <a:rPr lang="en-GB" sz="1200" dirty="0" err="1"/>
              <a:t>ders</a:t>
            </a:r>
            <a:r>
              <a:rPr lang="en-GB" sz="1200" dirty="0"/>
              <a:t> </a:t>
            </a:r>
            <a:r>
              <a:rPr lang="en-GB" sz="1200" dirty="0" err="1"/>
              <a:t>notu</a:t>
            </a:r>
            <a:r>
              <a:rPr lang="en-GB" sz="1200" dirty="0"/>
              <a:t>; </a:t>
            </a:r>
            <a:r>
              <a:rPr lang="en-GB" sz="1200" dirty="0" err="1"/>
              <a:t>figürler</a:t>
            </a:r>
            <a:r>
              <a:rPr lang="en-GB" sz="1200" dirty="0"/>
              <a:t>, </a:t>
            </a:r>
            <a:r>
              <a:rPr lang="en-GB" sz="1200" dirty="0" err="1"/>
              <a:t>örnek</a:t>
            </a:r>
            <a:r>
              <a:rPr lang="en-GB" sz="1200" dirty="0"/>
              <a:t> </a:t>
            </a:r>
            <a:r>
              <a:rPr lang="en-GB" sz="1200" dirty="0" err="1"/>
              <a:t>problemler</a:t>
            </a:r>
            <a:r>
              <a:rPr lang="en-GB" sz="1200" dirty="0"/>
              <a:t> </a:t>
            </a:r>
            <a:r>
              <a:rPr lang="en-GB" sz="1200" dirty="0" err="1"/>
              <a:t>ve</a:t>
            </a:r>
            <a:r>
              <a:rPr lang="en-GB" sz="1200" dirty="0"/>
              <a:t> </a:t>
            </a:r>
            <a:r>
              <a:rPr lang="en-GB" sz="1200" dirty="0" err="1"/>
              <a:t>açıklamalar</a:t>
            </a:r>
            <a:r>
              <a:rPr lang="en-GB" sz="1200" dirty="0"/>
              <a:t> </a:t>
            </a:r>
            <a:r>
              <a:rPr lang="en-GB" sz="1200" dirty="0" err="1"/>
              <a:t>bakımından</a:t>
            </a:r>
            <a:r>
              <a:rPr lang="en-GB" sz="1200" dirty="0"/>
              <a:t> </a:t>
            </a:r>
            <a:r>
              <a:rPr lang="en-GB" sz="1200" dirty="0" err="1"/>
              <a:t>ağırlıklı</a:t>
            </a:r>
            <a:r>
              <a:rPr lang="en-GB" sz="1200" dirty="0"/>
              <a:t> </a:t>
            </a:r>
            <a:r>
              <a:rPr lang="en-GB" sz="1200" dirty="0" err="1"/>
              <a:t>olarak</a:t>
            </a:r>
            <a:r>
              <a:rPr lang="en-GB" sz="1200" dirty="0"/>
              <a:t> </a:t>
            </a:r>
            <a:r>
              <a:rPr lang="en-GB" sz="1200" dirty="0" err="1"/>
              <a:t>aşağıdaki</a:t>
            </a:r>
            <a:r>
              <a:rPr lang="en-GB" sz="1200" dirty="0"/>
              <a:t> </a:t>
            </a:r>
            <a:r>
              <a:rPr lang="en-GB" sz="1200" dirty="0" err="1"/>
              <a:t>temel</a:t>
            </a:r>
            <a:r>
              <a:rPr lang="en-GB" sz="1200" dirty="0"/>
              <a:t> </a:t>
            </a:r>
            <a:r>
              <a:rPr lang="en-GB" sz="1200" dirty="0" err="1"/>
              <a:t>kaynaklardan</a:t>
            </a:r>
            <a:r>
              <a:rPr lang="en-GB" sz="1200" dirty="0"/>
              <a:t> </a:t>
            </a:r>
            <a:r>
              <a:rPr lang="en-GB" sz="1200" dirty="0" err="1"/>
              <a:t>derlenmiştir</a:t>
            </a:r>
            <a:r>
              <a:rPr lang="en-GB" sz="1200" dirty="0"/>
              <a:t>:</a:t>
            </a:r>
            <a:endParaRPr lang="tr-TR" sz="1200" dirty="0"/>
          </a:p>
          <a:p>
            <a:endParaRPr lang="en-GB" sz="1200" dirty="0"/>
          </a:p>
          <a:p>
            <a:r>
              <a:rPr lang="en-GB" sz="1200" dirty="0"/>
              <a:t>Beer, F. P., DeWolf, J. T., Mazurek, D. F., Johnston, R. E. Jr. (2012), </a:t>
            </a:r>
            <a:r>
              <a:rPr lang="en-GB" sz="1200" i="1" dirty="0"/>
              <a:t>Mechanics of Materials</a:t>
            </a:r>
            <a:r>
              <a:rPr lang="en-GB" sz="1200" dirty="0"/>
              <a:t>, Sixth Edition, McGraw-Hill.</a:t>
            </a:r>
          </a:p>
          <a:p>
            <a:r>
              <a:rPr lang="en-GB" sz="1200" dirty="0"/>
              <a:t>Hibbeler, R. C. (2016), </a:t>
            </a:r>
            <a:r>
              <a:rPr lang="en-GB" sz="1200" i="1" dirty="0"/>
              <a:t>Engineering Mechanics</a:t>
            </a:r>
            <a:r>
              <a:rPr lang="en-GB" sz="1200" dirty="0"/>
              <a:t>, Fourteenth Edition.</a:t>
            </a:r>
          </a:p>
          <a:p>
            <a:r>
              <a:rPr lang="en-GB" sz="1200" dirty="0" err="1"/>
              <a:t>Omurtag</a:t>
            </a:r>
            <a:r>
              <a:rPr lang="en-GB" sz="1200" dirty="0"/>
              <a:t>, M. H. (2011), </a:t>
            </a:r>
            <a:r>
              <a:rPr lang="en-GB" sz="1200" i="1" dirty="0" err="1"/>
              <a:t>Mukavemet</a:t>
            </a:r>
            <a:r>
              <a:rPr lang="en-GB" sz="1200" dirty="0"/>
              <a:t>, 3. </a:t>
            </a:r>
            <a:r>
              <a:rPr lang="en-GB" sz="1200" dirty="0" err="1"/>
              <a:t>Baskı</a:t>
            </a:r>
            <a:r>
              <a:rPr lang="en-GB" sz="1200" dirty="0"/>
              <a:t>, Birsen Yayınevi, İstanbul.</a:t>
            </a:r>
            <a:endParaRPr lang="tr-TR" sz="1200" dirty="0"/>
          </a:p>
          <a:p>
            <a:endParaRPr lang="en-GB" sz="1200" dirty="0"/>
          </a:p>
          <a:p>
            <a:r>
              <a:rPr lang="en-GB" sz="1200" dirty="0" err="1"/>
              <a:t>Tüm</a:t>
            </a:r>
            <a:r>
              <a:rPr lang="en-GB" sz="1200" dirty="0"/>
              <a:t> </a:t>
            </a:r>
            <a:r>
              <a:rPr lang="en-GB" sz="1200" dirty="0" err="1"/>
              <a:t>içerikler</a:t>
            </a:r>
            <a:r>
              <a:rPr lang="en-GB" sz="1200" dirty="0"/>
              <a:t> </a:t>
            </a:r>
            <a:r>
              <a:rPr lang="en-GB" sz="1200" dirty="0" err="1"/>
              <a:t>yalnızca</a:t>
            </a:r>
            <a:r>
              <a:rPr lang="en-GB" sz="1200" dirty="0"/>
              <a:t> </a:t>
            </a:r>
            <a:r>
              <a:rPr lang="en-GB" sz="1200" dirty="0" err="1"/>
              <a:t>eğitim</a:t>
            </a:r>
            <a:r>
              <a:rPr lang="en-GB" sz="1200" dirty="0"/>
              <a:t> </a:t>
            </a:r>
            <a:r>
              <a:rPr lang="en-GB" sz="1200" dirty="0" err="1"/>
              <a:t>ve</a:t>
            </a:r>
            <a:r>
              <a:rPr lang="en-GB" sz="1200" dirty="0"/>
              <a:t> </a:t>
            </a:r>
            <a:r>
              <a:rPr lang="en-GB" sz="1200" dirty="0" err="1"/>
              <a:t>öğretim</a:t>
            </a:r>
            <a:r>
              <a:rPr lang="en-GB" sz="1200" dirty="0"/>
              <a:t> </a:t>
            </a:r>
            <a:r>
              <a:rPr lang="en-GB" sz="1200" dirty="0" err="1"/>
              <a:t>amaçlı</a:t>
            </a:r>
            <a:r>
              <a:rPr lang="en-GB" sz="1200" dirty="0"/>
              <a:t> </a:t>
            </a:r>
            <a:r>
              <a:rPr lang="en-GB" sz="1200" dirty="0" err="1"/>
              <a:t>kullanılmakta</a:t>
            </a:r>
            <a:r>
              <a:rPr lang="en-GB" sz="1200" dirty="0"/>
              <a:t> </a:t>
            </a:r>
            <a:r>
              <a:rPr lang="en-GB" sz="1200" dirty="0" err="1"/>
              <a:t>olup</a:t>
            </a:r>
            <a:r>
              <a:rPr lang="en-GB" sz="1200" dirty="0"/>
              <a:t>, </a:t>
            </a:r>
            <a:r>
              <a:rPr lang="en-GB" sz="1200" dirty="0" err="1"/>
              <a:t>ilgili</a:t>
            </a:r>
            <a:r>
              <a:rPr lang="en-GB" sz="1200" dirty="0"/>
              <a:t> </a:t>
            </a:r>
            <a:r>
              <a:rPr lang="en-GB" sz="1200" dirty="0" err="1"/>
              <a:t>telif</a:t>
            </a:r>
            <a:r>
              <a:rPr lang="en-GB" sz="1200" dirty="0"/>
              <a:t> </a:t>
            </a:r>
            <a:r>
              <a:rPr lang="en-GB" sz="1200" dirty="0" err="1"/>
              <a:t>hakları</a:t>
            </a:r>
            <a:r>
              <a:rPr lang="en-GB" sz="1200" dirty="0"/>
              <a:t> </a:t>
            </a:r>
            <a:r>
              <a:rPr lang="en-GB" sz="1200" dirty="0" err="1"/>
              <a:t>kaynak</a:t>
            </a:r>
            <a:r>
              <a:rPr lang="en-GB" sz="1200" dirty="0"/>
              <a:t> </a:t>
            </a:r>
            <a:r>
              <a:rPr lang="en-GB" sz="1200" dirty="0" err="1"/>
              <a:t>sahiplerine</a:t>
            </a:r>
            <a:r>
              <a:rPr lang="en-GB" sz="1200" dirty="0"/>
              <a:t> </a:t>
            </a:r>
            <a:r>
              <a:rPr lang="en-GB" sz="1200" dirty="0" err="1"/>
              <a:t>aittir</a:t>
            </a:r>
            <a:r>
              <a:rPr lang="en-GB" sz="1200" dirty="0"/>
              <a:t>. </a:t>
            </a:r>
          </a:p>
        </p:txBody>
      </p:sp>
    </p:spTree>
    <p:extLst>
      <p:ext uri="{BB962C8B-B14F-4D97-AF65-F5344CB8AC3E}">
        <p14:creationId xmlns:p14="http://schemas.microsoft.com/office/powerpoint/2010/main" val="511142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Şekil değiştirme KAVRAMI ve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3</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203526" y="674754"/>
            <a:ext cx="11784948" cy="800219"/>
          </a:xfrm>
          <a:prstGeom prst="rect">
            <a:avLst/>
          </a:prstGeom>
          <a:noFill/>
        </p:spPr>
        <p:txBody>
          <a:bodyPr wrap="square">
            <a:spAutoFit/>
          </a:bodyPr>
          <a:lstStyle/>
          <a:p>
            <a:pPr algn="just"/>
            <a:r>
              <a:rPr lang="tr-TR" b="1" dirty="0">
                <a:solidFill>
                  <a:srgbClr val="C00000"/>
                </a:solidFill>
              </a:rPr>
              <a:t>Şekil Değiştirme (</a:t>
            </a:r>
            <a:r>
              <a:rPr lang="tr-TR" b="1" dirty="0" err="1">
                <a:solidFill>
                  <a:srgbClr val="C00000"/>
                </a:solidFill>
              </a:rPr>
              <a:t>Strain</a:t>
            </a:r>
            <a:r>
              <a:rPr lang="tr-TR" b="1" dirty="0">
                <a:solidFill>
                  <a:srgbClr val="C00000"/>
                </a:solidFill>
              </a:rPr>
              <a:t>): </a:t>
            </a:r>
            <a:r>
              <a:rPr lang="tr-TR" sz="1400" dirty="0"/>
              <a:t>Katı cisimlerde, uygulanan dış etkiler  (kuvvet, moment, ısı vb.) altında cismin davranışının açıklanmasında gerilme ile birlikte bir diğer önemli kavram şekil değiştirme olmaktadır.  Elemanda veya sistemde meydana gelecek deformasyonlar, gerilmeler ve bu ikisi arasındaki ilişki tasarım için gereklidir.  Gerilmelerin yanı sıra şekil değiştirmelerin de belirli limitleri aşmaması tasarımın işlevselliği ve güvenliği açısından gereklidir.</a:t>
            </a:r>
            <a:endParaRPr lang="tr-TR" dirty="0">
              <a:solidFill>
                <a:srgbClr val="C00000"/>
              </a:solidFill>
            </a:endParaRPr>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B6387743-7F7A-9B6C-ECA3-11660BE677A8}"/>
                  </a:ext>
                </a:extLst>
              </p:cNvPr>
              <p:cNvSpPr txBox="1"/>
              <p:nvPr/>
            </p:nvSpPr>
            <p:spPr>
              <a:xfrm>
                <a:off x="203526" y="5578583"/>
                <a:ext cx="11784948" cy="954107"/>
              </a:xfrm>
              <a:prstGeom prst="rect">
                <a:avLst/>
              </a:prstGeom>
              <a:noFill/>
            </p:spPr>
            <p:txBody>
              <a:bodyPr wrap="square">
                <a:spAutoFit/>
              </a:bodyPr>
              <a:lstStyle/>
              <a:p>
                <a:pPr algn="just"/>
                <a:r>
                  <a:rPr lang="tr-TR" sz="1400" dirty="0"/>
                  <a:t>Şekil değiştirme matematiksel olarak bir elemanın yükleme olmayan </a:t>
                </a:r>
                <a:r>
                  <a:rPr lang="tr-TR" sz="1400" dirty="0" err="1"/>
                  <a:t>orjinal</a:t>
                </a:r>
                <a:r>
                  <a:rPr lang="tr-TR" sz="1400" dirty="0"/>
                  <a:t> (ilk) haline göre yükleme sonrası ne kadar deformasyona uğradığını ifade eder. İlgili deplasmanın cismin o yöndeki ilk boyutlarına oranı ile hesaplanır. Sembolü  ‘’</a:t>
                </a:r>
                <a14:m>
                  <m:oMath xmlns:m="http://schemas.openxmlformats.org/officeDocument/2006/math">
                    <m:r>
                      <a:rPr lang="tr-TR" sz="1400" b="0" i="0" smtClean="0">
                        <a:latin typeface="Cambria Math" panose="02040503050406030204" pitchFamily="18" charset="0"/>
                        <a:ea typeface="Cambria Math" panose="02040503050406030204" pitchFamily="18" charset="0"/>
                      </a:rPr>
                      <m:t> </m:t>
                    </m:r>
                    <m:r>
                      <a:rPr lang="tr-TR" sz="1400" b="0" i="1" smtClean="0">
                        <a:latin typeface="Cambria Math" panose="02040503050406030204" pitchFamily="18" charset="0"/>
                        <a:ea typeface="Cambria Math" panose="02040503050406030204" pitchFamily="18" charset="0"/>
                      </a:rPr>
                      <m:t>𝜀</m:t>
                    </m:r>
                  </m:oMath>
                </a14:m>
                <a:r>
                  <a:rPr lang="tr-TR" sz="1400" dirty="0"/>
                  <a:t> ’’ (epsilon) olup, görüleceği üzere m/m olduğu için birimsizdir. Mühendislikte uzama şekil değiştirmeleri pozitif, kısalma şekil değiştirmeleri ise negatif işaret ile ifade edilir. Yükleme tipine göre (eğilme, burulma, çekme, basınç vb.) şekil değiştirme tipleri ve hesaplamaları farklı olmaktadır.</a:t>
                </a:r>
                <a:endParaRPr lang="tr-TR" dirty="0">
                  <a:solidFill>
                    <a:srgbClr val="C00000"/>
                  </a:solidFill>
                </a:endParaRPr>
              </a:p>
            </p:txBody>
          </p:sp>
        </mc:Choice>
        <mc:Fallback xmlns="">
          <p:sp>
            <p:nvSpPr>
              <p:cNvPr id="21" name="TextBox 20">
                <a:extLst>
                  <a:ext uri="{FF2B5EF4-FFF2-40B4-BE49-F238E27FC236}">
                    <a16:creationId xmlns:a16="http://schemas.microsoft.com/office/drawing/2014/main" id="{B6387743-7F7A-9B6C-ECA3-11660BE677A8}"/>
                  </a:ext>
                </a:extLst>
              </p:cNvPr>
              <p:cNvSpPr txBox="1">
                <a:spLocks noRot="1" noChangeAspect="1" noMove="1" noResize="1" noEditPoints="1" noAdjustHandles="1" noChangeArrowheads="1" noChangeShapeType="1" noTextEdit="1"/>
              </p:cNvSpPr>
              <p:nvPr/>
            </p:nvSpPr>
            <p:spPr>
              <a:xfrm>
                <a:off x="203526" y="5578583"/>
                <a:ext cx="11784948" cy="954107"/>
              </a:xfrm>
              <a:prstGeom prst="rect">
                <a:avLst/>
              </a:prstGeom>
              <a:blipFill>
                <a:blip r:embed="rId3"/>
                <a:stretch>
                  <a:fillRect l="-155" t="-1911" r="-103" b="-573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BF41B70E-134B-7503-FAF9-FEED3D07E31C}"/>
                  </a:ext>
                </a:extLst>
              </p:cNvPr>
              <p:cNvSpPr txBox="1"/>
              <p:nvPr/>
            </p:nvSpPr>
            <p:spPr>
              <a:xfrm>
                <a:off x="10483914" y="3239769"/>
                <a:ext cx="611065" cy="52475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ea typeface="Cambria Math" panose="02040503050406030204" pitchFamily="18" charset="0"/>
                        </a:rPr>
                        <m:t>𝜀</m:t>
                      </m:r>
                      <m:r>
                        <a:rPr lang="tr-TR" b="0" i="1" smtClean="0">
                          <a:latin typeface="Cambria Math" panose="02040503050406030204" pitchFamily="18" charset="0"/>
                          <a:ea typeface="Cambria Math" panose="02040503050406030204" pitchFamily="18" charset="0"/>
                        </a:rPr>
                        <m:t>=</m:t>
                      </m:r>
                      <m:f>
                        <m:fPr>
                          <m:ctrlPr>
                            <a:rPr lang="tr-TR" b="0" i="1" smtClean="0">
                              <a:latin typeface="Cambria Math" panose="02040503050406030204" pitchFamily="18" charset="0"/>
                              <a:ea typeface="Cambria Math" panose="02040503050406030204" pitchFamily="18" charset="0"/>
                            </a:rPr>
                          </m:ctrlPr>
                        </m:fPr>
                        <m:num>
                          <m:r>
                            <a:rPr lang="tr-TR" b="0" i="1" smtClean="0">
                              <a:latin typeface="Cambria Math" panose="02040503050406030204" pitchFamily="18" charset="0"/>
                              <a:ea typeface="Cambria Math" panose="02040503050406030204" pitchFamily="18" charset="0"/>
                            </a:rPr>
                            <m:t>𝛿</m:t>
                          </m:r>
                        </m:num>
                        <m:den>
                          <m:r>
                            <a:rPr lang="tr-TR" b="0" i="1" smtClean="0">
                              <a:latin typeface="Cambria Math" panose="02040503050406030204" pitchFamily="18" charset="0"/>
                              <a:ea typeface="Cambria Math" panose="02040503050406030204" pitchFamily="18" charset="0"/>
                            </a:rPr>
                            <m:t>𝐿</m:t>
                          </m:r>
                        </m:den>
                      </m:f>
                    </m:oMath>
                  </m:oMathPara>
                </a14:m>
                <a:endParaRPr lang="en-GB" dirty="0"/>
              </a:p>
            </p:txBody>
          </p:sp>
        </mc:Choice>
        <mc:Fallback xmlns="">
          <p:sp>
            <p:nvSpPr>
              <p:cNvPr id="7" name="TextBox 6">
                <a:extLst>
                  <a:ext uri="{FF2B5EF4-FFF2-40B4-BE49-F238E27FC236}">
                    <a16:creationId xmlns:a16="http://schemas.microsoft.com/office/drawing/2014/main" id="{BF41B70E-134B-7503-FAF9-FEED3D07E31C}"/>
                  </a:ext>
                </a:extLst>
              </p:cNvPr>
              <p:cNvSpPr txBox="1">
                <a:spLocks noRot="1" noChangeAspect="1" noMove="1" noResize="1" noEditPoints="1" noAdjustHandles="1" noChangeArrowheads="1" noChangeShapeType="1" noTextEdit="1"/>
              </p:cNvSpPr>
              <p:nvPr/>
            </p:nvSpPr>
            <p:spPr>
              <a:xfrm>
                <a:off x="10483914" y="3239769"/>
                <a:ext cx="611065" cy="524759"/>
              </a:xfrm>
              <a:prstGeom prst="rect">
                <a:avLst/>
              </a:prstGeom>
              <a:blipFill>
                <a:blip r:embed="rId4"/>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C94B323E-920A-A37E-6367-A75737F9F47D}"/>
              </a:ext>
            </a:extLst>
          </p:cNvPr>
          <p:cNvSpPr txBox="1"/>
          <p:nvPr/>
        </p:nvSpPr>
        <p:spPr>
          <a:xfrm>
            <a:off x="9955794" y="2697198"/>
            <a:ext cx="1991762" cy="369332"/>
          </a:xfrm>
          <a:prstGeom prst="rect">
            <a:avLst/>
          </a:prstGeom>
          <a:noFill/>
        </p:spPr>
        <p:txBody>
          <a:bodyPr wrap="square">
            <a:spAutoFit/>
          </a:bodyPr>
          <a:lstStyle/>
          <a:p>
            <a:r>
              <a:rPr lang="tr-TR" sz="1800" u="sng" dirty="0"/>
              <a:t>Şekil Değiştirme</a:t>
            </a:r>
            <a:endParaRPr lang="en-GB" u="sng" dirty="0"/>
          </a:p>
        </p:txBody>
      </p:sp>
      <p:grpSp>
        <p:nvGrpSpPr>
          <p:cNvPr id="15" name="Group 14">
            <a:extLst>
              <a:ext uri="{FF2B5EF4-FFF2-40B4-BE49-F238E27FC236}">
                <a16:creationId xmlns:a16="http://schemas.microsoft.com/office/drawing/2014/main" id="{8B20997A-5A09-1EAD-5FAD-F9A32BEA492A}"/>
              </a:ext>
            </a:extLst>
          </p:cNvPr>
          <p:cNvGrpSpPr/>
          <p:nvPr/>
        </p:nvGrpSpPr>
        <p:grpSpPr>
          <a:xfrm>
            <a:off x="619985" y="1627617"/>
            <a:ext cx="9149336" cy="3749061"/>
            <a:chOff x="203526" y="1627619"/>
            <a:chExt cx="9149336" cy="3749061"/>
          </a:xfrm>
        </p:grpSpPr>
        <p:grpSp>
          <p:nvGrpSpPr>
            <p:cNvPr id="11" name="Group 10">
              <a:extLst>
                <a:ext uri="{FF2B5EF4-FFF2-40B4-BE49-F238E27FC236}">
                  <a16:creationId xmlns:a16="http://schemas.microsoft.com/office/drawing/2014/main" id="{0CDF3700-21C5-AC99-DF63-1232F3399547}"/>
                </a:ext>
              </a:extLst>
            </p:cNvPr>
            <p:cNvGrpSpPr/>
            <p:nvPr/>
          </p:nvGrpSpPr>
          <p:grpSpPr>
            <a:xfrm>
              <a:off x="203526" y="1627619"/>
              <a:ext cx="4073656" cy="3749061"/>
              <a:chOff x="1469124" y="1730364"/>
              <a:chExt cx="4073656" cy="3749061"/>
            </a:xfrm>
          </p:grpSpPr>
          <p:pic>
            <p:nvPicPr>
              <p:cNvPr id="4" name="Picture 3">
                <a:extLst>
                  <a:ext uri="{FF2B5EF4-FFF2-40B4-BE49-F238E27FC236}">
                    <a16:creationId xmlns:a16="http://schemas.microsoft.com/office/drawing/2014/main" id="{F4146E37-53B2-861A-FB9C-9D2213D4A79E}"/>
                  </a:ext>
                </a:extLst>
              </p:cNvPr>
              <p:cNvPicPr>
                <a:picLocks noChangeAspect="1"/>
              </p:cNvPicPr>
              <p:nvPr/>
            </p:nvPicPr>
            <p:blipFill>
              <a:blip r:embed="rId5"/>
              <a:stretch>
                <a:fillRect/>
              </a:stretch>
            </p:blipFill>
            <p:spPr>
              <a:xfrm>
                <a:off x="1469124" y="2157753"/>
                <a:ext cx="2181225" cy="2819400"/>
              </a:xfrm>
              <a:prstGeom prst="rect">
                <a:avLst/>
              </a:prstGeom>
              <a:ln>
                <a:solidFill>
                  <a:schemeClr val="tx1"/>
                </a:solidFill>
              </a:ln>
            </p:spPr>
          </p:pic>
          <p:pic>
            <p:nvPicPr>
              <p:cNvPr id="6" name="Picture 5">
                <a:extLst>
                  <a:ext uri="{FF2B5EF4-FFF2-40B4-BE49-F238E27FC236}">
                    <a16:creationId xmlns:a16="http://schemas.microsoft.com/office/drawing/2014/main" id="{392CE992-C395-E7F3-A2AD-B5A03F25FC72}"/>
                  </a:ext>
                </a:extLst>
              </p:cNvPr>
              <p:cNvPicPr>
                <a:picLocks noChangeAspect="1"/>
              </p:cNvPicPr>
              <p:nvPr/>
            </p:nvPicPr>
            <p:blipFill>
              <a:blip r:embed="rId6"/>
              <a:stretch>
                <a:fillRect/>
              </a:stretch>
            </p:blipFill>
            <p:spPr>
              <a:xfrm>
                <a:off x="3889467" y="1730364"/>
                <a:ext cx="1653313" cy="3749061"/>
              </a:xfrm>
              <a:prstGeom prst="rect">
                <a:avLst/>
              </a:prstGeom>
              <a:ln>
                <a:solidFill>
                  <a:schemeClr val="tx1"/>
                </a:solidFill>
              </a:ln>
            </p:spPr>
          </p:pic>
        </p:grpSp>
        <p:pic>
          <p:nvPicPr>
            <p:cNvPr id="14" name="Picture 13">
              <a:extLst>
                <a:ext uri="{FF2B5EF4-FFF2-40B4-BE49-F238E27FC236}">
                  <a16:creationId xmlns:a16="http://schemas.microsoft.com/office/drawing/2014/main" id="{25079A92-DEC4-DE48-FB37-7794EFF27BA1}"/>
                </a:ext>
              </a:extLst>
            </p:cNvPr>
            <p:cNvPicPr>
              <a:picLocks noChangeAspect="1"/>
            </p:cNvPicPr>
            <p:nvPr/>
          </p:nvPicPr>
          <p:blipFill>
            <a:blip r:embed="rId7"/>
            <a:stretch>
              <a:fillRect/>
            </a:stretch>
          </p:blipFill>
          <p:spPr>
            <a:xfrm>
              <a:off x="4516300" y="2152378"/>
              <a:ext cx="4836562" cy="2720566"/>
            </a:xfrm>
            <a:prstGeom prst="rect">
              <a:avLst/>
            </a:prstGeom>
            <a:ln>
              <a:solidFill>
                <a:schemeClr val="tx1"/>
              </a:solidFill>
            </a:ln>
          </p:spPr>
        </p:pic>
      </p:grpSp>
    </p:spTree>
    <p:extLst>
      <p:ext uri="{BB962C8B-B14F-4D97-AF65-F5344CB8AC3E}">
        <p14:creationId xmlns:p14="http://schemas.microsoft.com/office/powerpoint/2010/main" val="19815547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092833" cy="541246"/>
          </a:xfrm>
          <a:prstGeom prst="rect">
            <a:avLst/>
          </a:prstGeom>
          <a:solidFill>
            <a:srgbClr val="FFFFFF"/>
          </a:solidFill>
          <a:ln w="31750" cap="sq">
            <a:solidFill>
              <a:srgbClr val="404040"/>
            </a:solidFill>
            <a:miter lim="800000"/>
          </a:ln>
        </p:spPr>
        <p:txBody>
          <a:bodyPr vert="horz" lIns="182880" tIns="182880" rIns="182880" bIns="182880" rtlCol="0" anchor="b">
            <a:normAutofit fontScale="32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Şekil değiştirme KAVRAMI ve ÇEŞİTLERİ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4</a:t>
            </a:fld>
            <a:endParaRPr lang="tr-TR" dirty="0"/>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98AA5977-D9DC-75E7-144C-8FB5001226FF}"/>
                  </a:ext>
                </a:extLst>
              </p:cNvPr>
              <p:cNvSpPr txBox="1"/>
              <p:nvPr/>
            </p:nvSpPr>
            <p:spPr>
              <a:xfrm>
                <a:off x="203526" y="674754"/>
                <a:ext cx="11784948" cy="878767"/>
              </a:xfrm>
              <a:prstGeom prst="rect">
                <a:avLst/>
              </a:prstGeom>
              <a:noFill/>
            </p:spPr>
            <p:txBody>
              <a:bodyPr wrap="square">
                <a:spAutoFit/>
              </a:bodyPr>
              <a:lstStyle/>
              <a:p>
                <a:pPr algn="just"/>
                <a:r>
                  <a:rPr lang="tr-TR" b="1" dirty="0">
                    <a:solidFill>
                      <a:srgbClr val="C00000"/>
                    </a:solidFill>
                  </a:rPr>
                  <a:t>Şekil Değiştirme (</a:t>
                </a:r>
                <a:r>
                  <a:rPr lang="tr-TR" b="1" dirty="0" err="1">
                    <a:solidFill>
                      <a:srgbClr val="C00000"/>
                    </a:solidFill>
                  </a:rPr>
                  <a:t>Strain</a:t>
                </a:r>
                <a:r>
                  <a:rPr lang="tr-TR" b="1" dirty="0">
                    <a:solidFill>
                      <a:srgbClr val="C00000"/>
                    </a:solidFill>
                  </a:rPr>
                  <a:t>): </a:t>
                </a:r>
                <a:r>
                  <a:rPr lang="tr-TR" sz="1400" dirty="0"/>
                  <a:t>Bir noktadaki şekil değiştirmenin bilinmesi, bu noktadaki sonsuz küçük bir hacim elemanının şekil değiştirmeden sonraki yeni biçiminin bilinmesi ile tarif edilebilir. Bu hacim elemanını kenarları </a:t>
                </a:r>
                <a14:m>
                  <m:oMath xmlns:m="http://schemas.openxmlformats.org/officeDocument/2006/math">
                    <m:r>
                      <a:rPr lang="tr-TR" sz="140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𝑥</m:t>
                    </m:r>
                  </m:oMath>
                </a14:m>
                <a:r>
                  <a:rPr lang="tr-TR" dirty="0">
                    <a:solidFill>
                      <a:srgbClr val="C00000"/>
                    </a:solidFill>
                  </a:rPr>
                  <a:t> </a:t>
                </a:r>
                <a:r>
                  <a:rPr lang="tr-TR" sz="1400" dirty="0">
                    <a:solidFill>
                      <a:srgbClr val="000000"/>
                    </a:solidFill>
                  </a:rPr>
                  <a:t>,</a:t>
                </a:r>
                <a:r>
                  <a:rPr lang="tr-TR" sz="1400" dirty="0">
                    <a:ea typeface="Cambria Math" panose="02040503050406030204" pitchFamily="18" charset="0"/>
                  </a:rPr>
                  <a:t> </a:t>
                </a:r>
                <a14:m>
                  <m:oMath xmlns:m="http://schemas.openxmlformats.org/officeDocument/2006/math">
                    <m:r>
                      <a:rPr lang="tr-TR" sz="1400" i="1">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𝑦</m:t>
                    </m:r>
                  </m:oMath>
                </a14:m>
                <a:r>
                  <a:rPr lang="tr-TR" sz="1400" dirty="0">
                    <a:solidFill>
                      <a:srgbClr val="C00000"/>
                    </a:solidFill>
                  </a:rPr>
                  <a:t> </a:t>
                </a:r>
                <a:r>
                  <a:rPr lang="tr-TR" sz="1400" dirty="0">
                    <a:solidFill>
                      <a:srgbClr val="000000"/>
                    </a:solidFill>
                  </a:rPr>
                  <a:t>ve </a:t>
                </a:r>
                <a14:m>
                  <m:oMath xmlns:m="http://schemas.openxmlformats.org/officeDocument/2006/math">
                    <m:r>
                      <a:rPr lang="tr-TR" sz="1400" i="1" smtClean="0">
                        <a:solidFill>
                          <a:srgbClr val="000000"/>
                        </a:solidFill>
                        <a:latin typeface="Cambria Math" panose="02040503050406030204" pitchFamily="18" charset="0"/>
                        <a:ea typeface="Cambria Math" panose="02040503050406030204" pitchFamily="18" charset="0"/>
                      </a:rPr>
                      <m:t>∆</m:t>
                    </m:r>
                    <m:r>
                      <a:rPr lang="tr-TR" sz="1400" b="0" i="1" smtClean="0">
                        <a:solidFill>
                          <a:srgbClr val="000000"/>
                        </a:solidFill>
                        <a:latin typeface="Cambria Math" panose="02040503050406030204" pitchFamily="18" charset="0"/>
                        <a:ea typeface="Cambria Math" panose="02040503050406030204" pitchFamily="18" charset="0"/>
                      </a:rPr>
                      <m:t>𝑧</m:t>
                    </m:r>
                  </m:oMath>
                </a14:m>
                <a:r>
                  <a:rPr lang="tr-TR" dirty="0">
                    <a:solidFill>
                      <a:srgbClr val="C00000"/>
                    </a:solidFill>
                  </a:rPr>
                  <a:t> </a:t>
                </a:r>
                <a:r>
                  <a:rPr lang="tr-TR" sz="1400" dirty="0">
                    <a:solidFill>
                      <a:srgbClr val="000000"/>
                    </a:solidFill>
                  </a:rPr>
                  <a:t>olan bir dikdörtgenler prizması olarak alalım. Bu sonsuz küçük prizmanın şekil değiştirmiş halinin bilinmesi için </a:t>
                </a:r>
                <a:r>
                  <a:rPr lang="tr-TR" sz="1400" dirty="0" err="1">
                    <a:solidFill>
                      <a:srgbClr val="000000"/>
                    </a:solidFill>
                  </a:rPr>
                  <a:t>x,y,z</a:t>
                </a:r>
                <a:r>
                  <a:rPr lang="tr-TR" sz="1400" dirty="0">
                    <a:solidFill>
                      <a:srgbClr val="000000"/>
                    </a:solidFill>
                  </a:rPr>
                  <a:t> doğrultularındaki boy uzama oranları </a:t>
                </a:r>
                <a14:m>
                  <m:oMath xmlns:m="http://schemas.openxmlformats.org/officeDocument/2006/math">
                    <m:r>
                      <a:rPr lang="tr-TR" sz="1400" b="0" i="1" smtClean="0">
                        <a:solidFill>
                          <a:srgbClr val="000000"/>
                        </a:solidFill>
                        <a:latin typeface="Cambria Math" panose="02040503050406030204" pitchFamily="18" charset="0"/>
                      </a:rPr>
                      <m:t>(</m:t>
                    </m:r>
                    <m:sSub>
                      <m:sSubPr>
                        <m:ctrlPr>
                          <a:rPr lang="tr-TR" sz="1400" b="0" i="1" smtClean="0">
                            <a:solidFill>
                              <a:srgbClr val="000000"/>
                            </a:solidFill>
                            <a:latin typeface="Cambria Math" panose="02040503050406030204" pitchFamily="18" charset="0"/>
                          </a:rPr>
                        </m:ctrlPr>
                      </m:sSubPr>
                      <m:e>
                        <m:r>
                          <a:rPr lang="tr-TR" sz="1400" b="0" i="1" smtClean="0">
                            <a:solidFill>
                              <a:srgbClr val="000000"/>
                            </a:solidFill>
                            <a:latin typeface="Cambria Math" panose="02040503050406030204" pitchFamily="18" charset="0"/>
                            <a:ea typeface="Cambria Math" panose="02040503050406030204" pitchFamily="18" charset="0"/>
                          </a:rPr>
                          <m:t>𝜀</m:t>
                        </m:r>
                      </m:e>
                      <m:sub>
                        <m:r>
                          <a:rPr lang="tr-TR" sz="1400" b="0" i="1" smtClean="0">
                            <a:solidFill>
                              <a:srgbClr val="000000"/>
                            </a:solidFill>
                            <a:latin typeface="Cambria Math" panose="02040503050406030204" pitchFamily="18" charset="0"/>
                          </a:rPr>
                          <m:t>𝑥</m:t>
                        </m:r>
                      </m:sub>
                    </m:sSub>
                    <m:r>
                      <a:rPr lang="tr-TR" sz="1400" b="0" i="1" smtClean="0">
                        <a:solidFill>
                          <a:srgbClr val="000000"/>
                        </a:solidFill>
                        <a:latin typeface="Cambria Math" panose="02040503050406030204" pitchFamily="18" charset="0"/>
                      </a:rPr>
                      <m:t>,</m:t>
                    </m:r>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𝜀</m:t>
                        </m:r>
                      </m:e>
                      <m:sub>
                        <m:r>
                          <a:rPr lang="tr-TR" sz="1400" b="0" i="1" smtClean="0">
                            <a:solidFill>
                              <a:srgbClr val="000000"/>
                            </a:solidFill>
                            <a:latin typeface="Cambria Math" panose="02040503050406030204" pitchFamily="18" charset="0"/>
                            <a:ea typeface="Cambria Math" panose="02040503050406030204" pitchFamily="18" charset="0"/>
                          </a:rPr>
                          <m:t>𝑦</m:t>
                        </m:r>
                      </m:sub>
                    </m:sSub>
                    <m:r>
                      <a:rPr lang="tr-TR" sz="1400" i="1">
                        <a:solidFill>
                          <a:srgbClr val="000000"/>
                        </a:solidFill>
                        <a:latin typeface="Cambria Math" panose="02040503050406030204" pitchFamily="18" charset="0"/>
                      </a:rPr>
                      <m:t>,</m:t>
                    </m:r>
                  </m:oMath>
                </a14:m>
                <a:r>
                  <a:rPr lang="tr-TR" sz="1400" dirty="0">
                    <a:solidFill>
                      <a:srgbClr val="000000"/>
                    </a:solidFill>
                  </a:rPr>
                  <a:t> </a:t>
                </a:r>
                <a14:m>
                  <m:oMath xmlns:m="http://schemas.openxmlformats.org/officeDocument/2006/math">
                    <m:sSub>
                      <m:sSubPr>
                        <m:ctrlPr>
                          <a:rPr lang="tr-TR" sz="1400" i="1">
                            <a:solidFill>
                              <a:srgbClr val="000000"/>
                            </a:solidFill>
                            <a:latin typeface="Cambria Math" panose="02040503050406030204" pitchFamily="18" charset="0"/>
                          </a:rPr>
                        </m:ctrlPr>
                      </m:sSubPr>
                      <m:e>
                        <m:r>
                          <a:rPr lang="tr-TR" sz="1400" i="1">
                            <a:solidFill>
                              <a:srgbClr val="000000"/>
                            </a:solidFill>
                            <a:latin typeface="Cambria Math" panose="02040503050406030204" pitchFamily="18" charset="0"/>
                            <a:ea typeface="Cambria Math" panose="02040503050406030204" pitchFamily="18" charset="0"/>
                          </a:rPr>
                          <m:t>𝜀</m:t>
                        </m:r>
                      </m:e>
                      <m:sub>
                        <m:r>
                          <a:rPr lang="tr-TR" sz="1400" b="0" i="1" smtClean="0">
                            <a:solidFill>
                              <a:srgbClr val="000000"/>
                            </a:solidFill>
                            <a:latin typeface="Cambria Math" panose="02040503050406030204" pitchFamily="18" charset="0"/>
                            <a:ea typeface="Cambria Math" panose="02040503050406030204" pitchFamily="18" charset="0"/>
                          </a:rPr>
                          <m:t>𝑧</m:t>
                        </m:r>
                      </m:sub>
                    </m:sSub>
                  </m:oMath>
                </a14:m>
                <a:r>
                  <a:rPr lang="tr-TR" sz="1400" dirty="0">
                    <a:solidFill>
                      <a:srgbClr val="000000"/>
                    </a:solidFill>
                  </a:rPr>
                  <a:t>) ile kenarlar arasındaki dik açıda meydana gelen değişimler bilinmelidir.</a:t>
                </a:r>
                <a:endParaRPr lang="tr-TR" dirty="0">
                  <a:solidFill>
                    <a:srgbClr val="C00000"/>
                  </a:solidFill>
                </a:endParaRPr>
              </a:p>
            </p:txBody>
          </p:sp>
        </mc:Choice>
        <mc:Fallback xmlns="">
          <p:sp>
            <p:nvSpPr>
              <p:cNvPr id="3" name="TextBox 2">
                <a:extLst>
                  <a:ext uri="{FF2B5EF4-FFF2-40B4-BE49-F238E27FC236}">
                    <a16:creationId xmlns:a16="http://schemas.microsoft.com/office/drawing/2014/main" id="{98AA5977-D9DC-75E7-144C-8FB5001226FF}"/>
                  </a:ext>
                </a:extLst>
              </p:cNvPr>
              <p:cNvSpPr txBox="1">
                <a:spLocks noRot="1" noChangeAspect="1" noMove="1" noResize="1" noEditPoints="1" noAdjustHandles="1" noChangeArrowheads="1" noChangeShapeType="1" noTextEdit="1"/>
              </p:cNvSpPr>
              <p:nvPr/>
            </p:nvSpPr>
            <p:spPr>
              <a:xfrm>
                <a:off x="203526" y="674754"/>
                <a:ext cx="11784948" cy="878767"/>
              </a:xfrm>
              <a:prstGeom prst="rect">
                <a:avLst/>
              </a:prstGeom>
              <a:blipFill>
                <a:blip r:embed="rId3"/>
                <a:stretch>
                  <a:fillRect l="-414" t="-4861" r="-103" b="-4861"/>
                </a:stretch>
              </a:blipFill>
            </p:spPr>
            <p:txBody>
              <a:bodyPr/>
              <a:lstStyle/>
              <a:p>
                <a:r>
                  <a:rPr lang="en-GB">
                    <a:noFill/>
                  </a:rPr>
                  <a:t> </a:t>
                </a:r>
              </a:p>
            </p:txBody>
          </p:sp>
        </mc:Fallback>
      </mc:AlternateContent>
      <p:grpSp>
        <p:nvGrpSpPr>
          <p:cNvPr id="22" name="Group 21">
            <a:extLst>
              <a:ext uri="{FF2B5EF4-FFF2-40B4-BE49-F238E27FC236}">
                <a16:creationId xmlns:a16="http://schemas.microsoft.com/office/drawing/2014/main" id="{64591612-E1B5-7D66-E4D2-0E7091742EF8}"/>
              </a:ext>
            </a:extLst>
          </p:cNvPr>
          <p:cNvGrpSpPr/>
          <p:nvPr/>
        </p:nvGrpSpPr>
        <p:grpSpPr>
          <a:xfrm>
            <a:off x="62964" y="4258098"/>
            <a:ext cx="12066072" cy="2197055"/>
            <a:chOff x="-749240" y="4478065"/>
            <a:chExt cx="12066072" cy="2197055"/>
          </a:xfrm>
        </p:grpSpPr>
        <p:pic>
          <p:nvPicPr>
            <p:cNvPr id="5" name="Picture 4">
              <a:extLst>
                <a:ext uri="{FF2B5EF4-FFF2-40B4-BE49-F238E27FC236}">
                  <a16:creationId xmlns:a16="http://schemas.microsoft.com/office/drawing/2014/main" id="{D6B91450-4828-F5EE-7079-6A68BB825D96}"/>
                </a:ext>
              </a:extLst>
            </p:cNvPr>
            <p:cNvPicPr>
              <a:picLocks noChangeAspect="1"/>
            </p:cNvPicPr>
            <p:nvPr/>
          </p:nvPicPr>
          <p:blipFill>
            <a:blip r:embed="rId4"/>
            <a:stretch>
              <a:fillRect/>
            </a:stretch>
          </p:blipFill>
          <p:spPr>
            <a:xfrm>
              <a:off x="5153487" y="4478066"/>
              <a:ext cx="3052803" cy="2197054"/>
            </a:xfrm>
            <a:prstGeom prst="rect">
              <a:avLst/>
            </a:prstGeom>
            <a:ln>
              <a:solidFill>
                <a:schemeClr val="tx1"/>
              </a:solidFill>
            </a:ln>
          </p:spPr>
        </p:pic>
        <p:pic>
          <p:nvPicPr>
            <p:cNvPr id="12" name="Picture 11">
              <a:extLst>
                <a:ext uri="{FF2B5EF4-FFF2-40B4-BE49-F238E27FC236}">
                  <a16:creationId xmlns:a16="http://schemas.microsoft.com/office/drawing/2014/main" id="{FCDAB4A6-57FF-DEA6-E0B1-AFAA840737D8}"/>
                </a:ext>
              </a:extLst>
            </p:cNvPr>
            <p:cNvPicPr>
              <a:picLocks noChangeAspect="1"/>
            </p:cNvPicPr>
            <p:nvPr/>
          </p:nvPicPr>
          <p:blipFill>
            <a:blip r:embed="rId5"/>
            <a:stretch>
              <a:fillRect/>
            </a:stretch>
          </p:blipFill>
          <p:spPr>
            <a:xfrm>
              <a:off x="-749240" y="4478065"/>
              <a:ext cx="2481310" cy="2197055"/>
            </a:xfrm>
            <a:prstGeom prst="rect">
              <a:avLst/>
            </a:prstGeom>
            <a:ln>
              <a:solidFill>
                <a:schemeClr val="tx1"/>
              </a:solidFill>
            </a:ln>
          </p:spPr>
        </p:pic>
        <p:pic>
          <p:nvPicPr>
            <p:cNvPr id="13" name="Picture 12">
              <a:extLst>
                <a:ext uri="{FF2B5EF4-FFF2-40B4-BE49-F238E27FC236}">
                  <a16:creationId xmlns:a16="http://schemas.microsoft.com/office/drawing/2014/main" id="{3120B8EE-557A-7179-1EED-B8CCE882D50E}"/>
                </a:ext>
              </a:extLst>
            </p:cNvPr>
            <p:cNvPicPr>
              <a:picLocks noChangeAspect="1"/>
            </p:cNvPicPr>
            <p:nvPr/>
          </p:nvPicPr>
          <p:blipFill rotWithShape="1">
            <a:blip r:embed="rId6"/>
            <a:srcRect l="48412"/>
            <a:stretch/>
          </p:blipFill>
          <p:spPr>
            <a:xfrm>
              <a:off x="1916377" y="4478066"/>
              <a:ext cx="3052803" cy="2197054"/>
            </a:xfrm>
            <a:prstGeom prst="rect">
              <a:avLst/>
            </a:prstGeom>
            <a:ln>
              <a:solidFill>
                <a:schemeClr val="tx1"/>
              </a:solidFill>
            </a:ln>
          </p:spPr>
        </p:pic>
        <p:pic>
          <p:nvPicPr>
            <p:cNvPr id="20" name="Picture 19">
              <a:extLst>
                <a:ext uri="{FF2B5EF4-FFF2-40B4-BE49-F238E27FC236}">
                  <a16:creationId xmlns:a16="http://schemas.microsoft.com/office/drawing/2014/main" id="{D7399D52-A79F-DEC4-8EA2-F2C5462341E4}"/>
                </a:ext>
              </a:extLst>
            </p:cNvPr>
            <p:cNvPicPr>
              <a:picLocks noChangeAspect="1"/>
            </p:cNvPicPr>
            <p:nvPr/>
          </p:nvPicPr>
          <p:blipFill>
            <a:blip r:embed="rId7"/>
            <a:stretch>
              <a:fillRect/>
            </a:stretch>
          </p:blipFill>
          <p:spPr>
            <a:xfrm>
              <a:off x="8390597" y="4478066"/>
              <a:ext cx="2926235" cy="2197054"/>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F14E5EB-23BB-E10F-B597-4BEFB43C5A07}"/>
                  </a:ext>
                </a:extLst>
              </p:cNvPr>
              <p:cNvSpPr txBox="1"/>
              <p:nvPr/>
            </p:nvSpPr>
            <p:spPr>
              <a:xfrm>
                <a:off x="2749722" y="2312923"/>
                <a:ext cx="2625645" cy="1185774"/>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800" i="1" smtClean="0">
                              <a:latin typeface="Cambria Math" panose="02040503050406030204" pitchFamily="18" charset="0"/>
                            </a:rPr>
                          </m:ctrlPr>
                        </m:dPr>
                        <m:e>
                          <m:m>
                            <m:mPr>
                              <m:mcs>
                                <m:mc>
                                  <m:mcPr>
                                    <m:count m:val="3"/>
                                    <m:mcJc m:val="center"/>
                                  </m:mcPr>
                                </m:mc>
                              </m:mcs>
                              <m:ctrlPr>
                                <a:rPr lang="en-GB" sz="2800" i="1" smtClean="0">
                                  <a:latin typeface="Cambria Math" panose="02040503050406030204" pitchFamily="18" charset="0"/>
                                </a:rPr>
                              </m:ctrlPr>
                            </m:mPr>
                            <m:mr>
                              <m:e>
                                <m:sSub>
                                  <m:sSubPr>
                                    <m:ctrlPr>
                                      <a:rPr lang="en-GB" sz="2800" i="1" smtClean="0">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m:rPr>
                                        <m:brk m:alnAt="7"/>
                                      </m:rPr>
                                      <a:rPr lang="tr-TR" sz="2800" b="0" i="1" smtClean="0">
                                        <a:latin typeface="Cambria Math" panose="02040503050406030204" pitchFamily="18" charset="0"/>
                                      </a:rPr>
                                      <m:t>𝑥</m:t>
                                    </m:r>
                                    <m:r>
                                      <a:rPr lang="tr-TR" sz="2800" b="0" i="1" smtClean="0">
                                        <a:latin typeface="Cambria Math" panose="02040503050406030204" pitchFamily="18" charset="0"/>
                                      </a:rPr>
                                      <m:t>𝑥</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i="1" smtClean="0">
                                        <a:latin typeface="Cambria Math" panose="02040503050406030204" pitchFamily="18" charset="0"/>
                                      </a:rPr>
                                      <m:t>𝑥</m:t>
                                    </m:r>
                                    <m:r>
                                      <a:rPr lang="tr-TR" sz="2800" b="0" i="1" smtClean="0">
                                        <a:latin typeface="Cambria Math" panose="02040503050406030204" pitchFamily="18" charset="0"/>
                                      </a:rPr>
                                      <m:t>𝑦</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ea typeface="Cambria Math" panose="02040503050406030204" pitchFamily="18" charset="0"/>
                                      </a:rPr>
                                      <m:t>𝑥𝑧</m:t>
                                    </m:r>
                                  </m:sub>
                                </m:sSub>
                              </m:e>
                            </m:mr>
                            <m:mr>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ea typeface="Cambria Math" panose="02040503050406030204" pitchFamily="18" charset="0"/>
                                      </a:rPr>
                                      <m:t>𝑦𝑥</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rPr>
                                      <m:t>𝑦𝑦</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rPr>
                                      <m:t>𝑦𝑧</m:t>
                                    </m:r>
                                  </m:sub>
                                </m:sSub>
                              </m:e>
                            </m:mr>
                            <m:mr>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rPr>
                                      <m:t>𝑧𝑥</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rPr>
                                      <m:t>𝑧𝑦</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𝜀</m:t>
                                    </m:r>
                                  </m:e>
                                  <m:sub>
                                    <m:r>
                                      <a:rPr lang="tr-TR" sz="2800" b="0" i="1" smtClean="0">
                                        <a:latin typeface="Cambria Math" panose="02040503050406030204" pitchFamily="18" charset="0"/>
                                      </a:rPr>
                                      <m:t>𝑧𝑧</m:t>
                                    </m:r>
                                  </m:sub>
                                </m:sSub>
                              </m:e>
                            </m:mr>
                          </m:m>
                        </m:e>
                      </m:d>
                    </m:oMath>
                  </m:oMathPara>
                </a14:m>
                <a:endParaRPr lang="en-GB" sz="2800" dirty="0"/>
              </a:p>
            </p:txBody>
          </p:sp>
        </mc:Choice>
        <mc:Fallback xmlns="">
          <p:sp>
            <p:nvSpPr>
              <p:cNvPr id="23" name="TextBox 22">
                <a:extLst>
                  <a:ext uri="{FF2B5EF4-FFF2-40B4-BE49-F238E27FC236}">
                    <a16:creationId xmlns:a16="http://schemas.microsoft.com/office/drawing/2014/main" id="{8F14E5EB-23BB-E10F-B597-4BEFB43C5A07}"/>
                  </a:ext>
                </a:extLst>
              </p:cNvPr>
              <p:cNvSpPr txBox="1">
                <a:spLocks noRot="1" noChangeAspect="1" noMove="1" noResize="1" noEditPoints="1" noAdjustHandles="1" noChangeArrowheads="1" noChangeShapeType="1" noTextEdit="1"/>
              </p:cNvSpPr>
              <p:nvPr/>
            </p:nvSpPr>
            <p:spPr>
              <a:xfrm>
                <a:off x="2749722" y="2312923"/>
                <a:ext cx="2625645" cy="1185774"/>
              </a:xfrm>
              <a:prstGeom prst="rect">
                <a:avLst/>
              </a:prstGeom>
              <a:blipFill>
                <a:blip r:embed="rId8"/>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398436F6-2F9A-DC4F-4F5D-B5B30B972B56}"/>
                  </a:ext>
                </a:extLst>
              </p:cNvPr>
              <p:cNvSpPr txBox="1"/>
              <p:nvPr/>
            </p:nvSpPr>
            <p:spPr>
              <a:xfrm>
                <a:off x="9088921" y="1975307"/>
                <a:ext cx="2926234" cy="1816908"/>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000" i="1" smtClean="0">
                              <a:latin typeface="Cambria Math" panose="02040503050406030204" pitchFamily="18" charset="0"/>
                            </a:rPr>
                          </m:ctrlPr>
                        </m:dPr>
                        <m:e>
                          <m:m>
                            <m:mPr>
                              <m:mcs>
                                <m:mc>
                                  <m:mcPr>
                                    <m:count m:val="3"/>
                                    <m:mcJc m:val="center"/>
                                  </m:mcPr>
                                </m:mc>
                              </m:mcs>
                              <m:ctrlPr>
                                <a:rPr lang="en-GB" sz="2000" i="1" smtClean="0">
                                  <a:latin typeface="Cambria Math" panose="02040503050406030204" pitchFamily="18" charset="0"/>
                                </a:rPr>
                              </m:ctrlPr>
                            </m:mPr>
                            <m:mr>
                              <m:e>
                                <m:sSub>
                                  <m:sSubPr>
                                    <m:ctrlPr>
                                      <a:rPr lang="en-GB" sz="2000" i="1" smtClean="0">
                                        <a:latin typeface="Cambria Math" panose="02040503050406030204" pitchFamily="18" charset="0"/>
                                      </a:rPr>
                                    </m:ctrlPr>
                                  </m:sSubPr>
                                  <m:e>
                                    <m:r>
                                      <a:rPr lang="en-GB" sz="2000" i="1" smtClean="0">
                                        <a:latin typeface="Cambria Math" panose="02040503050406030204" pitchFamily="18" charset="0"/>
                                        <a:ea typeface="Cambria Math" panose="02040503050406030204" pitchFamily="18" charset="0"/>
                                      </a:rPr>
                                      <m:t>𝜀</m:t>
                                    </m:r>
                                  </m:e>
                                  <m:sub>
                                    <m:r>
                                      <m:rPr>
                                        <m:brk m:alnAt="7"/>
                                      </m:rPr>
                                      <a:rPr lang="tr-TR" sz="2000" b="0" i="1" smtClean="0">
                                        <a:latin typeface="Cambria Math" panose="02040503050406030204" pitchFamily="18" charset="0"/>
                                      </a:rPr>
                                      <m:t>𝑥</m:t>
                                    </m:r>
                                    <m:r>
                                      <a:rPr lang="tr-TR" sz="2000" b="0" i="1" smtClean="0">
                                        <a:latin typeface="Cambria Math" panose="02040503050406030204" pitchFamily="18" charset="0"/>
                                      </a:rPr>
                                      <m:t>𝑥</m:t>
                                    </m:r>
                                  </m:sub>
                                </m:sSub>
                              </m:e>
                              <m:e>
                                <m:sSub>
                                  <m:sSubPr>
                                    <m:ctrlPr>
                                      <a:rPr lang="en-GB" sz="2000" i="1">
                                        <a:latin typeface="Cambria Math" panose="02040503050406030204" pitchFamily="18" charset="0"/>
                                      </a:rPr>
                                    </m:ctrlPr>
                                  </m:sSubPr>
                                  <m:e>
                                    <m:f>
                                      <m:fPr>
                                        <m:ctrlPr>
                                          <a:rPr lang="en-GB" sz="2000" i="1" smtClean="0">
                                            <a:latin typeface="Cambria Math" panose="02040503050406030204" pitchFamily="18" charset="0"/>
                                          </a:rPr>
                                        </m:ctrlPr>
                                      </m:fPr>
                                      <m:num>
                                        <m:r>
                                          <a:rPr lang="tr-TR" sz="2000" b="0" i="1" smtClean="0">
                                            <a:latin typeface="Cambria Math" panose="02040503050406030204" pitchFamily="18" charset="0"/>
                                          </a:rPr>
                                          <m:t>1</m:t>
                                        </m:r>
                                      </m:num>
                                      <m:den>
                                        <m:r>
                                          <a:rPr lang="tr-TR" sz="2000" b="0" i="1" smtClean="0">
                                            <a:latin typeface="Cambria Math" panose="02040503050406030204" pitchFamily="18" charset="0"/>
                                          </a:rPr>
                                          <m:t>2</m:t>
                                        </m:r>
                                      </m:den>
                                    </m:f>
                                    <m:r>
                                      <a:rPr lang="en-GB" sz="2000" i="1" smtClean="0">
                                        <a:latin typeface="Cambria Math" panose="02040503050406030204" pitchFamily="18" charset="0"/>
                                        <a:ea typeface="Cambria Math" panose="02040503050406030204" pitchFamily="18" charset="0"/>
                                      </a:rPr>
                                      <m:t>𝛾</m:t>
                                    </m:r>
                                  </m:e>
                                  <m:sub>
                                    <m:r>
                                      <a:rPr lang="tr-TR" sz="2000" i="1" smtClean="0">
                                        <a:latin typeface="Cambria Math" panose="02040503050406030204" pitchFamily="18" charset="0"/>
                                      </a:rPr>
                                      <m:t>𝑥</m:t>
                                    </m:r>
                                    <m:r>
                                      <a:rPr lang="tr-TR" sz="2000" b="0" i="1" smtClean="0">
                                        <a:latin typeface="Cambria Math" panose="02040503050406030204" pitchFamily="18" charset="0"/>
                                      </a:rPr>
                                      <m:t>𝑦</m:t>
                                    </m:r>
                                  </m:sub>
                                </m:sSub>
                              </m:e>
                              <m:e>
                                <m:sSub>
                                  <m:sSubPr>
                                    <m:ctrlPr>
                                      <a:rPr lang="en-GB" sz="2000" i="1">
                                        <a:latin typeface="Cambria Math" panose="02040503050406030204" pitchFamily="18" charset="0"/>
                                      </a:rPr>
                                    </m:ctrlPr>
                                  </m:sSubPr>
                                  <m:e>
                                    <m:f>
                                      <m:fPr>
                                        <m:ctrlPr>
                                          <a:rPr lang="en-GB" sz="2000" i="1">
                                            <a:latin typeface="Cambria Math" panose="02040503050406030204" pitchFamily="18" charset="0"/>
                                          </a:rPr>
                                        </m:ctrlPr>
                                      </m:fPr>
                                      <m:num>
                                        <m:r>
                                          <a:rPr lang="tr-TR" sz="2000" i="1">
                                            <a:latin typeface="Cambria Math" panose="02040503050406030204" pitchFamily="18" charset="0"/>
                                          </a:rPr>
                                          <m:t>1</m:t>
                                        </m:r>
                                      </m:num>
                                      <m:den>
                                        <m:r>
                                          <a:rPr lang="tr-TR" sz="2000" i="1">
                                            <a:latin typeface="Cambria Math" panose="02040503050406030204" pitchFamily="18" charset="0"/>
                                          </a:rPr>
                                          <m:t>2</m:t>
                                        </m:r>
                                      </m:den>
                                    </m:f>
                                    <m:r>
                                      <a:rPr lang="en-GB" sz="2000" i="1" smtClean="0">
                                        <a:latin typeface="Cambria Math" panose="02040503050406030204" pitchFamily="18" charset="0"/>
                                        <a:ea typeface="Cambria Math" panose="02040503050406030204" pitchFamily="18" charset="0"/>
                                      </a:rPr>
                                      <m:t>𝛾</m:t>
                                    </m:r>
                                  </m:e>
                                  <m:sub>
                                    <m:r>
                                      <a:rPr lang="tr-TR" sz="2000" b="0" i="1" smtClean="0">
                                        <a:latin typeface="Cambria Math" panose="02040503050406030204" pitchFamily="18" charset="0"/>
                                        <a:ea typeface="Cambria Math" panose="02040503050406030204" pitchFamily="18" charset="0"/>
                                      </a:rPr>
                                      <m:t>𝑥𝑧</m:t>
                                    </m:r>
                                  </m:sub>
                                </m:sSub>
                              </m:e>
                            </m:mr>
                            <m:mr>
                              <m:e>
                                <m:sSub>
                                  <m:sSubPr>
                                    <m:ctrlPr>
                                      <a:rPr lang="en-GB" sz="2000" i="1">
                                        <a:latin typeface="Cambria Math" panose="02040503050406030204" pitchFamily="18" charset="0"/>
                                      </a:rPr>
                                    </m:ctrlPr>
                                  </m:sSubPr>
                                  <m:e>
                                    <m:f>
                                      <m:fPr>
                                        <m:ctrlPr>
                                          <a:rPr lang="en-GB" sz="2000" i="1">
                                            <a:latin typeface="Cambria Math" panose="02040503050406030204" pitchFamily="18" charset="0"/>
                                          </a:rPr>
                                        </m:ctrlPr>
                                      </m:fPr>
                                      <m:num>
                                        <m:r>
                                          <a:rPr lang="tr-TR" sz="2000" i="1">
                                            <a:latin typeface="Cambria Math" panose="02040503050406030204" pitchFamily="18" charset="0"/>
                                          </a:rPr>
                                          <m:t>1</m:t>
                                        </m:r>
                                      </m:num>
                                      <m:den>
                                        <m:r>
                                          <a:rPr lang="tr-TR" sz="2000" i="1">
                                            <a:latin typeface="Cambria Math" panose="02040503050406030204" pitchFamily="18" charset="0"/>
                                          </a:rPr>
                                          <m:t>2</m:t>
                                        </m:r>
                                      </m:den>
                                    </m:f>
                                    <m:r>
                                      <a:rPr lang="en-GB" sz="2000" i="1" smtClean="0">
                                        <a:latin typeface="Cambria Math" panose="02040503050406030204" pitchFamily="18" charset="0"/>
                                        <a:ea typeface="Cambria Math" panose="02040503050406030204" pitchFamily="18" charset="0"/>
                                      </a:rPr>
                                      <m:t>𝛾</m:t>
                                    </m:r>
                                  </m:e>
                                  <m:sub>
                                    <m:r>
                                      <a:rPr lang="tr-TR" sz="2000" b="0" i="1" smtClean="0">
                                        <a:latin typeface="Cambria Math" panose="02040503050406030204" pitchFamily="18" charset="0"/>
                                        <a:ea typeface="Cambria Math" panose="02040503050406030204" pitchFamily="18" charset="0"/>
                                      </a:rPr>
                                      <m:t>𝑦𝑥</m:t>
                                    </m:r>
                                  </m:sub>
                                </m:sSub>
                              </m:e>
                              <m:e>
                                <m:sSub>
                                  <m:sSubPr>
                                    <m:ctrlPr>
                                      <a:rPr lang="en-GB" sz="2000" i="1">
                                        <a:latin typeface="Cambria Math" panose="02040503050406030204" pitchFamily="18" charset="0"/>
                                      </a:rPr>
                                    </m:ctrlPr>
                                  </m:sSubPr>
                                  <m:e>
                                    <m:r>
                                      <a:rPr lang="en-GB" sz="2000" i="1" smtClean="0">
                                        <a:latin typeface="Cambria Math" panose="02040503050406030204" pitchFamily="18" charset="0"/>
                                        <a:ea typeface="Cambria Math" panose="02040503050406030204" pitchFamily="18" charset="0"/>
                                      </a:rPr>
                                      <m:t>𝜀</m:t>
                                    </m:r>
                                  </m:e>
                                  <m:sub>
                                    <m:r>
                                      <a:rPr lang="tr-TR" sz="2000" b="0" i="1" smtClean="0">
                                        <a:latin typeface="Cambria Math" panose="02040503050406030204" pitchFamily="18" charset="0"/>
                                      </a:rPr>
                                      <m:t>𝑦𝑦</m:t>
                                    </m:r>
                                  </m:sub>
                                </m:sSub>
                              </m:e>
                              <m:e>
                                <m:sSub>
                                  <m:sSubPr>
                                    <m:ctrlPr>
                                      <a:rPr lang="en-GB" sz="2000" i="1">
                                        <a:latin typeface="Cambria Math" panose="02040503050406030204" pitchFamily="18" charset="0"/>
                                      </a:rPr>
                                    </m:ctrlPr>
                                  </m:sSubPr>
                                  <m:e>
                                    <m:f>
                                      <m:fPr>
                                        <m:ctrlPr>
                                          <a:rPr lang="en-GB" sz="2000" i="1">
                                            <a:latin typeface="Cambria Math" panose="02040503050406030204" pitchFamily="18" charset="0"/>
                                          </a:rPr>
                                        </m:ctrlPr>
                                      </m:fPr>
                                      <m:num>
                                        <m:r>
                                          <a:rPr lang="tr-TR" sz="2000" i="1">
                                            <a:latin typeface="Cambria Math" panose="02040503050406030204" pitchFamily="18" charset="0"/>
                                          </a:rPr>
                                          <m:t>1</m:t>
                                        </m:r>
                                      </m:num>
                                      <m:den>
                                        <m:r>
                                          <a:rPr lang="tr-TR" sz="2000" i="1">
                                            <a:latin typeface="Cambria Math" panose="02040503050406030204" pitchFamily="18" charset="0"/>
                                          </a:rPr>
                                          <m:t>2</m:t>
                                        </m:r>
                                      </m:den>
                                    </m:f>
                                    <m:r>
                                      <a:rPr lang="en-GB" sz="2000" i="1" smtClean="0">
                                        <a:latin typeface="Cambria Math" panose="02040503050406030204" pitchFamily="18" charset="0"/>
                                        <a:ea typeface="Cambria Math" panose="02040503050406030204" pitchFamily="18" charset="0"/>
                                      </a:rPr>
                                      <m:t>𝛾</m:t>
                                    </m:r>
                                  </m:e>
                                  <m:sub>
                                    <m:r>
                                      <a:rPr lang="tr-TR" sz="2000" b="0" i="1" smtClean="0">
                                        <a:latin typeface="Cambria Math" panose="02040503050406030204" pitchFamily="18" charset="0"/>
                                      </a:rPr>
                                      <m:t>𝑦𝑧</m:t>
                                    </m:r>
                                  </m:sub>
                                </m:sSub>
                              </m:e>
                            </m:mr>
                            <m:mr>
                              <m:e>
                                <m:f>
                                  <m:fPr>
                                    <m:ctrlPr>
                                      <a:rPr lang="en-GB" sz="2000" i="1">
                                        <a:latin typeface="Cambria Math" panose="02040503050406030204" pitchFamily="18" charset="0"/>
                                      </a:rPr>
                                    </m:ctrlPr>
                                  </m:fPr>
                                  <m:num>
                                    <m:r>
                                      <a:rPr lang="tr-TR" sz="2000" i="1">
                                        <a:latin typeface="Cambria Math" panose="02040503050406030204" pitchFamily="18" charset="0"/>
                                      </a:rPr>
                                      <m:t>1</m:t>
                                    </m:r>
                                  </m:num>
                                  <m:den>
                                    <m:r>
                                      <a:rPr lang="tr-TR" sz="2000" i="1">
                                        <a:latin typeface="Cambria Math" panose="02040503050406030204" pitchFamily="18" charset="0"/>
                                      </a:rPr>
                                      <m:t>2</m:t>
                                    </m:r>
                                  </m:den>
                                </m:f>
                                <m:sSub>
                                  <m:sSubPr>
                                    <m:ctrlPr>
                                      <a:rPr lang="en-GB" sz="2000" i="1" smtClean="0">
                                        <a:latin typeface="Cambria Math" panose="02040503050406030204" pitchFamily="18" charset="0"/>
                                      </a:rPr>
                                    </m:ctrlPr>
                                  </m:sSubPr>
                                  <m:e>
                                    <m:r>
                                      <a:rPr lang="en-GB" sz="2000" i="1" smtClean="0">
                                        <a:latin typeface="Cambria Math" panose="02040503050406030204" pitchFamily="18" charset="0"/>
                                        <a:ea typeface="Cambria Math" panose="02040503050406030204" pitchFamily="18" charset="0"/>
                                      </a:rPr>
                                      <m:t>𝛾</m:t>
                                    </m:r>
                                  </m:e>
                                  <m:sub>
                                    <m:r>
                                      <a:rPr lang="tr-TR" sz="2000" b="0" i="1" smtClean="0">
                                        <a:latin typeface="Cambria Math" panose="02040503050406030204" pitchFamily="18" charset="0"/>
                                      </a:rPr>
                                      <m:t>𝑧𝑥</m:t>
                                    </m:r>
                                  </m:sub>
                                </m:sSub>
                              </m:e>
                              <m:e>
                                <m:sSub>
                                  <m:sSubPr>
                                    <m:ctrlPr>
                                      <a:rPr lang="en-GB" sz="2000" i="1">
                                        <a:latin typeface="Cambria Math" panose="02040503050406030204" pitchFamily="18" charset="0"/>
                                      </a:rPr>
                                    </m:ctrlPr>
                                  </m:sSubPr>
                                  <m:e>
                                    <m:f>
                                      <m:fPr>
                                        <m:ctrlPr>
                                          <a:rPr lang="en-GB" sz="2000" i="1">
                                            <a:latin typeface="Cambria Math" panose="02040503050406030204" pitchFamily="18" charset="0"/>
                                          </a:rPr>
                                        </m:ctrlPr>
                                      </m:fPr>
                                      <m:num>
                                        <m:r>
                                          <a:rPr lang="tr-TR" sz="2000" i="1">
                                            <a:latin typeface="Cambria Math" panose="02040503050406030204" pitchFamily="18" charset="0"/>
                                          </a:rPr>
                                          <m:t>1</m:t>
                                        </m:r>
                                      </m:num>
                                      <m:den>
                                        <m:r>
                                          <a:rPr lang="tr-TR" sz="2000" i="1">
                                            <a:latin typeface="Cambria Math" panose="02040503050406030204" pitchFamily="18" charset="0"/>
                                          </a:rPr>
                                          <m:t>2</m:t>
                                        </m:r>
                                      </m:den>
                                    </m:f>
                                    <m:r>
                                      <a:rPr lang="en-GB" sz="2000" i="1" smtClean="0">
                                        <a:latin typeface="Cambria Math" panose="02040503050406030204" pitchFamily="18" charset="0"/>
                                        <a:ea typeface="Cambria Math" panose="02040503050406030204" pitchFamily="18" charset="0"/>
                                      </a:rPr>
                                      <m:t>𝛾</m:t>
                                    </m:r>
                                  </m:e>
                                  <m:sub>
                                    <m:r>
                                      <a:rPr lang="tr-TR" sz="2000" b="0" i="1" smtClean="0">
                                        <a:latin typeface="Cambria Math" panose="02040503050406030204" pitchFamily="18" charset="0"/>
                                      </a:rPr>
                                      <m:t>𝑧𝑦</m:t>
                                    </m:r>
                                  </m:sub>
                                </m:sSub>
                              </m:e>
                              <m:e>
                                <m:sSub>
                                  <m:sSubPr>
                                    <m:ctrlPr>
                                      <a:rPr lang="en-GB" sz="2000" i="1">
                                        <a:latin typeface="Cambria Math" panose="02040503050406030204" pitchFamily="18" charset="0"/>
                                      </a:rPr>
                                    </m:ctrlPr>
                                  </m:sSubPr>
                                  <m:e>
                                    <m:r>
                                      <a:rPr lang="en-GB" sz="2000" i="1" smtClean="0">
                                        <a:latin typeface="Cambria Math" panose="02040503050406030204" pitchFamily="18" charset="0"/>
                                        <a:ea typeface="Cambria Math" panose="02040503050406030204" pitchFamily="18" charset="0"/>
                                      </a:rPr>
                                      <m:t>𝜀</m:t>
                                    </m:r>
                                  </m:e>
                                  <m:sub>
                                    <m:r>
                                      <a:rPr lang="tr-TR" sz="2000" b="0" i="1" smtClean="0">
                                        <a:latin typeface="Cambria Math" panose="02040503050406030204" pitchFamily="18" charset="0"/>
                                      </a:rPr>
                                      <m:t>𝑧𝑧</m:t>
                                    </m:r>
                                  </m:sub>
                                </m:sSub>
                              </m:e>
                            </m:mr>
                          </m:m>
                        </m:e>
                      </m:d>
                    </m:oMath>
                  </m:oMathPara>
                </a14:m>
                <a:endParaRPr lang="en-GB" sz="2800" dirty="0"/>
              </a:p>
            </p:txBody>
          </p:sp>
        </mc:Choice>
        <mc:Fallback xmlns="">
          <p:sp>
            <p:nvSpPr>
              <p:cNvPr id="24" name="TextBox 23">
                <a:extLst>
                  <a:ext uri="{FF2B5EF4-FFF2-40B4-BE49-F238E27FC236}">
                    <a16:creationId xmlns:a16="http://schemas.microsoft.com/office/drawing/2014/main" id="{398436F6-2F9A-DC4F-4F5D-B5B30B972B56}"/>
                  </a:ext>
                </a:extLst>
              </p:cNvPr>
              <p:cNvSpPr txBox="1">
                <a:spLocks noRot="1" noChangeAspect="1" noMove="1" noResize="1" noEditPoints="1" noAdjustHandles="1" noChangeArrowheads="1" noChangeShapeType="1" noTextEdit="1"/>
              </p:cNvSpPr>
              <p:nvPr/>
            </p:nvSpPr>
            <p:spPr>
              <a:xfrm>
                <a:off x="9088921" y="1975307"/>
                <a:ext cx="2926234" cy="1816908"/>
              </a:xfrm>
              <a:prstGeom prst="rect">
                <a:avLst/>
              </a:prstGeom>
              <a:blipFill>
                <a:blip r:embed="rId9"/>
                <a:stretch>
                  <a:fillRect/>
                </a:stretch>
              </a:blipFill>
            </p:spPr>
            <p:txBody>
              <a:bodyPr/>
              <a:lstStyle/>
              <a:p>
                <a:r>
                  <a:rPr lang="en-GB">
                    <a:noFill/>
                  </a:rPr>
                  <a:t> </a:t>
                </a:r>
              </a:p>
            </p:txBody>
          </p:sp>
        </mc:Fallback>
      </mc:AlternateContent>
      <p:sp>
        <p:nvSpPr>
          <p:cNvPr id="27" name="TextBox 26">
            <a:extLst>
              <a:ext uri="{FF2B5EF4-FFF2-40B4-BE49-F238E27FC236}">
                <a16:creationId xmlns:a16="http://schemas.microsoft.com/office/drawing/2014/main" id="{64955592-D901-099E-3B94-F5576AAC42C3}"/>
              </a:ext>
            </a:extLst>
          </p:cNvPr>
          <p:cNvSpPr txBox="1"/>
          <p:nvPr/>
        </p:nvSpPr>
        <p:spPr>
          <a:xfrm>
            <a:off x="523465" y="1867048"/>
            <a:ext cx="1865013" cy="369332"/>
          </a:xfrm>
          <a:prstGeom prst="rect">
            <a:avLst/>
          </a:prstGeom>
          <a:noFill/>
        </p:spPr>
        <p:txBody>
          <a:bodyPr wrap="square">
            <a:spAutoFit/>
          </a:bodyPr>
          <a:lstStyle/>
          <a:p>
            <a:r>
              <a:rPr lang="tr-TR" sz="1800" u="sng" dirty="0">
                <a:solidFill>
                  <a:srgbClr val="000000"/>
                </a:solidFill>
              </a:rPr>
              <a:t>Gerilme Tensörü</a:t>
            </a:r>
            <a:endParaRPr lang="en-GB" u="sng" dirty="0"/>
          </a:p>
        </p:txBody>
      </p:sp>
      <p:sp>
        <p:nvSpPr>
          <p:cNvPr id="28" name="TextBox 27">
            <a:extLst>
              <a:ext uri="{FF2B5EF4-FFF2-40B4-BE49-F238E27FC236}">
                <a16:creationId xmlns:a16="http://schemas.microsoft.com/office/drawing/2014/main" id="{2DC30E54-05E6-3B56-9094-F91D1CC375E7}"/>
              </a:ext>
            </a:extLst>
          </p:cNvPr>
          <p:cNvSpPr txBox="1"/>
          <p:nvPr/>
        </p:nvSpPr>
        <p:spPr>
          <a:xfrm>
            <a:off x="2855948" y="1899026"/>
            <a:ext cx="3052803" cy="369332"/>
          </a:xfrm>
          <a:prstGeom prst="rect">
            <a:avLst/>
          </a:prstGeom>
          <a:noFill/>
        </p:spPr>
        <p:txBody>
          <a:bodyPr wrap="square">
            <a:spAutoFit/>
          </a:bodyPr>
          <a:lstStyle/>
          <a:p>
            <a:r>
              <a:rPr lang="tr-TR" sz="1800" u="sng" dirty="0">
                <a:solidFill>
                  <a:srgbClr val="000000"/>
                </a:solidFill>
              </a:rPr>
              <a:t>Şekil Değiştirme Tensörü</a:t>
            </a:r>
            <a:endParaRPr lang="en-GB" u="sng" dirty="0"/>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C730B28D-E04C-B780-08F4-D881EE57AEBA}"/>
                  </a:ext>
                </a:extLst>
              </p:cNvPr>
              <p:cNvSpPr txBox="1"/>
              <p:nvPr/>
            </p:nvSpPr>
            <p:spPr>
              <a:xfrm>
                <a:off x="6024753" y="2510803"/>
                <a:ext cx="2542619" cy="85792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𝛾</m:t>
                          </m:r>
                        </m:e>
                        <m:sub>
                          <m:r>
                            <a:rPr lang="tr-TR" b="0" i="1" smtClean="0">
                              <a:latin typeface="Cambria Math" panose="02040503050406030204" pitchFamily="18" charset="0"/>
                            </a:rPr>
                            <m:t>𝑥𝑦</m:t>
                          </m:r>
                        </m:sub>
                      </m:sSub>
                      <m:r>
                        <a:rPr lang="tr-TR" b="0" i="1" smtClean="0">
                          <a:latin typeface="Cambria Math" panose="02040503050406030204" pitchFamily="18" charset="0"/>
                        </a:rPr>
                        <m:t>=</m:t>
                      </m:r>
                      <m:sSub>
                        <m:sSubPr>
                          <m:ctrlPr>
                            <a:rPr lang="tr-TR" b="0" i="1" smtClean="0">
                              <a:latin typeface="Cambria Math" panose="02040503050406030204" pitchFamily="18" charset="0"/>
                            </a:rPr>
                          </m:ctrlPr>
                        </m:sSubPr>
                        <m:e>
                          <m:r>
                            <a:rPr lang="tr-TR" b="0" i="1" smtClean="0">
                              <a:latin typeface="Cambria Math" panose="02040503050406030204" pitchFamily="18" charset="0"/>
                              <a:ea typeface="Cambria Math" panose="02040503050406030204" pitchFamily="18" charset="0"/>
                            </a:rPr>
                            <m:t>𝜃</m:t>
                          </m:r>
                        </m:e>
                        <m:sub>
                          <m:r>
                            <a:rPr lang="tr-TR" b="0" i="1" smtClean="0">
                              <a:latin typeface="Cambria Math" panose="02040503050406030204" pitchFamily="18" charset="0"/>
                            </a:rPr>
                            <m:t>1</m:t>
                          </m:r>
                        </m:sub>
                      </m:sSub>
                      <m:r>
                        <a:rPr lang="tr-TR" b="0" i="1" smtClean="0">
                          <a:latin typeface="Cambria Math" panose="02040503050406030204" pitchFamily="18" charset="0"/>
                        </a:rPr>
                        <m:t>+</m:t>
                      </m:r>
                      <m:sSub>
                        <m:sSubPr>
                          <m:ctrlPr>
                            <a:rPr lang="tr-TR" i="1">
                              <a:latin typeface="Cambria Math" panose="02040503050406030204" pitchFamily="18" charset="0"/>
                            </a:rPr>
                          </m:ctrlPr>
                        </m:sSubPr>
                        <m:e>
                          <m:r>
                            <a:rPr lang="tr-TR" i="1">
                              <a:latin typeface="Cambria Math" panose="02040503050406030204" pitchFamily="18" charset="0"/>
                              <a:ea typeface="Cambria Math" panose="02040503050406030204" pitchFamily="18" charset="0"/>
                            </a:rPr>
                            <m:t>𝜃</m:t>
                          </m:r>
                        </m:e>
                        <m:sub>
                          <m:r>
                            <a:rPr lang="tr-TR" b="0" i="1" smtClean="0">
                              <a:latin typeface="Cambria Math" panose="02040503050406030204" pitchFamily="18" charset="0"/>
                              <a:ea typeface="Cambria Math" panose="02040503050406030204" pitchFamily="18" charset="0"/>
                            </a:rPr>
                            <m:t>2</m:t>
                          </m:r>
                        </m:sub>
                      </m:sSub>
                      <m:r>
                        <a:rPr lang="tr-TR" b="0" i="1" smtClean="0">
                          <a:latin typeface="Cambria Math" panose="02040503050406030204" pitchFamily="18" charset="0"/>
                        </a:rPr>
                        <m:t>=</m:t>
                      </m:r>
                      <m:limLow>
                        <m:limLowPr>
                          <m:ctrlPr>
                            <a:rPr lang="tr-TR" b="0" i="1" smtClean="0">
                              <a:latin typeface="Cambria Math" panose="02040503050406030204" pitchFamily="18" charset="0"/>
                            </a:rPr>
                          </m:ctrlPr>
                        </m:limLowPr>
                        <m:e>
                          <m:groupChr>
                            <m:groupChrPr>
                              <m:chr m:val="⏟"/>
                              <m:ctrlPr>
                                <a:rPr lang="tr-TR" b="0" i="1" smtClean="0">
                                  <a:latin typeface="Cambria Math" panose="02040503050406030204" pitchFamily="18" charset="0"/>
                                </a:rPr>
                              </m:ctrlPr>
                            </m:groupChrPr>
                            <m:e>
                              <m:f>
                                <m:fPr>
                                  <m:ctrlPr>
                                    <a:rPr lang="tr-TR" i="1">
                                      <a:latin typeface="Cambria Math" panose="02040503050406030204" pitchFamily="18" charset="0"/>
                                    </a:rPr>
                                  </m:ctrlPr>
                                </m:fPr>
                                <m:num>
                                  <m:r>
                                    <a:rPr lang="tr-TR" i="1">
                                      <a:latin typeface="Cambria Math" panose="02040503050406030204" pitchFamily="18" charset="0"/>
                                      <a:ea typeface="Cambria Math" panose="02040503050406030204" pitchFamily="18" charset="0"/>
                                    </a:rPr>
                                    <m:t>∆</m:t>
                                  </m:r>
                                  <m:r>
                                    <a:rPr lang="tr-TR" i="1">
                                      <a:latin typeface="Cambria Math" panose="02040503050406030204" pitchFamily="18" charset="0"/>
                                      <a:ea typeface="Cambria Math" panose="02040503050406030204" pitchFamily="18" charset="0"/>
                                    </a:rPr>
                                    <m:t>𝑣</m:t>
                                  </m:r>
                                </m:num>
                                <m:den>
                                  <m:r>
                                    <a:rPr lang="tr-TR" i="1">
                                      <a:latin typeface="Cambria Math" panose="02040503050406030204" pitchFamily="18" charset="0"/>
                                      <a:ea typeface="Cambria Math" panose="02040503050406030204" pitchFamily="18" charset="0"/>
                                    </a:rPr>
                                    <m:t>∆</m:t>
                                  </m:r>
                                  <m:r>
                                    <a:rPr lang="tr-TR" i="1">
                                      <a:latin typeface="Cambria Math" panose="02040503050406030204" pitchFamily="18" charset="0"/>
                                      <a:ea typeface="Cambria Math" panose="02040503050406030204" pitchFamily="18" charset="0"/>
                                    </a:rPr>
                                    <m:t>𝑥</m:t>
                                  </m:r>
                                </m:den>
                              </m:f>
                            </m:e>
                          </m:groupChr>
                        </m:e>
                        <m:li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tr-TR" i="1">
                                  <a:latin typeface="Cambria Math" panose="02040503050406030204" pitchFamily="18" charset="0"/>
                                  <a:ea typeface="Cambria Math" panose="02040503050406030204" pitchFamily="18" charset="0"/>
                                </a:rPr>
                                <m:t>𝑦𝑥</m:t>
                              </m:r>
                            </m:sub>
                          </m:sSub>
                        </m:lim>
                      </m:limLow>
                      <m:r>
                        <a:rPr lang="tr-TR" b="0" i="1" smtClean="0">
                          <a:latin typeface="Cambria Math" panose="02040503050406030204" pitchFamily="18" charset="0"/>
                        </a:rPr>
                        <m:t>+</m:t>
                      </m:r>
                      <m:limLow>
                        <m:limLowPr>
                          <m:ctrlPr>
                            <a:rPr lang="tr-TR" b="0" i="1" smtClean="0">
                              <a:latin typeface="Cambria Math" panose="02040503050406030204" pitchFamily="18" charset="0"/>
                            </a:rPr>
                          </m:ctrlPr>
                        </m:limLowPr>
                        <m:e>
                          <m:groupChr>
                            <m:groupChrPr>
                              <m:chr m:val="⏟"/>
                              <m:ctrlPr>
                                <a:rPr lang="tr-TR" b="0" i="1" smtClean="0">
                                  <a:latin typeface="Cambria Math" panose="02040503050406030204" pitchFamily="18" charset="0"/>
                                </a:rPr>
                              </m:ctrlPr>
                            </m:groupChrPr>
                            <m:e>
                              <m:f>
                                <m:fPr>
                                  <m:ctrlPr>
                                    <a:rPr lang="tr-TR" i="1">
                                      <a:latin typeface="Cambria Math" panose="02040503050406030204" pitchFamily="18" charset="0"/>
                                    </a:rPr>
                                  </m:ctrlPr>
                                </m:fPr>
                                <m:num>
                                  <m:r>
                                    <a:rPr lang="tr-TR" i="1">
                                      <a:latin typeface="Cambria Math" panose="02040503050406030204" pitchFamily="18" charset="0"/>
                                      <a:ea typeface="Cambria Math" panose="02040503050406030204" pitchFamily="18" charset="0"/>
                                    </a:rPr>
                                    <m:t>∆</m:t>
                                  </m:r>
                                  <m:r>
                                    <a:rPr lang="tr-TR" i="1">
                                      <a:latin typeface="Cambria Math" panose="02040503050406030204" pitchFamily="18" charset="0"/>
                                      <a:ea typeface="Cambria Math" panose="02040503050406030204" pitchFamily="18" charset="0"/>
                                    </a:rPr>
                                    <m:t>𝑢</m:t>
                                  </m:r>
                                </m:num>
                                <m:den>
                                  <m:r>
                                    <a:rPr lang="tr-TR" i="1">
                                      <a:latin typeface="Cambria Math" panose="02040503050406030204" pitchFamily="18" charset="0"/>
                                      <a:ea typeface="Cambria Math" panose="02040503050406030204" pitchFamily="18" charset="0"/>
                                    </a:rPr>
                                    <m:t>∆</m:t>
                                  </m:r>
                                  <m:r>
                                    <a:rPr lang="tr-TR" i="1">
                                      <a:latin typeface="Cambria Math" panose="02040503050406030204" pitchFamily="18" charset="0"/>
                                      <a:ea typeface="Cambria Math" panose="02040503050406030204" pitchFamily="18" charset="0"/>
                                    </a:rPr>
                                    <m:t>𝑦</m:t>
                                  </m:r>
                                </m:den>
                              </m:f>
                            </m:e>
                          </m:groupChr>
                        </m:e>
                        <m:lim>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tr-TR" i="1">
                                  <a:latin typeface="Cambria Math" panose="02040503050406030204" pitchFamily="18" charset="0"/>
                                </a:rPr>
                                <m:t>𝑥𝑦</m:t>
                              </m:r>
                            </m:sub>
                          </m:sSub>
                        </m:lim>
                      </m:limLow>
                    </m:oMath>
                  </m:oMathPara>
                </a14:m>
                <a:endParaRPr lang="en-GB" dirty="0"/>
              </a:p>
            </p:txBody>
          </p:sp>
        </mc:Choice>
        <mc:Fallback xmlns="">
          <p:sp>
            <p:nvSpPr>
              <p:cNvPr id="30" name="TextBox 29">
                <a:extLst>
                  <a:ext uri="{FF2B5EF4-FFF2-40B4-BE49-F238E27FC236}">
                    <a16:creationId xmlns:a16="http://schemas.microsoft.com/office/drawing/2014/main" id="{C730B28D-E04C-B780-08F4-D881EE57AEBA}"/>
                  </a:ext>
                </a:extLst>
              </p:cNvPr>
              <p:cNvSpPr txBox="1">
                <a:spLocks noRot="1" noChangeAspect="1" noMove="1" noResize="1" noEditPoints="1" noAdjustHandles="1" noChangeArrowheads="1" noChangeShapeType="1" noTextEdit="1"/>
              </p:cNvSpPr>
              <p:nvPr/>
            </p:nvSpPr>
            <p:spPr>
              <a:xfrm>
                <a:off x="6024753" y="2510803"/>
                <a:ext cx="2542619" cy="857927"/>
              </a:xfrm>
              <a:prstGeom prst="rect">
                <a:avLst/>
              </a:prstGeom>
              <a:blipFill>
                <a:blip r:embed="rId10"/>
                <a:stretch>
                  <a:fillRect/>
                </a:stretch>
              </a:blipFill>
            </p:spPr>
            <p:txBody>
              <a:bodyPr/>
              <a:lstStyle/>
              <a:p>
                <a:r>
                  <a:rPr lang="en-GB">
                    <a:noFill/>
                  </a:rPr>
                  <a:t> </a:t>
                </a:r>
              </a:p>
            </p:txBody>
          </p:sp>
        </mc:Fallback>
      </mc:AlternateContent>
      <p:sp>
        <p:nvSpPr>
          <p:cNvPr id="32" name="TextBox 31">
            <a:extLst>
              <a:ext uri="{FF2B5EF4-FFF2-40B4-BE49-F238E27FC236}">
                <a16:creationId xmlns:a16="http://schemas.microsoft.com/office/drawing/2014/main" id="{66B9EFE0-53FF-C895-D1EF-2A7A7A744BEE}"/>
              </a:ext>
            </a:extLst>
          </p:cNvPr>
          <p:cNvSpPr txBox="1"/>
          <p:nvPr/>
        </p:nvSpPr>
        <p:spPr>
          <a:xfrm>
            <a:off x="5663216" y="1796559"/>
            <a:ext cx="3354262" cy="646331"/>
          </a:xfrm>
          <a:prstGeom prst="rect">
            <a:avLst/>
          </a:prstGeom>
          <a:noFill/>
        </p:spPr>
        <p:txBody>
          <a:bodyPr wrap="square">
            <a:spAutoFit/>
          </a:bodyPr>
          <a:lstStyle/>
          <a:p>
            <a:pPr algn="ctr"/>
            <a:r>
              <a:rPr lang="tr-TR" sz="1800" u="sng" dirty="0">
                <a:solidFill>
                  <a:srgbClr val="000000"/>
                </a:solidFill>
              </a:rPr>
              <a:t>Çok küçük şekil değiştirmeler için Mühendislik Kayma Gerilmesi </a:t>
            </a:r>
            <a:endParaRPr lang="en-GB" u="sng" dirty="0"/>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CB6ED7BE-FC62-1479-CBD1-64220AF1D052}"/>
                  </a:ext>
                </a:extLst>
              </p:cNvPr>
              <p:cNvSpPr txBox="1"/>
              <p:nvPr/>
            </p:nvSpPr>
            <p:spPr>
              <a:xfrm>
                <a:off x="6848976" y="3551914"/>
                <a:ext cx="1010277" cy="2989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𝜀</m:t>
                          </m:r>
                        </m:e>
                        <m:sub>
                          <m:r>
                            <a:rPr lang="tr-TR" b="0" i="1" smtClean="0">
                              <a:latin typeface="Cambria Math" panose="02040503050406030204" pitchFamily="18" charset="0"/>
                            </a:rPr>
                            <m:t>𝑥𝑦</m:t>
                          </m:r>
                        </m:sub>
                      </m:sSub>
                      <m:r>
                        <a:rPr lang="tr-TR" b="0" i="1" smtClean="0">
                          <a:latin typeface="Cambria Math" panose="02040503050406030204" pitchFamily="18" charset="0"/>
                        </a:rPr>
                        <m:t>=</m:t>
                      </m:r>
                      <m:sSub>
                        <m:sSubPr>
                          <m:ctrlPr>
                            <a:rPr lang="en-GB" i="1">
                              <a:latin typeface="Cambria Math" panose="02040503050406030204" pitchFamily="18" charset="0"/>
                            </a:rPr>
                          </m:ctrlPr>
                        </m:sSubPr>
                        <m:e>
                          <m:r>
                            <a:rPr lang="en-GB" i="1">
                              <a:latin typeface="Cambria Math" panose="02040503050406030204" pitchFamily="18" charset="0"/>
                              <a:ea typeface="Cambria Math" panose="02040503050406030204" pitchFamily="18" charset="0"/>
                            </a:rPr>
                            <m:t>𝜀</m:t>
                          </m:r>
                        </m:e>
                        <m:sub>
                          <m:r>
                            <a:rPr lang="tr-TR" b="0" i="1" smtClean="0">
                              <a:latin typeface="Cambria Math" panose="02040503050406030204" pitchFamily="18" charset="0"/>
                              <a:ea typeface="Cambria Math" panose="02040503050406030204" pitchFamily="18" charset="0"/>
                            </a:rPr>
                            <m:t>𝑦𝑥</m:t>
                          </m:r>
                        </m:sub>
                      </m:sSub>
                    </m:oMath>
                  </m:oMathPara>
                </a14:m>
                <a:endParaRPr lang="en-GB" dirty="0"/>
              </a:p>
            </p:txBody>
          </p:sp>
        </mc:Choice>
        <mc:Fallback xmlns="">
          <p:sp>
            <p:nvSpPr>
              <p:cNvPr id="33" name="TextBox 32">
                <a:extLst>
                  <a:ext uri="{FF2B5EF4-FFF2-40B4-BE49-F238E27FC236}">
                    <a16:creationId xmlns:a16="http://schemas.microsoft.com/office/drawing/2014/main" id="{CB6ED7BE-FC62-1479-CBD1-64220AF1D052}"/>
                  </a:ext>
                </a:extLst>
              </p:cNvPr>
              <p:cNvSpPr txBox="1">
                <a:spLocks noRot="1" noChangeAspect="1" noMove="1" noResize="1" noEditPoints="1" noAdjustHandles="1" noChangeArrowheads="1" noChangeShapeType="1" noTextEdit="1"/>
              </p:cNvSpPr>
              <p:nvPr/>
            </p:nvSpPr>
            <p:spPr>
              <a:xfrm>
                <a:off x="6848976" y="3551914"/>
                <a:ext cx="1010277" cy="298928"/>
              </a:xfrm>
              <a:prstGeom prst="rect">
                <a:avLst/>
              </a:prstGeom>
              <a:blipFill>
                <a:blip r:embed="rId11"/>
                <a:stretch>
                  <a:fillRect l="-2424" r="-1818" b="-20408"/>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8A09BC0D-EEAF-7D0E-0FBC-7A28CBD62B68}"/>
                  </a:ext>
                </a:extLst>
              </p:cNvPr>
              <p:cNvSpPr txBox="1"/>
              <p:nvPr/>
            </p:nvSpPr>
            <p:spPr>
              <a:xfrm>
                <a:off x="0" y="2337031"/>
                <a:ext cx="2625645" cy="113755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GB" sz="2800" i="1" smtClean="0">
                              <a:latin typeface="Cambria Math" panose="02040503050406030204" pitchFamily="18" charset="0"/>
                            </a:rPr>
                          </m:ctrlPr>
                        </m:dPr>
                        <m:e>
                          <m:m>
                            <m:mPr>
                              <m:mcs>
                                <m:mc>
                                  <m:mcPr>
                                    <m:count m:val="3"/>
                                    <m:mcJc m:val="center"/>
                                  </m:mcPr>
                                </m:mc>
                              </m:mcs>
                              <m:ctrlPr>
                                <a:rPr lang="en-GB" sz="2800" i="1" smtClean="0">
                                  <a:latin typeface="Cambria Math" panose="02040503050406030204" pitchFamily="18" charset="0"/>
                                </a:rPr>
                              </m:ctrlPr>
                            </m:mPr>
                            <m:mr>
                              <m:e>
                                <m:sSub>
                                  <m:sSubPr>
                                    <m:ctrlPr>
                                      <a:rPr lang="en-GB" sz="2800" i="1" smtClean="0">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11</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i="1">
                                        <a:latin typeface="Cambria Math" panose="02040503050406030204" pitchFamily="18" charset="0"/>
                                      </a:rPr>
                                      <m:t>1</m:t>
                                    </m:r>
                                    <m:r>
                                      <a:rPr lang="tr-TR" sz="2800" b="0" i="1" smtClean="0">
                                        <a:latin typeface="Cambria Math" panose="02040503050406030204" pitchFamily="18" charset="0"/>
                                      </a:rPr>
                                      <m:t>2</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i="1">
                                        <a:latin typeface="Cambria Math" panose="02040503050406030204" pitchFamily="18" charset="0"/>
                                      </a:rPr>
                                      <m:t>1</m:t>
                                    </m:r>
                                    <m:r>
                                      <a:rPr lang="tr-TR" sz="2800" b="0" i="1" smtClean="0">
                                        <a:latin typeface="Cambria Math" panose="02040503050406030204" pitchFamily="18" charset="0"/>
                                      </a:rPr>
                                      <m:t>3</m:t>
                                    </m:r>
                                  </m:sub>
                                </m:sSub>
                              </m:e>
                            </m:mr>
                            <m:mr>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ea typeface="Cambria Math" panose="02040503050406030204" pitchFamily="18" charset="0"/>
                                      </a:rPr>
                                      <m:t>2</m:t>
                                    </m:r>
                                    <m:r>
                                      <a:rPr lang="tr-TR" sz="2800" i="1">
                                        <a:latin typeface="Cambria Math" panose="02040503050406030204" pitchFamily="18" charset="0"/>
                                      </a:rPr>
                                      <m:t>1</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22</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rPr>
                                      <m:t>23</m:t>
                                    </m:r>
                                  </m:sub>
                                </m:sSub>
                              </m:e>
                            </m:mr>
                            <m:mr>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rPr>
                                      <m:t>31</m:t>
                                    </m:r>
                                  </m:sub>
                                </m:sSub>
                              </m:e>
                              <m:e>
                                <m:sSub>
                                  <m:sSubPr>
                                    <m:ctrlPr>
                                      <a:rPr lang="en-GB" sz="2800" i="1">
                                        <a:latin typeface="Cambria Math" panose="02040503050406030204" pitchFamily="18" charset="0"/>
                                      </a:rPr>
                                    </m:ctrlPr>
                                  </m:sSubPr>
                                  <m:e>
                                    <m:r>
                                      <a:rPr lang="en-GB" sz="2800" i="1" smtClean="0">
                                        <a:latin typeface="Cambria Math" panose="02040503050406030204" pitchFamily="18" charset="0"/>
                                        <a:ea typeface="Cambria Math" panose="02040503050406030204" pitchFamily="18" charset="0"/>
                                      </a:rPr>
                                      <m:t>𝜏</m:t>
                                    </m:r>
                                  </m:e>
                                  <m:sub>
                                    <m:r>
                                      <a:rPr lang="tr-TR" sz="2800" b="0" i="1" smtClean="0">
                                        <a:latin typeface="Cambria Math" panose="02040503050406030204" pitchFamily="18" charset="0"/>
                                      </a:rPr>
                                      <m:t>32</m:t>
                                    </m:r>
                                  </m:sub>
                                </m:sSub>
                              </m:e>
                              <m:e>
                                <m:sSub>
                                  <m:sSubPr>
                                    <m:ctrlPr>
                                      <a:rPr lang="en-GB" sz="2800" i="1">
                                        <a:latin typeface="Cambria Math" panose="02040503050406030204" pitchFamily="18" charset="0"/>
                                      </a:rPr>
                                    </m:ctrlPr>
                                  </m:sSubPr>
                                  <m:e>
                                    <m:r>
                                      <a:rPr lang="en-GB" sz="2800" i="1">
                                        <a:latin typeface="Cambria Math" panose="02040503050406030204" pitchFamily="18" charset="0"/>
                                        <a:ea typeface="Cambria Math" panose="02040503050406030204" pitchFamily="18" charset="0"/>
                                      </a:rPr>
                                      <m:t>𝜎</m:t>
                                    </m:r>
                                  </m:e>
                                  <m:sub>
                                    <m:r>
                                      <a:rPr lang="tr-TR" sz="2800" b="0" i="1" smtClean="0">
                                        <a:latin typeface="Cambria Math" panose="02040503050406030204" pitchFamily="18" charset="0"/>
                                      </a:rPr>
                                      <m:t>33</m:t>
                                    </m:r>
                                  </m:sub>
                                </m:sSub>
                              </m:e>
                            </m:mr>
                          </m:m>
                        </m:e>
                      </m:d>
                    </m:oMath>
                  </m:oMathPara>
                </a14:m>
                <a:endParaRPr lang="en-GB" sz="2800" dirty="0"/>
              </a:p>
            </p:txBody>
          </p:sp>
        </mc:Choice>
        <mc:Fallback xmlns="">
          <p:sp>
            <p:nvSpPr>
              <p:cNvPr id="34" name="TextBox 33">
                <a:extLst>
                  <a:ext uri="{FF2B5EF4-FFF2-40B4-BE49-F238E27FC236}">
                    <a16:creationId xmlns:a16="http://schemas.microsoft.com/office/drawing/2014/main" id="{8A09BC0D-EEAF-7D0E-0FBC-7A28CBD62B68}"/>
                  </a:ext>
                </a:extLst>
              </p:cNvPr>
              <p:cNvSpPr txBox="1">
                <a:spLocks noRot="1" noChangeAspect="1" noMove="1" noResize="1" noEditPoints="1" noAdjustHandles="1" noChangeArrowheads="1" noChangeShapeType="1" noTextEdit="1"/>
              </p:cNvSpPr>
              <p:nvPr/>
            </p:nvSpPr>
            <p:spPr>
              <a:xfrm>
                <a:off x="0" y="2337031"/>
                <a:ext cx="2625645" cy="1137556"/>
              </a:xfrm>
              <a:prstGeom prst="rect">
                <a:avLst/>
              </a:prstGeom>
              <a:blipFill>
                <a:blip r:embed="rId12"/>
                <a:stretch>
                  <a:fillRect/>
                </a:stretch>
              </a:blipFill>
            </p:spPr>
            <p:txBody>
              <a:bodyPr/>
              <a:lstStyle/>
              <a:p>
                <a:r>
                  <a:rPr lang="en-GB">
                    <a:noFill/>
                  </a:rPr>
                  <a:t> </a:t>
                </a:r>
              </a:p>
            </p:txBody>
          </p:sp>
        </mc:Fallback>
      </mc:AlternateContent>
      <p:grpSp>
        <p:nvGrpSpPr>
          <p:cNvPr id="37" name="Group 36">
            <a:extLst>
              <a:ext uri="{FF2B5EF4-FFF2-40B4-BE49-F238E27FC236}">
                <a16:creationId xmlns:a16="http://schemas.microsoft.com/office/drawing/2014/main" id="{BCE88182-C141-F470-6235-AFD5C8409115}"/>
              </a:ext>
            </a:extLst>
          </p:cNvPr>
          <p:cNvGrpSpPr/>
          <p:nvPr/>
        </p:nvGrpSpPr>
        <p:grpSpPr>
          <a:xfrm>
            <a:off x="2762273" y="2236380"/>
            <a:ext cx="3399003" cy="1506132"/>
            <a:chOff x="8322511" y="5325112"/>
            <a:chExt cx="3399003" cy="1506132"/>
          </a:xfrm>
        </p:grpSpPr>
        <p:cxnSp>
          <p:nvCxnSpPr>
            <p:cNvPr id="35" name="Straight Connector 34">
              <a:extLst>
                <a:ext uri="{FF2B5EF4-FFF2-40B4-BE49-F238E27FC236}">
                  <a16:creationId xmlns:a16="http://schemas.microsoft.com/office/drawing/2014/main" id="{1C68EFDB-CCB9-460B-2C6B-8C6FC40D43AC}"/>
                </a:ext>
              </a:extLst>
            </p:cNvPr>
            <p:cNvCxnSpPr/>
            <p:nvPr/>
          </p:nvCxnSpPr>
          <p:spPr>
            <a:xfrm>
              <a:off x="8322511" y="5325112"/>
              <a:ext cx="2625645" cy="1403287"/>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D63E17F-E1F7-EF88-265A-3002FDB5A91F}"/>
                </a:ext>
              </a:extLst>
            </p:cNvPr>
            <p:cNvSpPr txBox="1"/>
            <p:nvPr/>
          </p:nvSpPr>
          <p:spPr>
            <a:xfrm>
              <a:off x="10636548" y="6492690"/>
              <a:ext cx="1084966" cy="338554"/>
            </a:xfrm>
            <a:prstGeom prst="rect">
              <a:avLst/>
            </a:prstGeom>
            <a:noFill/>
          </p:spPr>
          <p:txBody>
            <a:bodyPr wrap="square">
              <a:spAutoFit/>
            </a:bodyPr>
            <a:lstStyle/>
            <a:p>
              <a:r>
                <a:rPr lang="tr-TR" sz="1600" dirty="0">
                  <a:solidFill>
                    <a:schemeClr val="accent3"/>
                  </a:solidFill>
                </a:rPr>
                <a:t>simetrik</a:t>
              </a:r>
              <a:endParaRPr lang="en-GB" sz="1600" dirty="0">
                <a:solidFill>
                  <a:schemeClr val="accent3"/>
                </a:solidFill>
              </a:endParaRPr>
            </a:p>
          </p:txBody>
        </p:sp>
      </p:grpSp>
      <p:grpSp>
        <p:nvGrpSpPr>
          <p:cNvPr id="38" name="Group 37">
            <a:extLst>
              <a:ext uri="{FF2B5EF4-FFF2-40B4-BE49-F238E27FC236}">
                <a16:creationId xmlns:a16="http://schemas.microsoft.com/office/drawing/2014/main" id="{ABE38909-A357-A402-C2CE-BB9D7B28DF19}"/>
              </a:ext>
            </a:extLst>
          </p:cNvPr>
          <p:cNvGrpSpPr/>
          <p:nvPr/>
        </p:nvGrpSpPr>
        <p:grpSpPr>
          <a:xfrm>
            <a:off x="9326878" y="1975306"/>
            <a:ext cx="2785487" cy="2157868"/>
            <a:chOff x="8446588" y="5228086"/>
            <a:chExt cx="2785487" cy="2157868"/>
          </a:xfrm>
        </p:grpSpPr>
        <p:cxnSp>
          <p:nvCxnSpPr>
            <p:cNvPr id="39" name="Straight Connector 38">
              <a:extLst>
                <a:ext uri="{FF2B5EF4-FFF2-40B4-BE49-F238E27FC236}">
                  <a16:creationId xmlns:a16="http://schemas.microsoft.com/office/drawing/2014/main" id="{23B91AC5-20E5-3F5F-8287-A131F0257B49}"/>
                </a:ext>
              </a:extLst>
            </p:cNvPr>
            <p:cNvCxnSpPr>
              <a:cxnSpLocks/>
            </p:cNvCxnSpPr>
            <p:nvPr/>
          </p:nvCxnSpPr>
          <p:spPr>
            <a:xfrm>
              <a:off x="8446588" y="5228086"/>
              <a:ext cx="2263938" cy="1836049"/>
            </a:xfrm>
            <a:prstGeom prst="line">
              <a:avLst/>
            </a:prstGeom>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46DDC4A-0B27-7172-7630-1BD8277A9622}"/>
                </a:ext>
              </a:extLst>
            </p:cNvPr>
            <p:cNvSpPr txBox="1"/>
            <p:nvPr/>
          </p:nvSpPr>
          <p:spPr>
            <a:xfrm>
              <a:off x="10147109" y="7047400"/>
              <a:ext cx="1084966" cy="338554"/>
            </a:xfrm>
            <a:prstGeom prst="rect">
              <a:avLst/>
            </a:prstGeom>
            <a:noFill/>
          </p:spPr>
          <p:txBody>
            <a:bodyPr wrap="square">
              <a:spAutoFit/>
            </a:bodyPr>
            <a:lstStyle/>
            <a:p>
              <a:r>
                <a:rPr lang="tr-TR" sz="1600" dirty="0">
                  <a:solidFill>
                    <a:schemeClr val="accent3"/>
                  </a:solidFill>
                </a:rPr>
                <a:t>simetrik</a:t>
              </a:r>
              <a:endParaRPr lang="en-GB" sz="1600" dirty="0">
                <a:solidFill>
                  <a:schemeClr val="accent3"/>
                </a:solidFill>
              </a:endParaRPr>
            </a:p>
          </p:txBody>
        </p:sp>
      </p:grpSp>
    </p:spTree>
    <p:extLst>
      <p:ext uri="{BB962C8B-B14F-4D97-AF65-F5344CB8AC3E}">
        <p14:creationId xmlns:p14="http://schemas.microsoft.com/office/powerpoint/2010/main" val="919856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373491" cy="654684"/>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GERİLME-Şekil değiştirme İLİŞKİSİ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5</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102808" y="736282"/>
            <a:ext cx="12089191" cy="954107"/>
          </a:xfrm>
          <a:prstGeom prst="rect">
            <a:avLst/>
          </a:prstGeom>
          <a:noFill/>
        </p:spPr>
        <p:txBody>
          <a:bodyPr wrap="square">
            <a:spAutoFit/>
          </a:bodyPr>
          <a:lstStyle/>
          <a:p>
            <a:pPr algn="just"/>
            <a:r>
              <a:rPr lang="tr-TR" sz="1400" dirty="0"/>
              <a:t>Cisimlerin kuvvetler altında yapacakları şekil değiştirmeleri ile iç bünyede oluşacak gerilmeler arasında bir ilişki vardır. Bu ilişki malzemeye bağlı olarak değişir ve bir takım testler yardımı ile ifade edilir.  Çekme testi olarak isimlendirilen çok yaygın bir test ile cisme belirli kurallara (test standarttı) uygun olarak çekme kuvveti uygulanır ve cisimdeki gerilme-şekil değiştirme değerleri ölçülerek kaydedilir. Böylece belirli bir malzemeden yapılmış cismin gerilme-şekil değiştirme diyagramları elde edilerek davranışı karakterize edilebilir.</a:t>
            </a:r>
            <a:endParaRPr lang="tr-TR" dirty="0">
              <a:solidFill>
                <a:srgbClr val="C00000"/>
              </a:solidFill>
            </a:endParaRPr>
          </a:p>
        </p:txBody>
      </p:sp>
      <p:grpSp>
        <p:nvGrpSpPr>
          <p:cNvPr id="15" name="Group 14">
            <a:extLst>
              <a:ext uri="{FF2B5EF4-FFF2-40B4-BE49-F238E27FC236}">
                <a16:creationId xmlns:a16="http://schemas.microsoft.com/office/drawing/2014/main" id="{084968CC-A4FA-3A6F-955A-E0A20760DB7C}"/>
              </a:ext>
            </a:extLst>
          </p:cNvPr>
          <p:cNvGrpSpPr/>
          <p:nvPr/>
        </p:nvGrpSpPr>
        <p:grpSpPr>
          <a:xfrm>
            <a:off x="139827" y="1751917"/>
            <a:ext cx="11912346" cy="2909086"/>
            <a:chOff x="203526" y="2157092"/>
            <a:chExt cx="11912346" cy="2909086"/>
          </a:xfrm>
        </p:grpSpPr>
        <p:grpSp>
          <p:nvGrpSpPr>
            <p:cNvPr id="14" name="Group 13">
              <a:extLst>
                <a:ext uri="{FF2B5EF4-FFF2-40B4-BE49-F238E27FC236}">
                  <a16:creationId xmlns:a16="http://schemas.microsoft.com/office/drawing/2014/main" id="{2DE35A6A-2216-BFF7-77A8-1F79CE8809DC}"/>
                </a:ext>
              </a:extLst>
            </p:cNvPr>
            <p:cNvGrpSpPr/>
            <p:nvPr/>
          </p:nvGrpSpPr>
          <p:grpSpPr>
            <a:xfrm>
              <a:off x="203526" y="2157092"/>
              <a:ext cx="6059397" cy="2909086"/>
              <a:chOff x="479883" y="2478631"/>
              <a:chExt cx="6059397" cy="2909086"/>
            </a:xfrm>
          </p:grpSpPr>
          <p:pic>
            <p:nvPicPr>
              <p:cNvPr id="4" name="Picture 3">
                <a:extLst>
                  <a:ext uri="{FF2B5EF4-FFF2-40B4-BE49-F238E27FC236}">
                    <a16:creationId xmlns:a16="http://schemas.microsoft.com/office/drawing/2014/main" id="{D1A84A9F-F410-0252-01C6-1234FAC3A9AA}"/>
                  </a:ext>
                </a:extLst>
              </p:cNvPr>
              <p:cNvPicPr>
                <a:picLocks noChangeAspect="1"/>
              </p:cNvPicPr>
              <p:nvPr/>
            </p:nvPicPr>
            <p:blipFill>
              <a:blip r:embed="rId3"/>
              <a:stretch>
                <a:fillRect/>
              </a:stretch>
            </p:blipFill>
            <p:spPr>
              <a:xfrm>
                <a:off x="479883" y="2480649"/>
                <a:ext cx="2355989" cy="2907068"/>
              </a:xfrm>
              <a:prstGeom prst="rect">
                <a:avLst/>
              </a:prstGeom>
              <a:ln>
                <a:solidFill>
                  <a:schemeClr val="tx1"/>
                </a:solidFill>
              </a:ln>
            </p:spPr>
          </p:pic>
          <p:pic>
            <p:nvPicPr>
              <p:cNvPr id="6" name="Picture 5">
                <a:extLst>
                  <a:ext uri="{FF2B5EF4-FFF2-40B4-BE49-F238E27FC236}">
                    <a16:creationId xmlns:a16="http://schemas.microsoft.com/office/drawing/2014/main" id="{A336EE32-DE63-131C-BA27-024F27D59551}"/>
                  </a:ext>
                </a:extLst>
              </p:cNvPr>
              <p:cNvPicPr>
                <a:picLocks noChangeAspect="1"/>
              </p:cNvPicPr>
              <p:nvPr/>
            </p:nvPicPr>
            <p:blipFill rotWithShape="1">
              <a:blip r:embed="rId4"/>
              <a:srcRect l="16176" r="14517"/>
              <a:stretch/>
            </p:blipFill>
            <p:spPr>
              <a:xfrm>
                <a:off x="2924088" y="2480649"/>
                <a:ext cx="917605" cy="2907068"/>
              </a:xfrm>
              <a:prstGeom prst="rect">
                <a:avLst/>
              </a:prstGeom>
              <a:ln>
                <a:solidFill>
                  <a:schemeClr val="tx1"/>
                </a:solidFill>
              </a:ln>
            </p:spPr>
          </p:pic>
          <p:pic>
            <p:nvPicPr>
              <p:cNvPr id="8" name="Picture 7">
                <a:extLst>
                  <a:ext uri="{FF2B5EF4-FFF2-40B4-BE49-F238E27FC236}">
                    <a16:creationId xmlns:a16="http://schemas.microsoft.com/office/drawing/2014/main" id="{9A7BBFFE-7AC1-B1C3-7253-057F89364D5B}"/>
                  </a:ext>
                </a:extLst>
              </p:cNvPr>
              <p:cNvPicPr>
                <a:picLocks noChangeAspect="1"/>
              </p:cNvPicPr>
              <p:nvPr/>
            </p:nvPicPr>
            <p:blipFill rotWithShape="1">
              <a:blip r:embed="rId5"/>
              <a:srcRect b="456"/>
              <a:stretch/>
            </p:blipFill>
            <p:spPr>
              <a:xfrm>
                <a:off x="3929909" y="2480649"/>
                <a:ext cx="1709007" cy="2907068"/>
              </a:xfrm>
              <a:prstGeom prst="rect">
                <a:avLst/>
              </a:prstGeom>
              <a:ln>
                <a:solidFill>
                  <a:schemeClr val="tx1"/>
                </a:solidFill>
              </a:ln>
            </p:spPr>
          </p:pic>
          <p:pic>
            <p:nvPicPr>
              <p:cNvPr id="11" name="Picture 10">
                <a:extLst>
                  <a:ext uri="{FF2B5EF4-FFF2-40B4-BE49-F238E27FC236}">
                    <a16:creationId xmlns:a16="http://schemas.microsoft.com/office/drawing/2014/main" id="{106382D2-84AF-0B5F-0027-8A9EBAC361F8}"/>
                  </a:ext>
                </a:extLst>
              </p:cNvPr>
              <p:cNvPicPr>
                <a:picLocks noChangeAspect="1"/>
              </p:cNvPicPr>
              <p:nvPr/>
            </p:nvPicPr>
            <p:blipFill>
              <a:blip r:embed="rId6"/>
              <a:stretch>
                <a:fillRect/>
              </a:stretch>
            </p:blipFill>
            <p:spPr>
              <a:xfrm>
                <a:off x="5727132" y="2478631"/>
                <a:ext cx="812148" cy="2909086"/>
              </a:xfrm>
              <a:prstGeom prst="rect">
                <a:avLst/>
              </a:prstGeom>
              <a:ln>
                <a:solidFill>
                  <a:schemeClr val="tx1"/>
                </a:solidFill>
              </a:ln>
            </p:spPr>
          </p:pic>
        </p:grpSp>
        <p:pic>
          <p:nvPicPr>
            <p:cNvPr id="13" name="Picture 12">
              <a:extLst>
                <a:ext uri="{FF2B5EF4-FFF2-40B4-BE49-F238E27FC236}">
                  <a16:creationId xmlns:a16="http://schemas.microsoft.com/office/drawing/2014/main" id="{A5EBF98D-8139-D663-B1B9-C78107C7739F}"/>
                </a:ext>
              </a:extLst>
            </p:cNvPr>
            <p:cNvPicPr>
              <a:picLocks noChangeAspect="1"/>
            </p:cNvPicPr>
            <p:nvPr/>
          </p:nvPicPr>
          <p:blipFill rotWithShape="1">
            <a:blip r:embed="rId7"/>
            <a:srcRect t="2428"/>
            <a:stretch/>
          </p:blipFill>
          <p:spPr>
            <a:xfrm>
              <a:off x="6351140" y="2157092"/>
              <a:ext cx="5764732" cy="2907069"/>
            </a:xfrm>
            <a:prstGeom prst="rect">
              <a:avLst/>
            </a:prstGeom>
            <a:ln>
              <a:solidFill>
                <a:schemeClr val="tx1"/>
              </a:solidFill>
            </a:ln>
          </p:spPr>
        </p:pic>
      </p:gr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4F3D4B88-6DC5-F967-3A6B-020EBB929834}"/>
                  </a:ext>
                </a:extLst>
              </p:cNvPr>
              <p:cNvSpPr txBox="1"/>
              <p:nvPr/>
            </p:nvSpPr>
            <p:spPr>
              <a:xfrm>
                <a:off x="-1" y="4720514"/>
                <a:ext cx="12192000" cy="2055563"/>
              </a:xfrm>
              <a:prstGeom prst="rect">
                <a:avLst/>
              </a:prstGeom>
              <a:noFill/>
            </p:spPr>
            <p:txBody>
              <a:bodyPr wrap="square">
                <a:spAutoFit/>
              </a:bodyPr>
              <a:lstStyle/>
              <a:p>
                <a:pPr marL="285750" indent="-285750" algn="just">
                  <a:buFont typeface="Arial" panose="020B0604020202020204" pitchFamily="34" charset="0"/>
                  <a:buChar char="•"/>
                </a:pPr>
                <a:r>
                  <a:rPr lang="en-GB" sz="1400" dirty="0"/>
                  <a:t>Test </a:t>
                </a:r>
                <a:r>
                  <a:rPr lang="en-GB" sz="1400" dirty="0" err="1"/>
                  <a:t>numunesi</a:t>
                </a:r>
                <a:r>
                  <a:rPr lang="en-GB" sz="1400" dirty="0"/>
                  <a:t> </a:t>
                </a:r>
                <a:r>
                  <a:rPr lang="en-GB" sz="1400" dirty="0" err="1"/>
                  <a:t>cihazın</a:t>
                </a:r>
                <a:r>
                  <a:rPr lang="en-GB" sz="1400" dirty="0"/>
                  <a:t> </a:t>
                </a:r>
                <a:r>
                  <a:rPr lang="en-GB" sz="1400" dirty="0" err="1"/>
                  <a:t>çenelerine</a:t>
                </a:r>
                <a:r>
                  <a:rPr lang="en-GB" sz="1400" dirty="0"/>
                  <a:t> </a:t>
                </a:r>
                <a:r>
                  <a:rPr lang="en-GB" sz="1400" dirty="0" err="1"/>
                  <a:t>bağlanır</a:t>
                </a:r>
                <a:r>
                  <a:rPr lang="en-GB" sz="1400" dirty="0"/>
                  <a:t>. </a:t>
                </a:r>
                <a:r>
                  <a:rPr lang="en-GB" sz="1400" dirty="0" err="1"/>
                  <a:t>Genellikle</a:t>
                </a:r>
                <a:r>
                  <a:rPr lang="en-GB" sz="1400" dirty="0"/>
                  <a:t> alt </a:t>
                </a:r>
                <a:r>
                  <a:rPr lang="en-GB" sz="1400" dirty="0" err="1"/>
                  <a:t>çene</a:t>
                </a:r>
                <a:r>
                  <a:rPr lang="en-GB" sz="1400" dirty="0"/>
                  <a:t> </a:t>
                </a:r>
                <a:r>
                  <a:rPr lang="en-GB" sz="1400" dirty="0" err="1"/>
                  <a:t>sabit</a:t>
                </a:r>
                <a:r>
                  <a:rPr lang="en-GB" sz="1400" dirty="0"/>
                  <a:t>, </a:t>
                </a:r>
                <a:r>
                  <a:rPr lang="en-GB" sz="1400" dirty="0" err="1"/>
                  <a:t>üst</a:t>
                </a:r>
                <a:r>
                  <a:rPr lang="en-GB" sz="1400" dirty="0"/>
                  <a:t> </a:t>
                </a:r>
                <a:r>
                  <a:rPr lang="en-GB" sz="1400" dirty="0" err="1"/>
                  <a:t>çene</a:t>
                </a:r>
                <a:r>
                  <a:rPr lang="en-GB" sz="1400" dirty="0"/>
                  <a:t> </a:t>
                </a:r>
                <a:r>
                  <a:rPr lang="en-GB" sz="1400" dirty="0" err="1"/>
                  <a:t>ise</a:t>
                </a:r>
                <a:r>
                  <a:rPr lang="en-GB" sz="1400" dirty="0"/>
                  <a:t> </a:t>
                </a:r>
                <a:r>
                  <a:rPr lang="en-GB" sz="1400" dirty="0" err="1"/>
                  <a:t>yukarı</a:t>
                </a:r>
                <a:r>
                  <a:rPr lang="en-GB" sz="1400" dirty="0"/>
                  <a:t> </a:t>
                </a:r>
                <a:r>
                  <a:rPr lang="en-GB" sz="1400" dirty="0" err="1"/>
                  <a:t>doğru</a:t>
                </a:r>
                <a:r>
                  <a:rPr lang="en-GB" sz="1400" dirty="0"/>
                  <a:t> </a:t>
                </a:r>
                <a:r>
                  <a:rPr lang="en-GB" sz="1400" dirty="0" err="1"/>
                  <a:t>hareket</a:t>
                </a:r>
                <a:r>
                  <a:rPr lang="en-GB" sz="1400" dirty="0"/>
                  <a:t> </a:t>
                </a:r>
                <a:r>
                  <a:rPr lang="en-GB" sz="1400" dirty="0" err="1"/>
                  <a:t>ettirilir</a:t>
                </a:r>
                <a:r>
                  <a:rPr lang="en-GB" sz="1400" dirty="0"/>
                  <a:t>. Bu </a:t>
                </a:r>
                <a:r>
                  <a:rPr lang="en-GB" sz="1400" dirty="0" err="1"/>
                  <a:t>sırada</a:t>
                </a:r>
                <a:r>
                  <a:rPr lang="tr-TR" sz="1400" dirty="0"/>
                  <a:t> </a:t>
                </a:r>
                <a:r>
                  <a:rPr lang="en-GB" sz="1400" dirty="0" err="1"/>
                  <a:t>numuneye</a:t>
                </a:r>
                <a:r>
                  <a:rPr lang="en-GB" sz="1400" dirty="0"/>
                  <a:t> </a:t>
                </a:r>
                <a:r>
                  <a:rPr lang="en-GB" sz="1400" dirty="0" err="1"/>
                  <a:t>gelen</a:t>
                </a:r>
                <a:r>
                  <a:rPr lang="en-GB" sz="1400" dirty="0"/>
                  <a:t> P </a:t>
                </a:r>
                <a:r>
                  <a:rPr lang="en-GB" sz="1400" dirty="0" err="1"/>
                  <a:t>çekme</a:t>
                </a:r>
                <a:r>
                  <a:rPr lang="en-GB" sz="1400" dirty="0"/>
                  <a:t> </a:t>
                </a:r>
                <a:r>
                  <a:rPr lang="en-GB" sz="1400" dirty="0" err="1"/>
                  <a:t>kuvveti</a:t>
                </a:r>
                <a:r>
                  <a:rPr lang="en-GB" sz="1400" dirty="0"/>
                  <a:t> </a:t>
                </a:r>
                <a:r>
                  <a:rPr lang="en-GB" sz="1400" dirty="0" err="1"/>
                  <a:t>zamanla</a:t>
                </a:r>
                <a:r>
                  <a:rPr lang="en-GB" sz="1400" dirty="0"/>
                  <a:t> </a:t>
                </a:r>
                <a:r>
                  <a:rPr lang="en-GB" sz="1400" dirty="0" err="1"/>
                  <a:t>artar</a:t>
                </a:r>
                <a:r>
                  <a:rPr lang="en-GB" sz="1400" dirty="0"/>
                  <a:t>. </a:t>
                </a:r>
                <a:r>
                  <a:rPr lang="en-GB" sz="1400" dirty="0" err="1"/>
                  <a:t>Farklı</a:t>
                </a:r>
                <a:r>
                  <a:rPr lang="en-GB" sz="1400" dirty="0"/>
                  <a:t> </a:t>
                </a:r>
                <a:r>
                  <a:rPr lang="en-GB" sz="1400" dirty="0" err="1"/>
                  <a:t>anlar</a:t>
                </a:r>
                <a:r>
                  <a:rPr lang="en-GB" sz="1400" dirty="0"/>
                  <a:t> </a:t>
                </a:r>
                <a:r>
                  <a:rPr lang="en-GB" sz="1400" dirty="0" err="1"/>
                  <a:t>için</a:t>
                </a:r>
                <a:r>
                  <a:rPr lang="en-GB" sz="1400" dirty="0"/>
                  <a:t>, </a:t>
                </a:r>
                <a:r>
                  <a:rPr lang="en-GB" sz="1400" dirty="0" err="1"/>
                  <a:t>kuvvet</a:t>
                </a:r>
                <a:r>
                  <a:rPr lang="en-GB" sz="1400" dirty="0"/>
                  <a:t> (P) </a:t>
                </a:r>
                <a:r>
                  <a:rPr lang="en-GB" sz="1400" dirty="0" err="1"/>
                  <a:t>ve</a:t>
                </a:r>
                <a:r>
                  <a:rPr lang="en-GB" sz="1400" dirty="0"/>
                  <a:t> </a:t>
                </a:r>
                <a:r>
                  <a:rPr lang="en-GB" sz="1400" dirty="0" err="1"/>
                  <a:t>uzama</a:t>
                </a:r>
                <a:r>
                  <a:rPr lang="en-GB" sz="1400" dirty="0"/>
                  <a:t> (</a:t>
                </a:r>
                <a14:m>
                  <m:oMath xmlns:m="http://schemas.openxmlformats.org/officeDocument/2006/math">
                    <m:r>
                      <a:rPr lang="en-GB" sz="1400" i="0" dirty="0" smtClean="0">
                        <a:latin typeface="Cambria Math" panose="02040503050406030204" pitchFamily="18" charset="0"/>
                        <a:ea typeface="Cambria Math" panose="02040503050406030204" pitchFamily="18" charset="0"/>
                      </a:rPr>
                      <m:t>∆</m:t>
                    </m:r>
                    <m:r>
                      <m:rPr>
                        <m:sty m:val="p"/>
                      </m:rPr>
                      <a:rPr lang="tr-TR" sz="1400" b="0" i="0" dirty="0" smtClean="0">
                        <a:latin typeface="Cambria Math" panose="02040503050406030204" pitchFamily="18" charset="0"/>
                        <a:ea typeface="Cambria Math" panose="02040503050406030204" pitchFamily="18" charset="0"/>
                      </a:rPr>
                      <m:t>L</m:t>
                    </m:r>
                  </m:oMath>
                </a14:m>
                <a:r>
                  <a:rPr lang="en-GB" sz="1400" dirty="0"/>
                  <a:t>) </a:t>
                </a:r>
                <a:r>
                  <a:rPr lang="en-GB" sz="1400" dirty="0" err="1"/>
                  <a:t>değerleri</a:t>
                </a:r>
                <a:r>
                  <a:rPr lang="en-GB" sz="1400" dirty="0"/>
                  <a:t> </a:t>
                </a:r>
                <a:r>
                  <a:rPr lang="en-GB" sz="1400" dirty="0" err="1"/>
                  <a:t>ölçülür</a:t>
                </a:r>
                <a:r>
                  <a:rPr lang="en-GB" sz="1400" dirty="0"/>
                  <a:t>.</a:t>
                </a:r>
                <a:r>
                  <a:rPr lang="tr-TR" sz="1400" dirty="0"/>
                  <a:t> </a:t>
                </a:r>
                <a:r>
                  <a:rPr lang="en-GB" sz="1400" dirty="0" err="1"/>
                  <a:t>Buradan</a:t>
                </a:r>
                <a:r>
                  <a:rPr lang="en-GB" sz="1400" dirty="0"/>
                  <a:t> </a:t>
                </a:r>
                <a:r>
                  <a:rPr lang="en-GB" sz="1400" dirty="0" err="1"/>
                  <a:t>gerilme</a:t>
                </a:r>
                <a:r>
                  <a:rPr lang="en-GB" sz="1400" dirty="0"/>
                  <a:t> (</a:t>
                </a:r>
                <a14:m>
                  <m:oMath xmlns:m="http://schemas.openxmlformats.org/officeDocument/2006/math">
                    <m:r>
                      <a:rPr lang="en-GB" sz="1400" i="1" dirty="0" smtClean="0">
                        <a:latin typeface="Cambria Math" panose="02040503050406030204" pitchFamily="18" charset="0"/>
                        <a:ea typeface="Cambria Math" panose="02040503050406030204" pitchFamily="18" charset="0"/>
                      </a:rPr>
                      <m:t>𝜎</m:t>
                    </m:r>
                  </m:oMath>
                </a14:m>
                <a:r>
                  <a:rPr lang="en-GB" sz="1400" dirty="0"/>
                  <a:t>) – </a:t>
                </a:r>
                <a:r>
                  <a:rPr lang="en-GB" sz="1400" dirty="0" err="1"/>
                  <a:t>birim</a:t>
                </a:r>
                <a:r>
                  <a:rPr lang="en-GB" sz="1400" dirty="0"/>
                  <a:t> </a:t>
                </a:r>
                <a:r>
                  <a:rPr lang="en-GB" sz="1400" dirty="0" err="1"/>
                  <a:t>uzama</a:t>
                </a:r>
                <a:r>
                  <a:rPr lang="en-GB" sz="1400" dirty="0"/>
                  <a:t> (</a:t>
                </a:r>
                <a14:m>
                  <m:oMath xmlns:m="http://schemas.openxmlformats.org/officeDocument/2006/math">
                    <m:r>
                      <a:rPr lang="en-GB" sz="1400" i="1" dirty="0" smtClean="0">
                        <a:latin typeface="Cambria Math" panose="02040503050406030204" pitchFamily="18" charset="0"/>
                        <a:ea typeface="Cambria Math" panose="02040503050406030204" pitchFamily="18" charset="0"/>
                      </a:rPr>
                      <m:t>𝜀</m:t>
                    </m:r>
                  </m:oMath>
                </a14:m>
                <a:r>
                  <a:rPr lang="en-GB" sz="1400" dirty="0"/>
                  <a:t>) </a:t>
                </a:r>
                <a:r>
                  <a:rPr lang="en-GB" sz="1400" dirty="0" err="1"/>
                  <a:t>değerleri</a:t>
                </a:r>
                <a:r>
                  <a:rPr lang="en-GB" sz="1400" dirty="0"/>
                  <a:t> </a:t>
                </a:r>
                <a:r>
                  <a:rPr lang="en-GB" sz="1400" dirty="0" err="1"/>
                  <a:t>bulunur</a:t>
                </a:r>
                <a:r>
                  <a:rPr lang="en-GB" sz="1400" dirty="0"/>
                  <a:t> </a:t>
                </a:r>
                <a:r>
                  <a:rPr lang="en-GB" sz="1400" dirty="0" err="1"/>
                  <a:t>ve</a:t>
                </a:r>
                <a:r>
                  <a:rPr lang="en-GB" sz="1400" dirty="0"/>
                  <a:t> </a:t>
                </a:r>
                <a:r>
                  <a:rPr lang="en-GB" sz="1400" dirty="0" err="1"/>
                  <a:t>üstteki</a:t>
                </a:r>
                <a:r>
                  <a:rPr lang="en-GB" sz="1400" dirty="0"/>
                  <a:t> </a:t>
                </a:r>
                <a:r>
                  <a:rPr lang="en-GB" sz="1400" dirty="0" err="1"/>
                  <a:t>diyagram</a:t>
                </a:r>
                <a:r>
                  <a:rPr lang="en-GB" sz="1400" dirty="0"/>
                  <a:t> </a:t>
                </a:r>
                <a:r>
                  <a:rPr lang="en-GB" sz="1400" dirty="0" err="1"/>
                  <a:t>elde</a:t>
                </a:r>
                <a:r>
                  <a:rPr lang="en-GB" sz="1400" dirty="0"/>
                  <a:t> </a:t>
                </a:r>
                <a:r>
                  <a:rPr lang="en-GB" sz="1400" dirty="0" err="1"/>
                  <a:t>edilir</a:t>
                </a:r>
                <a:r>
                  <a:rPr lang="en-GB" sz="1400" dirty="0"/>
                  <a:t>. </a:t>
                </a:r>
                <a14:m>
                  <m:oMath xmlns:m="http://schemas.openxmlformats.org/officeDocument/2006/math">
                    <m:r>
                      <a:rPr lang="en-GB" sz="1400" i="1" dirty="0" smtClean="0">
                        <a:latin typeface="Cambria Math" panose="02040503050406030204" pitchFamily="18" charset="0"/>
                        <a:ea typeface="Cambria Math" panose="02040503050406030204" pitchFamily="18" charset="0"/>
                      </a:rPr>
                      <m:t>𝜎</m:t>
                    </m:r>
                    <m:r>
                      <a:rPr lang="tr-TR" sz="1400" b="0" i="1" dirty="0" smtClean="0">
                        <a:latin typeface="Cambria Math" panose="02040503050406030204" pitchFamily="18" charset="0"/>
                        <a:ea typeface="Cambria Math" panose="02040503050406030204" pitchFamily="18" charset="0"/>
                      </a:rPr>
                      <m:t>=</m:t>
                    </m:r>
                    <m:f>
                      <m:fPr>
                        <m:ctrlPr>
                          <a:rPr lang="tr-TR" sz="1400" b="0" i="1" dirty="0" smtClean="0">
                            <a:latin typeface="Cambria Math" panose="02040503050406030204" pitchFamily="18" charset="0"/>
                            <a:ea typeface="Cambria Math" panose="02040503050406030204" pitchFamily="18" charset="0"/>
                          </a:rPr>
                        </m:ctrlPr>
                      </m:fPr>
                      <m:num>
                        <m:r>
                          <a:rPr lang="tr-TR" sz="1400" b="0" i="1" dirty="0" smtClean="0">
                            <a:latin typeface="Cambria Math" panose="02040503050406030204" pitchFamily="18" charset="0"/>
                            <a:ea typeface="Cambria Math" panose="02040503050406030204" pitchFamily="18" charset="0"/>
                          </a:rPr>
                          <m:t>𝑃</m:t>
                        </m:r>
                      </m:num>
                      <m:den>
                        <m:sSub>
                          <m:sSubPr>
                            <m:ctrlPr>
                              <a:rPr lang="tr-TR" sz="1400" b="0" i="1" dirty="0" smtClean="0">
                                <a:latin typeface="Cambria Math" panose="02040503050406030204" pitchFamily="18" charset="0"/>
                                <a:ea typeface="Cambria Math" panose="02040503050406030204" pitchFamily="18" charset="0"/>
                              </a:rPr>
                            </m:ctrlPr>
                          </m:sSubPr>
                          <m:e>
                            <m:r>
                              <a:rPr lang="tr-TR" sz="1400" b="0" i="1" dirty="0" smtClean="0">
                                <a:latin typeface="Cambria Math" panose="02040503050406030204" pitchFamily="18" charset="0"/>
                                <a:ea typeface="Cambria Math" panose="02040503050406030204" pitchFamily="18" charset="0"/>
                              </a:rPr>
                              <m:t>𝐴</m:t>
                            </m:r>
                          </m:e>
                          <m:sub>
                            <m:r>
                              <a:rPr lang="tr-TR" sz="1400" b="0" i="1" dirty="0" smtClean="0">
                                <a:latin typeface="Cambria Math" panose="02040503050406030204" pitchFamily="18" charset="0"/>
                                <a:ea typeface="Cambria Math" panose="02040503050406030204" pitchFamily="18" charset="0"/>
                              </a:rPr>
                              <m:t>0</m:t>
                            </m:r>
                          </m:sub>
                        </m:sSub>
                      </m:den>
                    </m:f>
                  </m:oMath>
                </a14:m>
                <a:r>
                  <a:rPr lang="en-GB" sz="1400" dirty="0"/>
                  <a:t>, </a:t>
                </a:r>
                <a14:m>
                  <m:oMath xmlns:m="http://schemas.openxmlformats.org/officeDocument/2006/math">
                    <m:r>
                      <a:rPr lang="en-GB" sz="1400" i="1" smtClean="0">
                        <a:latin typeface="Cambria Math" panose="02040503050406030204" pitchFamily="18" charset="0"/>
                        <a:ea typeface="Cambria Math" panose="02040503050406030204" pitchFamily="18" charset="0"/>
                      </a:rPr>
                      <m:t>𝜀</m:t>
                    </m:r>
                    <m:r>
                      <a:rPr lang="tr-TR" sz="1400" b="0" i="1" smtClean="0">
                        <a:latin typeface="Cambria Math" panose="02040503050406030204" pitchFamily="18" charset="0"/>
                        <a:ea typeface="Cambria Math" panose="02040503050406030204" pitchFamily="18" charset="0"/>
                      </a:rPr>
                      <m:t>=</m:t>
                    </m:r>
                    <m:f>
                      <m:fPr>
                        <m:ctrlPr>
                          <a:rPr lang="tr-TR" sz="1400" b="0" i="1" smtClean="0">
                            <a:latin typeface="Cambria Math" panose="02040503050406030204" pitchFamily="18" charset="0"/>
                            <a:ea typeface="Cambria Math" panose="02040503050406030204" pitchFamily="18" charset="0"/>
                          </a:rPr>
                        </m:ctrlPr>
                      </m:fPr>
                      <m:num>
                        <m:r>
                          <a:rPr lang="tr-TR" sz="1400" b="0" i="1" smtClean="0">
                            <a:latin typeface="Cambria Math" panose="02040503050406030204" pitchFamily="18" charset="0"/>
                            <a:ea typeface="Cambria Math" panose="02040503050406030204" pitchFamily="18" charset="0"/>
                          </a:rPr>
                          <m:t>∆</m:t>
                        </m:r>
                        <m:r>
                          <a:rPr lang="tr-TR" sz="1400" b="0" i="1" smtClean="0">
                            <a:latin typeface="Cambria Math" panose="02040503050406030204" pitchFamily="18" charset="0"/>
                            <a:ea typeface="Cambria Math" panose="02040503050406030204" pitchFamily="18" charset="0"/>
                          </a:rPr>
                          <m:t>𝐿</m:t>
                        </m:r>
                      </m:num>
                      <m:den>
                        <m:sSub>
                          <m:sSubPr>
                            <m:ctrlPr>
                              <a:rPr lang="tr-TR" sz="1400" b="0" i="1" smtClean="0">
                                <a:latin typeface="Cambria Math" panose="02040503050406030204" pitchFamily="18" charset="0"/>
                                <a:ea typeface="Cambria Math" panose="02040503050406030204" pitchFamily="18" charset="0"/>
                              </a:rPr>
                            </m:ctrlPr>
                          </m:sSubPr>
                          <m:e>
                            <m:r>
                              <a:rPr lang="tr-TR" sz="1400" b="0" i="1" smtClean="0">
                                <a:latin typeface="Cambria Math" panose="02040503050406030204" pitchFamily="18" charset="0"/>
                                <a:ea typeface="Cambria Math" panose="02040503050406030204" pitchFamily="18" charset="0"/>
                              </a:rPr>
                              <m:t>𝐿</m:t>
                            </m:r>
                          </m:e>
                          <m:sub>
                            <m:r>
                              <a:rPr lang="tr-TR" sz="1400" b="0" i="1" smtClean="0">
                                <a:latin typeface="Cambria Math" panose="02040503050406030204" pitchFamily="18" charset="0"/>
                                <a:ea typeface="Cambria Math" panose="02040503050406030204" pitchFamily="18" charset="0"/>
                              </a:rPr>
                              <m:t>0</m:t>
                            </m:r>
                          </m:sub>
                        </m:sSub>
                      </m:den>
                    </m:f>
                  </m:oMath>
                </a14:m>
                <a:r>
                  <a:rPr lang="en-GB" sz="1400" dirty="0"/>
                  <a:t> </a:t>
                </a:r>
                <a:r>
                  <a:rPr lang="tr-TR" sz="1400" dirty="0"/>
                  <a:t>olacak şekilde </a:t>
                </a:r>
                <a14:m>
                  <m:oMath xmlns:m="http://schemas.openxmlformats.org/officeDocument/2006/math">
                    <m:sSub>
                      <m:sSubPr>
                        <m:ctrlPr>
                          <a:rPr lang="tr-TR" sz="1400" i="1" dirty="0">
                            <a:latin typeface="Cambria Math" panose="02040503050406030204" pitchFamily="18" charset="0"/>
                            <a:ea typeface="Cambria Math" panose="02040503050406030204" pitchFamily="18" charset="0"/>
                          </a:rPr>
                        </m:ctrlPr>
                      </m:sSubPr>
                      <m:e>
                        <m:r>
                          <a:rPr lang="tr-TR" sz="1400" i="1" dirty="0">
                            <a:latin typeface="Cambria Math" panose="02040503050406030204" pitchFamily="18" charset="0"/>
                            <a:ea typeface="Cambria Math" panose="02040503050406030204" pitchFamily="18" charset="0"/>
                          </a:rPr>
                          <m:t>𝐴</m:t>
                        </m:r>
                      </m:e>
                      <m:sub>
                        <m:r>
                          <a:rPr lang="tr-TR" sz="1400" i="1" dirty="0">
                            <a:latin typeface="Cambria Math" panose="02040503050406030204" pitchFamily="18" charset="0"/>
                            <a:ea typeface="Cambria Math" panose="02040503050406030204" pitchFamily="18" charset="0"/>
                          </a:rPr>
                          <m:t>0</m:t>
                        </m:r>
                      </m:sub>
                    </m:sSub>
                  </m:oMath>
                </a14:m>
                <a:r>
                  <a:rPr lang="en-GB" sz="1400" dirty="0"/>
                  <a:t>: </a:t>
                </a:r>
                <a:r>
                  <a:rPr lang="en-GB" sz="1400" dirty="0" err="1"/>
                  <a:t>Numune</a:t>
                </a:r>
                <a:r>
                  <a:rPr lang="en-GB" sz="1400" dirty="0"/>
                  <a:t> ilk </a:t>
                </a:r>
                <a:r>
                  <a:rPr lang="en-GB" sz="1400" dirty="0" err="1"/>
                  <a:t>kesit</a:t>
                </a:r>
                <a:r>
                  <a:rPr lang="en-GB" sz="1400" dirty="0"/>
                  <a:t> </a:t>
                </a:r>
                <a:r>
                  <a:rPr lang="en-GB" sz="1400" dirty="0" err="1"/>
                  <a:t>alanı</a:t>
                </a:r>
                <a:r>
                  <a:rPr lang="en-GB" sz="1400" dirty="0"/>
                  <a:t>,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𝐿</m:t>
                        </m:r>
                      </m:e>
                      <m:sub>
                        <m:r>
                          <a:rPr lang="tr-TR" sz="1400" i="1">
                            <a:latin typeface="Cambria Math" panose="02040503050406030204" pitchFamily="18" charset="0"/>
                            <a:ea typeface="Cambria Math" panose="02040503050406030204" pitchFamily="18" charset="0"/>
                          </a:rPr>
                          <m:t>0</m:t>
                        </m:r>
                      </m:sub>
                    </m:sSub>
                    <m:r>
                      <a:rPr lang="tr-TR" sz="1400" i="1">
                        <a:latin typeface="Cambria Math" panose="02040503050406030204" pitchFamily="18" charset="0"/>
                        <a:ea typeface="Cambria Math" panose="02040503050406030204" pitchFamily="18" charset="0"/>
                      </a:rPr>
                      <m:t> </m:t>
                    </m:r>
                  </m:oMath>
                </a14:m>
                <a:r>
                  <a:rPr lang="en-GB" sz="1400" dirty="0"/>
                  <a:t>: </a:t>
                </a:r>
                <a:r>
                  <a:rPr lang="en-GB" sz="1400" dirty="0" err="1"/>
                  <a:t>Numune</a:t>
                </a:r>
                <a:r>
                  <a:rPr lang="en-GB" sz="1400" dirty="0"/>
                  <a:t> ilk </a:t>
                </a:r>
                <a:r>
                  <a:rPr lang="en-GB" sz="1400" dirty="0" err="1"/>
                  <a:t>boyudur</a:t>
                </a:r>
                <a:r>
                  <a:rPr lang="en-GB" sz="1400" dirty="0"/>
                  <a:t>. </a:t>
                </a:r>
                <a:endParaRPr lang="tr-TR" sz="1400" dirty="0"/>
              </a:p>
              <a:p>
                <a:pPr marL="285750" indent="-285750" algn="just">
                  <a:buFont typeface="Arial" panose="020B0604020202020204" pitchFamily="34" charset="0"/>
                  <a:buChar char="•"/>
                </a:pPr>
                <a:r>
                  <a:rPr lang="en-GB" sz="1400" dirty="0" err="1"/>
                  <a:t>Uzama</a:t>
                </a:r>
                <a:r>
                  <a:rPr lang="en-GB" sz="1400" dirty="0"/>
                  <a:t> </a:t>
                </a:r>
                <a:r>
                  <a:rPr lang="en-GB" sz="1400" dirty="0" err="1"/>
                  <a:t>ile</a:t>
                </a:r>
                <a:r>
                  <a:rPr lang="en-GB" sz="1400" dirty="0"/>
                  <a:t> </a:t>
                </a:r>
                <a:r>
                  <a:rPr lang="en-GB" sz="1400" dirty="0" err="1"/>
                  <a:t>birlikte</a:t>
                </a:r>
                <a:r>
                  <a:rPr lang="en-GB" sz="1400" dirty="0"/>
                  <a:t> </a:t>
                </a:r>
                <a:r>
                  <a:rPr lang="en-GB" sz="1400" dirty="0" err="1"/>
                  <a:t>numune</a:t>
                </a:r>
                <a:r>
                  <a:rPr lang="en-GB" sz="1400" dirty="0"/>
                  <a:t> </a:t>
                </a:r>
                <a:r>
                  <a:rPr lang="en-GB" sz="1400" dirty="0" err="1"/>
                  <a:t>kesit</a:t>
                </a:r>
                <a:r>
                  <a:rPr lang="en-GB" sz="1400" dirty="0"/>
                  <a:t> </a:t>
                </a:r>
                <a:r>
                  <a:rPr lang="en-GB" sz="1400" dirty="0" err="1"/>
                  <a:t>alanı</a:t>
                </a:r>
                <a:r>
                  <a:rPr lang="en-GB" sz="1400" dirty="0"/>
                  <a:t> </a:t>
                </a:r>
                <a:r>
                  <a:rPr lang="en-GB" sz="1400" dirty="0" err="1"/>
                  <a:t>daralır</a:t>
                </a:r>
                <a:r>
                  <a:rPr lang="en-GB" sz="1400" dirty="0"/>
                  <a:t> (</a:t>
                </a:r>
                <a14:m>
                  <m:oMath xmlns:m="http://schemas.openxmlformats.org/officeDocument/2006/math">
                    <m:sSub>
                      <m:sSubPr>
                        <m:ctrlPr>
                          <a:rPr lang="tr-TR" sz="1400" i="1" dirty="0">
                            <a:latin typeface="Cambria Math" panose="02040503050406030204" pitchFamily="18" charset="0"/>
                            <a:ea typeface="Cambria Math" panose="02040503050406030204" pitchFamily="18" charset="0"/>
                          </a:rPr>
                        </m:ctrlPr>
                      </m:sSubPr>
                      <m:e>
                        <m:r>
                          <a:rPr lang="tr-TR" sz="1400" b="0" i="1" dirty="0" smtClean="0">
                            <a:latin typeface="Cambria Math" panose="02040503050406030204" pitchFamily="18" charset="0"/>
                            <a:ea typeface="Cambria Math" panose="02040503050406030204" pitchFamily="18" charset="0"/>
                          </a:rPr>
                          <m:t>𝐴</m:t>
                        </m:r>
                        <m:r>
                          <a:rPr lang="tr-TR" sz="1400" b="0" i="1" dirty="0" smtClean="0">
                            <a:latin typeface="Cambria Math" panose="02040503050406030204" pitchFamily="18" charset="0"/>
                            <a:ea typeface="Cambria Math" panose="02040503050406030204" pitchFamily="18" charset="0"/>
                          </a:rPr>
                          <m:t>&lt;</m:t>
                        </m:r>
                        <m:r>
                          <a:rPr lang="tr-TR" sz="1400" i="1" dirty="0">
                            <a:latin typeface="Cambria Math" panose="02040503050406030204" pitchFamily="18" charset="0"/>
                            <a:ea typeface="Cambria Math" panose="02040503050406030204" pitchFamily="18" charset="0"/>
                          </a:rPr>
                          <m:t>𝐴</m:t>
                        </m:r>
                      </m:e>
                      <m:sub>
                        <m:r>
                          <a:rPr lang="tr-TR" sz="1400" i="1" dirty="0">
                            <a:latin typeface="Cambria Math" panose="02040503050406030204" pitchFamily="18" charset="0"/>
                            <a:ea typeface="Cambria Math" panose="02040503050406030204" pitchFamily="18" charset="0"/>
                          </a:rPr>
                          <m:t>0</m:t>
                        </m:r>
                      </m:sub>
                    </m:sSub>
                  </m:oMath>
                </a14:m>
                <a:r>
                  <a:rPr lang="en-GB" sz="1400" dirty="0"/>
                  <a:t>), </a:t>
                </a:r>
                <a:r>
                  <a:rPr lang="en-GB" sz="1400" dirty="0" err="1"/>
                  <a:t>boyu</a:t>
                </a:r>
                <a:r>
                  <a:rPr lang="en-GB" sz="1400" dirty="0"/>
                  <a:t> </a:t>
                </a:r>
                <a:r>
                  <a:rPr lang="en-GB" sz="1400" dirty="0" err="1"/>
                  <a:t>ise</a:t>
                </a:r>
                <a:r>
                  <a:rPr lang="en-GB" sz="1400" dirty="0"/>
                  <a:t> ∆𝐿 </a:t>
                </a:r>
                <a:r>
                  <a:rPr lang="en-GB" sz="1400" dirty="0" err="1"/>
                  <a:t>kadar</a:t>
                </a:r>
                <a:r>
                  <a:rPr lang="tr-TR" sz="1400" dirty="0"/>
                  <a:t> </a:t>
                </a:r>
                <a:r>
                  <a:rPr lang="en-GB" sz="1400" dirty="0" err="1"/>
                  <a:t>artar</a:t>
                </a:r>
                <a:r>
                  <a:rPr lang="en-GB" sz="1400" dirty="0"/>
                  <a:t>. </a:t>
                </a:r>
                <a:r>
                  <a:rPr lang="tr-TR" sz="1400" dirty="0"/>
                  <a:t> </a:t>
                </a:r>
                <a:r>
                  <a:rPr lang="en-GB" sz="1400" dirty="0" err="1"/>
                  <a:t>Anlık</a:t>
                </a:r>
                <a:r>
                  <a:rPr lang="en-GB" sz="1400" dirty="0"/>
                  <a:t> </a:t>
                </a:r>
                <a14:m>
                  <m:oMath xmlns:m="http://schemas.openxmlformats.org/officeDocument/2006/math">
                    <m:r>
                      <a:rPr lang="en-GB" sz="1400" i="1" dirty="0">
                        <a:latin typeface="Cambria Math" panose="02040503050406030204" pitchFamily="18" charset="0"/>
                        <a:ea typeface="Cambria Math" panose="02040503050406030204" pitchFamily="18" charset="0"/>
                      </a:rPr>
                      <m:t>𝜎</m:t>
                    </m:r>
                  </m:oMath>
                </a14:m>
                <a:r>
                  <a:rPr lang="en-GB" sz="1400" dirty="0"/>
                  <a:t> </a:t>
                </a:r>
                <a:r>
                  <a:rPr lang="en-GB" sz="1400" dirty="0" err="1"/>
                  <a:t>ve</a:t>
                </a:r>
                <a:r>
                  <a:rPr lang="en-GB" sz="1400" dirty="0"/>
                  <a:t> </a:t>
                </a:r>
                <a14:m>
                  <m:oMath xmlns:m="http://schemas.openxmlformats.org/officeDocument/2006/math">
                    <m:r>
                      <a:rPr lang="en-GB" sz="1400" i="1">
                        <a:latin typeface="Cambria Math" panose="02040503050406030204" pitchFamily="18" charset="0"/>
                        <a:ea typeface="Cambria Math" panose="02040503050406030204" pitchFamily="18" charset="0"/>
                      </a:rPr>
                      <m:t>𝜀</m:t>
                    </m:r>
                  </m:oMath>
                </a14:m>
                <a:r>
                  <a:rPr lang="en-GB" sz="1400" dirty="0"/>
                  <a:t> </a:t>
                </a:r>
                <a:r>
                  <a:rPr lang="en-GB" sz="1400" dirty="0" err="1"/>
                  <a:t>tespitinde</a:t>
                </a:r>
                <a:r>
                  <a:rPr lang="en-GB" sz="1400" dirty="0"/>
                  <a:t> o </a:t>
                </a:r>
                <a:r>
                  <a:rPr lang="en-GB" sz="1400" dirty="0" err="1"/>
                  <a:t>andaki</a:t>
                </a:r>
                <a:r>
                  <a:rPr lang="en-GB" sz="1400" dirty="0"/>
                  <a:t> </a:t>
                </a:r>
                <a:r>
                  <a:rPr lang="en-GB" sz="1400" dirty="0" err="1"/>
                  <a:t>kesit</a:t>
                </a:r>
                <a:r>
                  <a:rPr lang="en-GB" sz="1400" dirty="0"/>
                  <a:t> </a:t>
                </a:r>
                <a:r>
                  <a:rPr lang="en-GB" sz="1400" dirty="0" err="1"/>
                  <a:t>alanı</a:t>
                </a:r>
                <a:r>
                  <a:rPr lang="en-GB" sz="1400" dirty="0"/>
                  <a:t> </a:t>
                </a:r>
                <a:r>
                  <a:rPr lang="en-GB" sz="1400" dirty="0" err="1"/>
                  <a:t>ve</a:t>
                </a:r>
                <a:r>
                  <a:rPr lang="en-GB" sz="1400" dirty="0"/>
                  <a:t> boy </a:t>
                </a:r>
                <a:r>
                  <a:rPr lang="en-GB" sz="1400" dirty="0" err="1"/>
                  <a:t>alınması</a:t>
                </a:r>
                <a:r>
                  <a:rPr lang="en-GB" sz="1400" dirty="0"/>
                  <a:t> </a:t>
                </a:r>
                <a:r>
                  <a:rPr lang="en-GB" sz="1400" dirty="0" err="1"/>
                  <a:t>daha</a:t>
                </a:r>
                <a:r>
                  <a:rPr lang="en-GB" sz="1400" dirty="0"/>
                  <a:t> </a:t>
                </a:r>
                <a:r>
                  <a:rPr lang="en-GB" sz="1400" dirty="0" err="1"/>
                  <a:t>doğru</a:t>
                </a:r>
                <a:r>
                  <a:rPr lang="en-GB" sz="1400" dirty="0"/>
                  <a:t> </a:t>
                </a:r>
                <a:r>
                  <a:rPr lang="en-GB" sz="1400" dirty="0" err="1"/>
                  <a:t>olsa</a:t>
                </a:r>
                <a:r>
                  <a:rPr lang="en-GB" sz="1400" dirty="0"/>
                  <a:t> da, ilk </a:t>
                </a:r>
                <a:r>
                  <a:rPr lang="en-GB" sz="1400" dirty="0" err="1"/>
                  <a:t>değerler</a:t>
                </a:r>
                <a:r>
                  <a:rPr lang="en-GB" sz="1400" dirty="0"/>
                  <a:t> (</a:t>
                </a:r>
                <a14:m>
                  <m:oMath xmlns:m="http://schemas.openxmlformats.org/officeDocument/2006/math">
                    <m:sSub>
                      <m:sSubPr>
                        <m:ctrlPr>
                          <a:rPr lang="tr-TR" sz="1400" i="1" dirty="0">
                            <a:latin typeface="Cambria Math" panose="02040503050406030204" pitchFamily="18" charset="0"/>
                            <a:ea typeface="Cambria Math" panose="02040503050406030204" pitchFamily="18" charset="0"/>
                          </a:rPr>
                        </m:ctrlPr>
                      </m:sSubPr>
                      <m:e>
                        <m:r>
                          <a:rPr lang="tr-TR" sz="1400" i="1" dirty="0">
                            <a:latin typeface="Cambria Math" panose="02040503050406030204" pitchFamily="18" charset="0"/>
                            <a:ea typeface="Cambria Math" panose="02040503050406030204" pitchFamily="18" charset="0"/>
                          </a:rPr>
                          <m:t>𝐴</m:t>
                        </m:r>
                      </m:e>
                      <m:sub>
                        <m:r>
                          <a:rPr lang="tr-TR" sz="1400" i="1" dirty="0">
                            <a:latin typeface="Cambria Math" panose="02040503050406030204" pitchFamily="18" charset="0"/>
                            <a:ea typeface="Cambria Math" panose="02040503050406030204" pitchFamily="18" charset="0"/>
                          </a:rPr>
                          <m:t>0</m:t>
                        </m:r>
                      </m:sub>
                    </m:sSub>
                  </m:oMath>
                </a14:m>
                <a:r>
                  <a:rPr lang="en-GB" sz="1400" dirty="0"/>
                  <a:t> </a:t>
                </a:r>
                <a:r>
                  <a:rPr lang="en-GB" sz="1400" dirty="0" err="1"/>
                  <a:t>ve</a:t>
                </a:r>
                <a:r>
                  <a:rPr lang="en-GB" sz="1400" dirty="0"/>
                  <a:t> </a:t>
                </a:r>
                <a14:m>
                  <m:oMath xmlns:m="http://schemas.openxmlformats.org/officeDocument/2006/math">
                    <m:sSub>
                      <m:sSubPr>
                        <m:ctrlPr>
                          <a:rPr lang="tr-TR" sz="1400" i="1">
                            <a:latin typeface="Cambria Math" panose="02040503050406030204" pitchFamily="18" charset="0"/>
                            <a:ea typeface="Cambria Math" panose="02040503050406030204" pitchFamily="18" charset="0"/>
                          </a:rPr>
                        </m:ctrlPr>
                      </m:sSubPr>
                      <m:e>
                        <m:r>
                          <a:rPr lang="tr-TR" sz="1400" i="1">
                            <a:latin typeface="Cambria Math" panose="02040503050406030204" pitchFamily="18" charset="0"/>
                            <a:ea typeface="Cambria Math" panose="02040503050406030204" pitchFamily="18" charset="0"/>
                          </a:rPr>
                          <m:t>𝐿</m:t>
                        </m:r>
                      </m:e>
                      <m:sub>
                        <m:r>
                          <a:rPr lang="tr-TR" sz="1400" i="1">
                            <a:latin typeface="Cambria Math" panose="02040503050406030204" pitchFamily="18" charset="0"/>
                            <a:ea typeface="Cambria Math" panose="02040503050406030204" pitchFamily="18" charset="0"/>
                          </a:rPr>
                          <m:t>0</m:t>
                        </m:r>
                      </m:sub>
                    </m:sSub>
                  </m:oMath>
                </a14:m>
                <a:r>
                  <a:rPr lang="en-GB" sz="1400" dirty="0"/>
                  <a:t>) </a:t>
                </a:r>
                <a:r>
                  <a:rPr lang="en-GB" sz="1400" dirty="0" err="1"/>
                  <a:t>alınarak</a:t>
                </a:r>
                <a:r>
                  <a:rPr lang="en-GB" sz="1400" dirty="0"/>
                  <a:t> </a:t>
                </a:r>
                <a:r>
                  <a:rPr lang="en-GB" sz="1400" dirty="0" err="1"/>
                  <a:t>işlem</a:t>
                </a:r>
                <a:r>
                  <a:rPr lang="tr-TR" sz="1400" dirty="0"/>
                  <a:t> </a:t>
                </a:r>
                <a:r>
                  <a:rPr lang="en-GB" sz="1400" dirty="0" err="1"/>
                  <a:t>yapılır</a:t>
                </a:r>
                <a:r>
                  <a:rPr lang="en-GB" sz="1400" dirty="0"/>
                  <a:t> ki, </a:t>
                </a:r>
                <a:r>
                  <a:rPr lang="en-GB" sz="1400" dirty="0" err="1"/>
                  <a:t>bu</a:t>
                </a:r>
                <a:r>
                  <a:rPr lang="en-GB" sz="1400" dirty="0"/>
                  <a:t> </a:t>
                </a:r>
                <a:r>
                  <a:rPr lang="en-GB" sz="1400" dirty="0" err="1"/>
                  <a:t>mühendislik</a:t>
                </a:r>
                <a:r>
                  <a:rPr lang="en-GB" sz="1400" dirty="0"/>
                  <a:t> </a:t>
                </a:r>
                <a:r>
                  <a:rPr lang="en-GB" sz="1400" dirty="0" err="1"/>
                  <a:t>açısından</a:t>
                </a:r>
                <a:r>
                  <a:rPr lang="en-GB" sz="1400" dirty="0"/>
                  <a:t> </a:t>
                </a:r>
                <a:r>
                  <a:rPr lang="en-GB" sz="1400" dirty="0" err="1"/>
                  <a:t>kabul</a:t>
                </a:r>
                <a:r>
                  <a:rPr lang="en-GB" sz="1400" dirty="0"/>
                  <a:t> </a:t>
                </a:r>
                <a:r>
                  <a:rPr lang="en-GB" sz="1400" dirty="0" err="1"/>
                  <a:t>edilebilir</a:t>
                </a:r>
                <a:r>
                  <a:rPr lang="en-GB" sz="1400" dirty="0"/>
                  <a:t> </a:t>
                </a:r>
                <a:r>
                  <a:rPr lang="en-GB" sz="1400" dirty="0" err="1"/>
                  <a:t>bir</a:t>
                </a:r>
                <a:r>
                  <a:rPr lang="en-GB" sz="1400" dirty="0"/>
                  <a:t> </a:t>
                </a:r>
                <a:r>
                  <a:rPr lang="en-GB" sz="1400" dirty="0" err="1"/>
                  <a:t>yaklaşımdır</a:t>
                </a:r>
                <a:r>
                  <a:rPr lang="en-GB" sz="1400" dirty="0"/>
                  <a:t>. </a:t>
                </a:r>
                <a:r>
                  <a:rPr lang="tr-TR" sz="1400" dirty="0"/>
                  <a:t> </a:t>
                </a:r>
                <a:r>
                  <a:rPr lang="en-GB" sz="1400" dirty="0" err="1"/>
                  <a:t>Akma</a:t>
                </a:r>
                <a:r>
                  <a:rPr lang="en-GB" sz="1400" dirty="0"/>
                  <a:t> </a:t>
                </a:r>
                <a:r>
                  <a:rPr lang="en-GB" sz="1400" dirty="0" err="1"/>
                  <a:t>gerilmesinden</a:t>
                </a:r>
                <a:r>
                  <a:rPr lang="en-GB" sz="1400" dirty="0"/>
                  <a:t> (</a:t>
                </a:r>
                <a14:m>
                  <m:oMath xmlns:m="http://schemas.openxmlformats.org/officeDocument/2006/math">
                    <m:sSub>
                      <m:sSubPr>
                        <m:ctrlPr>
                          <a:rPr lang="en-GB" sz="1400" i="1" dirty="0" smtClean="0">
                            <a:latin typeface="Cambria Math" panose="02040503050406030204" pitchFamily="18" charset="0"/>
                          </a:rPr>
                        </m:ctrlPr>
                      </m:sSubPr>
                      <m:e>
                        <m:r>
                          <a:rPr lang="en-GB" sz="1400" i="1" dirty="0">
                            <a:latin typeface="Cambria Math" panose="02040503050406030204" pitchFamily="18" charset="0"/>
                            <a:ea typeface="Cambria Math" panose="02040503050406030204" pitchFamily="18" charset="0"/>
                          </a:rPr>
                          <m:t>𝜎</m:t>
                        </m:r>
                      </m:e>
                      <m:sub>
                        <m:r>
                          <a:rPr lang="tr-TR" sz="1400" b="0" i="1" dirty="0" smtClean="0">
                            <a:latin typeface="Cambria Math" panose="02040503050406030204" pitchFamily="18" charset="0"/>
                          </a:rPr>
                          <m:t>𝑎𝑘</m:t>
                        </m:r>
                      </m:sub>
                    </m:sSub>
                  </m:oMath>
                </a14:m>
                <a:r>
                  <a:rPr lang="en-GB" sz="1400" dirty="0"/>
                  <a:t>)</a:t>
                </a:r>
                <a:r>
                  <a:rPr lang="tr-TR" sz="1400" dirty="0"/>
                  <a:t> </a:t>
                </a:r>
                <a:r>
                  <a:rPr lang="en-GB" sz="1400" dirty="0" err="1"/>
                  <a:t>sonra</a:t>
                </a:r>
                <a:r>
                  <a:rPr lang="en-GB" sz="1400" dirty="0"/>
                  <a:t> </a:t>
                </a:r>
                <a:r>
                  <a:rPr lang="en-GB" sz="1400" dirty="0" err="1"/>
                  <a:t>plastik</a:t>
                </a:r>
                <a:r>
                  <a:rPr lang="en-GB" sz="1400" dirty="0"/>
                  <a:t> </a:t>
                </a:r>
                <a:r>
                  <a:rPr lang="en-GB" sz="1400" dirty="0" err="1"/>
                  <a:t>deformasyon</a:t>
                </a:r>
                <a:r>
                  <a:rPr lang="tr-TR" sz="1400" dirty="0"/>
                  <a:t> (kalıcı) </a:t>
                </a:r>
                <a:r>
                  <a:rPr lang="en-GB" sz="1400" dirty="0" err="1"/>
                  <a:t>başlar</a:t>
                </a:r>
                <a:r>
                  <a:rPr lang="en-GB" sz="1400" dirty="0"/>
                  <a:t>. </a:t>
                </a:r>
                <a:r>
                  <a:rPr lang="en-GB" sz="1400" dirty="0" err="1"/>
                  <a:t>Başlangıçtaki</a:t>
                </a:r>
                <a:r>
                  <a:rPr lang="en-GB" sz="1400" dirty="0"/>
                  <a:t> </a:t>
                </a:r>
                <a:r>
                  <a:rPr lang="en-GB" sz="1400" dirty="0" err="1"/>
                  <a:t>doğrusal</a:t>
                </a:r>
                <a:r>
                  <a:rPr lang="en-GB" sz="1400" dirty="0"/>
                  <a:t> </a:t>
                </a:r>
                <a:r>
                  <a:rPr lang="tr-TR" sz="1400" dirty="0"/>
                  <a:t>(lineer) </a:t>
                </a:r>
                <a:r>
                  <a:rPr lang="en-GB" sz="1400" dirty="0" err="1"/>
                  <a:t>kısım</a:t>
                </a:r>
                <a:r>
                  <a:rPr lang="en-GB" sz="1400" dirty="0"/>
                  <a:t> </a:t>
                </a:r>
                <a:r>
                  <a:rPr lang="en-GB" sz="1400" dirty="0" err="1"/>
                  <a:t>akma</a:t>
                </a:r>
                <a:r>
                  <a:rPr lang="en-GB" sz="1400" dirty="0"/>
                  <a:t> </a:t>
                </a:r>
                <a:r>
                  <a:rPr lang="en-GB" sz="1400" dirty="0" err="1"/>
                  <a:t>sınırından</a:t>
                </a:r>
                <a:r>
                  <a:rPr lang="en-GB" sz="1400" dirty="0"/>
                  <a:t> </a:t>
                </a:r>
                <a:r>
                  <a:rPr lang="en-GB" sz="1400" dirty="0" err="1"/>
                  <a:t>biraz</a:t>
                </a:r>
                <a:r>
                  <a:rPr lang="en-GB" sz="1400" dirty="0"/>
                  <a:t> </a:t>
                </a:r>
                <a:r>
                  <a:rPr lang="en-GB" sz="1400" dirty="0" err="1"/>
                  <a:t>önce</a:t>
                </a:r>
                <a:r>
                  <a:rPr lang="en-GB" sz="1400" dirty="0"/>
                  <a:t> </a:t>
                </a:r>
                <a:r>
                  <a:rPr lang="en-GB" sz="1400" dirty="0" err="1"/>
                  <a:t>bitse</a:t>
                </a:r>
                <a:r>
                  <a:rPr lang="en-GB" sz="1400" dirty="0"/>
                  <a:t> de, </a:t>
                </a:r>
                <a14:m>
                  <m:oMath xmlns:m="http://schemas.openxmlformats.org/officeDocument/2006/math">
                    <m:sSub>
                      <m:sSubPr>
                        <m:ctrlPr>
                          <a:rPr lang="en-GB" sz="1400" i="1" dirty="0">
                            <a:latin typeface="Cambria Math" panose="02040503050406030204" pitchFamily="18" charset="0"/>
                          </a:rPr>
                        </m:ctrlPr>
                      </m:sSubPr>
                      <m:e>
                        <m:r>
                          <a:rPr lang="en-GB" sz="1400" i="1" dirty="0">
                            <a:latin typeface="Cambria Math" panose="02040503050406030204" pitchFamily="18" charset="0"/>
                            <a:ea typeface="Cambria Math" panose="02040503050406030204" pitchFamily="18" charset="0"/>
                          </a:rPr>
                          <m:t>𝜎</m:t>
                        </m:r>
                      </m:e>
                      <m:sub>
                        <m:r>
                          <a:rPr lang="tr-TR" sz="1400" i="1" dirty="0">
                            <a:latin typeface="Cambria Math" panose="02040503050406030204" pitchFamily="18" charset="0"/>
                          </a:rPr>
                          <m:t>𝑎𝑘</m:t>
                        </m:r>
                      </m:sub>
                    </m:sSub>
                  </m:oMath>
                </a14:m>
                <a:r>
                  <a:rPr lang="en-GB" sz="1400" dirty="0"/>
                  <a:t> </a:t>
                </a:r>
                <a:r>
                  <a:rPr lang="en-GB" sz="1400" dirty="0" err="1"/>
                  <a:t>bu</a:t>
                </a:r>
                <a:r>
                  <a:rPr lang="en-GB" sz="1400" dirty="0"/>
                  <a:t> </a:t>
                </a:r>
                <a:r>
                  <a:rPr lang="en-GB" sz="1400" dirty="0" err="1"/>
                  <a:t>doğrusal</a:t>
                </a:r>
                <a:r>
                  <a:rPr lang="en-GB" sz="1400" dirty="0"/>
                  <a:t> </a:t>
                </a:r>
                <a:r>
                  <a:rPr lang="en-GB" sz="1400" dirty="0" err="1"/>
                  <a:t>kısma</a:t>
                </a:r>
                <a:r>
                  <a:rPr lang="en-GB" sz="1400" dirty="0"/>
                  <a:t> </a:t>
                </a:r>
                <a:r>
                  <a:rPr lang="en-GB" sz="1400" dirty="0" err="1"/>
                  <a:t>genelde</a:t>
                </a:r>
                <a:r>
                  <a:rPr lang="en-GB" sz="1400" dirty="0"/>
                  <a:t> </a:t>
                </a:r>
                <a:r>
                  <a:rPr lang="en-GB" sz="1400" dirty="0" err="1"/>
                  <a:t>dahil</a:t>
                </a:r>
                <a:r>
                  <a:rPr lang="en-GB" sz="1400" dirty="0"/>
                  <a:t> </a:t>
                </a:r>
                <a:r>
                  <a:rPr lang="en-GB" sz="1400" dirty="0" err="1"/>
                  <a:t>edilir</a:t>
                </a:r>
                <a:r>
                  <a:rPr lang="en-GB" sz="1400" dirty="0"/>
                  <a:t>. </a:t>
                </a:r>
                <a:r>
                  <a:rPr lang="en-GB" sz="1400" dirty="0" err="1"/>
                  <a:t>Doğrusal</a:t>
                </a:r>
                <a:r>
                  <a:rPr lang="tr-TR" sz="1400" dirty="0"/>
                  <a:t> </a:t>
                </a:r>
                <a:r>
                  <a:rPr lang="en-GB" sz="1400" dirty="0" err="1"/>
                  <a:t>kısmın</a:t>
                </a:r>
                <a:r>
                  <a:rPr lang="en-GB" sz="1400" dirty="0"/>
                  <a:t> </a:t>
                </a:r>
                <a:r>
                  <a:rPr lang="en-GB" sz="1400" dirty="0" err="1"/>
                  <a:t>eğimi</a:t>
                </a:r>
                <a:r>
                  <a:rPr lang="en-GB" sz="1400" dirty="0"/>
                  <a:t> E </a:t>
                </a:r>
                <a:r>
                  <a:rPr lang="en-GB" sz="1400" dirty="0" err="1"/>
                  <a:t>elasti</a:t>
                </a:r>
                <a:r>
                  <a:rPr lang="tr-TR" sz="1400" dirty="0"/>
                  <a:t>site</a:t>
                </a:r>
                <a:r>
                  <a:rPr lang="en-GB" sz="1400" dirty="0"/>
                  <a:t> </a:t>
                </a:r>
                <a:r>
                  <a:rPr lang="en-GB" sz="1400" dirty="0" err="1"/>
                  <a:t>modülü</a:t>
                </a:r>
                <a:r>
                  <a:rPr lang="en-GB" sz="1400" dirty="0"/>
                  <a:t> </a:t>
                </a:r>
                <a:r>
                  <a:rPr lang="en-GB" sz="1400" dirty="0" err="1"/>
                  <a:t>olarak</a:t>
                </a:r>
                <a:r>
                  <a:rPr lang="en-GB" sz="1400" dirty="0"/>
                  <a:t> </a:t>
                </a:r>
                <a:r>
                  <a:rPr lang="en-GB" sz="1400" dirty="0" err="1"/>
                  <a:t>tanımlanan</a:t>
                </a:r>
                <a:r>
                  <a:rPr lang="en-GB" sz="1400" dirty="0"/>
                  <a:t> </a:t>
                </a:r>
                <a:r>
                  <a:rPr lang="en-GB" sz="1400" dirty="0" err="1"/>
                  <a:t>malzeme</a:t>
                </a:r>
                <a:r>
                  <a:rPr lang="en-GB" sz="1400" dirty="0"/>
                  <a:t> </a:t>
                </a:r>
                <a:r>
                  <a:rPr lang="en-GB" sz="1400" dirty="0" err="1"/>
                  <a:t>özelliğidir</a:t>
                </a:r>
                <a:r>
                  <a:rPr lang="en-GB" sz="1400" dirty="0"/>
                  <a:t>. </a:t>
                </a:r>
                <a:r>
                  <a:rPr lang="en-GB" sz="1400" dirty="0" err="1"/>
                  <a:t>Çenelerin</a:t>
                </a:r>
                <a:r>
                  <a:rPr lang="en-GB" sz="1400" dirty="0"/>
                  <a:t> </a:t>
                </a:r>
                <a:r>
                  <a:rPr lang="en-GB" sz="1400" dirty="0" err="1"/>
                  <a:t>elastikliğinin</a:t>
                </a:r>
                <a:r>
                  <a:rPr lang="en-GB" sz="1400" dirty="0"/>
                  <a:t> </a:t>
                </a:r>
                <a:r>
                  <a:rPr lang="en-GB" sz="1400" dirty="0" err="1"/>
                  <a:t>sonuçları</a:t>
                </a:r>
                <a:r>
                  <a:rPr lang="en-GB" sz="1400" dirty="0"/>
                  <a:t> </a:t>
                </a:r>
                <a:r>
                  <a:rPr lang="en-GB" sz="1400" dirty="0" err="1"/>
                  <a:t>etkilememesi</a:t>
                </a:r>
                <a:r>
                  <a:rPr lang="en-GB" sz="1400" dirty="0"/>
                  <a:t> </a:t>
                </a:r>
                <a:r>
                  <a:rPr lang="en-GB" sz="1400" dirty="0" err="1"/>
                  <a:t>için</a:t>
                </a:r>
                <a:r>
                  <a:rPr lang="en-GB" sz="1400" dirty="0"/>
                  <a:t> </a:t>
                </a:r>
                <a14:m>
                  <m:oMath xmlns:m="http://schemas.openxmlformats.org/officeDocument/2006/math">
                    <m:r>
                      <a:rPr lang="en-GB" sz="1400" i="1" dirty="0" smtClean="0">
                        <a:latin typeface="Cambria Math" panose="02040503050406030204" pitchFamily="18" charset="0"/>
                        <a:ea typeface="Cambria Math" panose="02040503050406030204" pitchFamily="18" charset="0"/>
                      </a:rPr>
                      <m:t>𝜀</m:t>
                    </m:r>
                  </m:oMath>
                </a14:m>
                <a:r>
                  <a:rPr lang="tr-TR" sz="1400" dirty="0"/>
                  <a:t> </a:t>
                </a:r>
                <a:r>
                  <a:rPr lang="en-GB" sz="1400" dirty="0" err="1"/>
                  <a:t>değerlerinin</a:t>
                </a:r>
                <a:r>
                  <a:rPr lang="en-GB" sz="1400" dirty="0"/>
                  <a:t> </a:t>
                </a:r>
                <a:r>
                  <a:rPr lang="en-GB" sz="1400" dirty="0" err="1"/>
                  <a:t>numune</a:t>
                </a:r>
                <a:r>
                  <a:rPr lang="tr-TR" sz="1400" dirty="0" err="1"/>
                  <a:t>nin</a:t>
                </a:r>
                <a:r>
                  <a:rPr lang="tr-TR" sz="1400" dirty="0"/>
                  <a:t> orta kısmı</a:t>
                </a:r>
                <a:r>
                  <a:rPr lang="en-GB" sz="1400" dirty="0"/>
                  <a:t> </a:t>
                </a:r>
                <a:r>
                  <a:rPr lang="en-GB" sz="1400" dirty="0" err="1"/>
                  <a:t>üzerinde</a:t>
                </a:r>
                <a:r>
                  <a:rPr lang="en-GB" sz="1400" dirty="0"/>
                  <a:t> </a:t>
                </a:r>
                <a:r>
                  <a:rPr lang="tr-TR" sz="1400" dirty="0"/>
                  <a:t>bir takım metotlar</a:t>
                </a:r>
                <a:r>
                  <a:rPr lang="en-GB" sz="1400" dirty="0"/>
                  <a:t> </a:t>
                </a:r>
                <a:r>
                  <a:rPr lang="en-GB" sz="1400" dirty="0" err="1"/>
                  <a:t>ile</a:t>
                </a:r>
                <a:r>
                  <a:rPr lang="en-GB" sz="1400" dirty="0"/>
                  <a:t> </a:t>
                </a:r>
                <a:r>
                  <a:rPr lang="en-GB" sz="1400" dirty="0" err="1"/>
                  <a:t>okunması</a:t>
                </a:r>
                <a:r>
                  <a:rPr lang="en-GB" sz="1400" dirty="0"/>
                  <a:t> </a:t>
                </a:r>
                <a:r>
                  <a:rPr lang="en-GB" sz="1400" dirty="0" err="1"/>
                  <a:t>daha</a:t>
                </a:r>
                <a:r>
                  <a:rPr lang="en-GB" sz="1400" dirty="0"/>
                  <a:t> </a:t>
                </a:r>
                <a:r>
                  <a:rPr lang="en-GB" sz="1400" dirty="0" err="1"/>
                  <a:t>doğrudur</a:t>
                </a:r>
                <a:r>
                  <a:rPr lang="tr-TR" sz="1400" dirty="0"/>
                  <a:t> [Zor M., 2023]</a:t>
                </a:r>
                <a:r>
                  <a:rPr lang="en-GB" sz="1400" dirty="0"/>
                  <a:t>.</a:t>
                </a:r>
              </a:p>
            </p:txBody>
          </p:sp>
        </mc:Choice>
        <mc:Fallback xmlns="">
          <p:sp>
            <p:nvSpPr>
              <p:cNvPr id="17" name="TextBox 16">
                <a:extLst>
                  <a:ext uri="{FF2B5EF4-FFF2-40B4-BE49-F238E27FC236}">
                    <a16:creationId xmlns:a16="http://schemas.microsoft.com/office/drawing/2014/main" id="{4F3D4B88-6DC5-F967-3A6B-020EBB929834}"/>
                  </a:ext>
                </a:extLst>
              </p:cNvPr>
              <p:cNvSpPr txBox="1">
                <a:spLocks noRot="1" noChangeAspect="1" noMove="1" noResize="1" noEditPoints="1" noAdjustHandles="1" noChangeArrowheads="1" noChangeShapeType="1" noTextEdit="1"/>
              </p:cNvSpPr>
              <p:nvPr/>
            </p:nvSpPr>
            <p:spPr>
              <a:xfrm>
                <a:off x="-1" y="4720514"/>
                <a:ext cx="12192000" cy="2055563"/>
              </a:xfrm>
              <a:prstGeom prst="rect">
                <a:avLst/>
              </a:prstGeom>
              <a:blipFill>
                <a:blip r:embed="rId8"/>
                <a:stretch>
                  <a:fillRect l="-50" t="-592" r="-150" b="-2071"/>
                </a:stretch>
              </a:blipFill>
            </p:spPr>
            <p:txBody>
              <a:bodyPr/>
              <a:lstStyle/>
              <a:p>
                <a:r>
                  <a:rPr lang="en-GB">
                    <a:noFill/>
                  </a:rPr>
                  <a:t> </a:t>
                </a:r>
              </a:p>
            </p:txBody>
          </p:sp>
        </mc:Fallback>
      </mc:AlternateContent>
    </p:spTree>
    <p:extLst>
      <p:ext uri="{BB962C8B-B14F-4D97-AF65-F5344CB8AC3E}">
        <p14:creationId xmlns:p14="http://schemas.microsoft.com/office/powerpoint/2010/main" val="33910274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373491" cy="654684"/>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GERİLME-Şekil değiştirme İLİŞKİSİ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6</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13321" y="1017624"/>
            <a:ext cx="12089191" cy="523220"/>
          </a:xfrm>
          <a:prstGeom prst="rect">
            <a:avLst/>
          </a:prstGeom>
          <a:noFill/>
        </p:spPr>
        <p:txBody>
          <a:bodyPr wrap="square">
            <a:spAutoFit/>
          </a:bodyPr>
          <a:lstStyle/>
          <a:p>
            <a:pPr marL="285750" indent="-285750" algn="just">
              <a:buFont typeface="Arial" panose="020B0604020202020204" pitchFamily="34" charset="0"/>
              <a:buChar char="•"/>
            </a:pPr>
            <a:r>
              <a:rPr lang="tr-TR" sz="1400" dirty="0"/>
              <a:t>Görüleceği üzere gevrek malzemelerde çekme kuvveti altında plastik bölge yok denilecek kadar azdır ve ihmal edilir. Ayrıca gevrek malzemelerin basınç altındaki davranışı çekme altındaki davranışından çok farklıdır.  </a:t>
            </a:r>
            <a:endParaRPr lang="tr-TR" dirty="0">
              <a:solidFill>
                <a:srgbClr val="C00000"/>
              </a:solidFill>
            </a:endParaRPr>
          </a:p>
        </p:txBody>
      </p:sp>
      <p:grpSp>
        <p:nvGrpSpPr>
          <p:cNvPr id="28" name="Group 27">
            <a:extLst>
              <a:ext uri="{FF2B5EF4-FFF2-40B4-BE49-F238E27FC236}">
                <a16:creationId xmlns:a16="http://schemas.microsoft.com/office/drawing/2014/main" id="{D2EDAD4A-AE0A-7AD2-9016-1241739CF145}"/>
              </a:ext>
            </a:extLst>
          </p:cNvPr>
          <p:cNvGrpSpPr/>
          <p:nvPr/>
        </p:nvGrpSpPr>
        <p:grpSpPr>
          <a:xfrm>
            <a:off x="1004663" y="1818109"/>
            <a:ext cx="10328904" cy="2522710"/>
            <a:chOff x="98447" y="2528926"/>
            <a:chExt cx="10328904" cy="2522710"/>
          </a:xfrm>
        </p:grpSpPr>
        <p:pic>
          <p:nvPicPr>
            <p:cNvPr id="21" name="Picture 20">
              <a:extLst>
                <a:ext uri="{FF2B5EF4-FFF2-40B4-BE49-F238E27FC236}">
                  <a16:creationId xmlns:a16="http://schemas.microsoft.com/office/drawing/2014/main" id="{C93318FB-46A5-F548-CA2E-B4D993495BC9}"/>
                </a:ext>
              </a:extLst>
            </p:cNvPr>
            <p:cNvPicPr>
              <a:picLocks noChangeAspect="1"/>
            </p:cNvPicPr>
            <p:nvPr/>
          </p:nvPicPr>
          <p:blipFill>
            <a:blip r:embed="rId3"/>
            <a:stretch>
              <a:fillRect/>
            </a:stretch>
          </p:blipFill>
          <p:spPr>
            <a:xfrm>
              <a:off x="7092135" y="2528926"/>
              <a:ext cx="3335216" cy="2516137"/>
            </a:xfrm>
            <a:prstGeom prst="rect">
              <a:avLst/>
            </a:prstGeom>
            <a:ln>
              <a:solidFill>
                <a:schemeClr val="tx1"/>
              </a:solidFill>
            </a:ln>
          </p:spPr>
        </p:pic>
        <p:grpSp>
          <p:nvGrpSpPr>
            <p:cNvPr id="27" name="Group 26">
              <a:extLst>
                <a:ext uri="{FF2B5EF4-FFF2-40B4-BE49-F238E27FC236}">
                  <a16:creationId xmlns:a16="http://schemas.microsoft.com/office/drawing/2014/main" id="{EA96BF7B-1F94-FAE5-8881-4A1A165E758D}"/>
                </a:ext>
              </a:extLst>
            </p:cNvPr>
            <p:cNvGrpSpPr/>
            <p:nvPr/>
          </p:nvGrpSpPr>
          <p:grpSpPr>
            <a:xfrm>
              <a:off x="98447" y="2535498"/>
              <a:ext cx="6800294" cy="2516138"/>
              <a:chOff x="98447" y="2535498"/>
              <a:chExt cx="6800294" cy="2516138"/>
            </a:xfrm>
          </p:grpSpPr>
          <p:pic>
            <p:nvPicPr>
              <p:cNvPr id="16" name="Picture 15">
                <a:extLst>
                  <a:ext uri="{FF2B5EF4-FFF2-40B4-BE49-F238E27FC236}">
                    <a16:creationId xmlns:a16="http://schemas.microsoft.com/office/drawing/2014/main" id="{00A93D6B-CC90-B441-DE21-A25B6F9A9EF3}"/>
                  </a:ext>
                </a:extLst>
              </p:cNvPr>
              <p:cNvPicPr>
                <a:picLocks noChangeAspect="1"/>
              </p:cNvPicPr>
              <p:nvPr/>
            </p:nvPicPr>
            <p:blipFill>
              <a:blip r:embed="rId4"/>
              <a:stretch>
                <a:fillRect/>
              </a:stretch>
            </p:blipFill>
            <p:spPr>
              <a:xfrm>
                <a:off x="3742353" y="2535498"/>
                <a:ext cx="3156388" cy="2502995"/>
              </a:xfrm>
              <a:prstGeom prst="rect">
                <a:avLst/>
              </a:prstGeom>
              <a:ln>
                <a:solidFill>
                  <a:schemeClr val="tx1"/>
                </a:solidFill>
              </a:ln>
            </p:spPr>
          </p:pic>
          <p:pic>
            <p:nvPicPr>
              <p:cNvPr id="19" name="Picture 18">
                <a:extLst>
                  <a:ext uri="{FF2B5EF4-FFF2-40B4-BE49-F238E27FC236}">
                    <a16:creationId xmlns:a16="http://schemas.microsoft.com/office/drawing/2014/main" id="{3F4FE52F-95BB-7CD3-796E-37C1B9BFBA27}"/>
                  </a:ext>
                </a:extLst>
              </p:cNvPr>
              <p:cNvPicPr>
                <a:picLocks noChangeAspect="1"/>
              </p:cNvPicPr>
              <p:nvPr/>
            </p:nvPicPr>
            <p:blipFill rotWithShape="1">
              <a:blip r:embed="rId5"/>
              <a:srcRect l="36997" t="21243" r="26279" b="62146"/>
              <a:stretch/>
            </p:blipFill>
            <p:spPr>
              <a:xfrm>
                <a:off x="4689288" y="3531273"/>
                <a:ext cx="1623068" cy="636007"/>
              </a:xfrm>
              <a:prstGeom prst="rect">
                <a:avLst/>
              </a:prstGeom>
            </p:spPr>
          </p:pic>
          <p:pic>
            <p:nvPicPr>
              <p:cNvPr id="26" name="Picture 25">
                <a:extLst>
                  <a:ext uri="{FF2B5EF4-FFF2-40B4-BE49-F238E27FC236}">
                    <a16:creationId xmlns:a16="http://schemas.microsoft.com/office/drawing/2014/main" id="{107CF95C-4EB8-BCAE-4A51-9AE114B88421}"/>
                  </a:ext>
                </a:extLst>
              </p:cNvPr>
              <p:cNvPicPr>
                <a:picLocks noChangeAspect="1"/>
              </p:cNvPicPr>
              <p:nvPr/>
            </p:nvPicPr>
            <p:blipFill>
              <a:blip r:embed="rId6"/>
              <a:stretch>
                <a:fillRect/>
              </a:stretch>
            </p:blipFill>
            <p:spPr>
              <a:xfrm>
                <a:off x="98447" y="2535499"/>
                <a:ext cx="3450512" cy="2516137"/>
              </a:xfrm>
              <a:prstGeom prst="rect">
                <a:avLst/>
              </a:prstGeom>
              <a:ln>
                <a:solidFill>
                  <a:schemeClr val="tx1"/>
                </a:solidFill>
              </a:ln>
            </p:spPr>
          </p:pic>
        </p:grpSp>
      </p:grpSp>
      <p:sp>
        <p:nvSpPr>
          <p:cNvPr id="30" name="TextBox 29">
            <a:extLst>
              <a:ext uri="{FF2B5EF4-FFF2-40B4-BE49-F238E27FC236}">
                <a16:creationId xmlns:a16="http://schemas.microsoft.com/office/drawing/2014/main" id="{9A274159-8C86-FE19-FC59-8DBFB686DC95}"/>
              </a:ext>
            </a:extLst>
          </p:cNvPr>
          <p:cNvSpPr txBox="1"/>
          <p:nvPr/>
        </p:nvSpPr>
        <p:spPr>
          <a:xfrm>
            <a:off x="13321" y="4673309"/>
            <a:ext cx="11918995" cy="1600438"/>
          </a:xfrm>
          <a:prstGeom prst="rect">
            <a:avLst/>
          </a:prstGeom>
          <a:noFill/>
        </p:spPr>
        <p:txBody>
          <a:bodyPr wrap="square">
            <a:spAutoFit/>
          </a:bodyPr>
          <a:lstStyle/>
          <a:p>
            <a:pPr marL="285750" indent="-285750" algn="just">
              <a:buFont typeface="Arial" panose="020B0604020202020204" pitchFamily="34" charset="0"/>
              <a:buChar char="•"/>
            </a:pPr>
            <a:r>
              <a:rPr lang="tr-TR" sz="1400" dirty="0"/>
              <a:t>Sünek malzemeler ise çekme ve basınç altında aynı davranışı sergilerken, farklı sünek malzemeler farklı davranışlar gösterir. Örneğin karbonlu çelikte (yapı çeliği) ilk akma anından sonra gerilme belirli bir süre boyunca sabit kalır. Daha sonra artmaya devam ederek maksimum değerine ulaşır. Dikkatli incelendiğinde karbon çeliği için iki akma değeri söz konusudur. Bunlara üst ve alt akma değerleri adı verilir. Alt akma gerilmesi malzemede akmayı devam ettirmek için gerekli olan değer olduğu için karbon çeliğinde akma dayanımında dikkate alınır. Alüminyum da ise birçok sünek malzemede olduğu gibi gerilme akma anında sabit bir değerde kalmaz ve sürekli artarak yatay bir bölge oluşturmaz. Sünek malzemelerin akma gerilmeleri paralel (</a:t>
            </a:r>
            <a:r>
              <a:rPr lang="tr-TR" sz="1400" dirty="0" err="1"/>
              <a:t>offset</a:t>
            </a:r>
            <a:r>
              <a:rPr lang="tr-TR" sz="1400" dirty="0"/>
              <a:t>) metodu ile bulunur. Bu yöntemde %0.2’lik bir şekil değiştirme değerinde elastik bölgedeki eğriye bir paralel çizilir ve gerilme-şekil değiştirme eğrisi ile kesişme noktasındaki gerilme değeri akma değeri olarak belirlenir.</a:t>
            </a:r>
            <a:endParaRPr lang="en-GB" sz="1400" dirty="0"/>
          </a:p>
        </p:txBody>
      </p:sp>
    </p:spTree>
    <p:extLst>
      <p:ext uri="{BB962C8B-B14F-4D97-AF65-F5344CB8AC3E}">
        <p14:creationId xmlns:p14="http://schemas.microsoft.com/office/powerpoint/2010/main" val="1699670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5373491" cy="654684"/>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GERİLME-Şekil değiştirme İLİŞKİSİ</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7</a:t>
            </a:fld>
            <a:endParaRPr lang="tr-TR" dirty="0"/>
          </a:p>
        </p:txBody>
      </p:sp>
      <p:pic>
        <p:nvPicPr>
          <p:cNvPr id="22" name="Picture 21">
            <a:extLst>
              <a:ext uri="{FF2B5EF4-FFF2-40B4-BE49-F238E27FC236}">
                <a16:creationId xmlns:a16="http://schemas.microsoft.com/office/drawing/2014/main" id="{26FBB568-9245-8BC8-FE4D-47CB138F0DE0}"/>
              </a:ext>
            </a:extLst>
          </p:cNvPr>
          <p:cNvPicPr>
            <a:picLocks noChangeAspect="1"/>
          </p:cNvPicPr>
          <p:nvPr/>
        </p:nvPicPr>
        <p:blipFill>
          <a:blip r:embed="rId3"/>
          <a:stretch>
            <a:fillRect/>
          </a:stretch>
        </p:blipFill>
        <p:spPr>
          <a:xfrm>
            <a:off x="359725" y="1765213"/>
            <a:ext cx="6003143" cy="4031814"/>
          </a:xfrm>
          <a:prstGeom prst="rect">
            <a:avLst/>
          </a:prstGeom>
          <a:ln>
            <a:solidFill>
              <a:schemeClr val="tx1"/>
            </a:solidFill>
          </a:ln>
        </p:spPr>
      </p:pic>
      <p:pic>
        <p:nvPicPr>
          <p:cNvPr id="23" name="Picture 22">
            <a:extLst>
              <a:ext uri="{FF2B5EF4-FFF2-40B4-BE49-F238E27FC236}">
                <a16:creationId xmlns:a16="http://schemas.microsoft.com/office/drawing/2014/main" id="{26A82A5A-6579-855F-8172-3D78A6659466}"/>
              </a:ext>
            </a:extLst>
          </p:cNvPr>
          <p:cNvPicPr>
            <a:picLocks noChangeAspect="1"/>
          </p:cNvPicPr>
          <p:nvPr/>
        </p:nvPicPr>
        <p:blipFill rotWithShape="1">
          <a:blip r:embed="rId4"/>
          <a:srcRect t="6293"/>
          <a:stretch/>
        </p:blipFill>
        <p:spPr>
          <a:xfrm>
            <a:off x="6765351" y="1765213"/>
            <a:ext cx="5066924" cy="4031814"/>
          </a:xfrm>
          <a:prstGeom prst="rect">
            <a:avLst/>
          </a:prstGeom>
          <a:ln>
            <a:solidFill>
              <a:schemeClr val="tx1"/>
            </a:solidFill>
          </a:ln>
        </p:spPr>
      </p:pic>
      <p:sp>
        <p:nvSpPr>
          <p:cNvPr id="4" name="TextBox 3">
            <a:extLst>
              <a:ext uri="{FF2B5EF4-FFF2-40B4-BE49-F238E27FC236}">
                <a16:creationId xmlns:a16="http://schemas.microsoft.com/office/drawing/2014/main" id="{6E4DBBA3-AED7-FFAA-69DB-440F5CFCD64B}"/>
              </a:ext>
            </a:extLst>
          </p:cNvPr>
          <p:cNvSpPr txBox="1"/>
          <p:nvPr/>
        </p:nvSpPr>
        <p:spPr>
          <a:xfrm>
            <a:off x="663317" y="6122908"/>
            <a:ext cx="6102034" cy="369332"/>
          </a:xfrm>
          <a:prstGeom prst="rect">
            <a:avLst/>
          </a:prstGeom>
          <a:noFill/>
        </p:spPr>
        <p:txBody>
          <a:bodyPr wrap="square">
            <a:spAutoFit/>
          </a:bodyPr>
          <a:lstStyle/>
          <a:p>
            <a:pPr lvl="0">
              <a:spcBef>
                <a:spcPct val="0"/>
              </a:spcBef>
              <a:spcAft>
                <a:spcPts val="600"/>
              </a:spcAft>
            </a:pPr>
            <a:r>
              <a:rPr lang="tr-TR" sz="1800" dirty="0">
                <a:solidFill>
                  <a:schemeClr val="tx2"/>
                </a:solidFill>
                <a:latin typeface="+mj-lt"/>
                <a:ea typeface="+mj-ea"/>
                <a:cs typeface="+mj-cs"/>
              </a:rPr>
              <a:t>ÖDEV: GERÇEK GERİLME VE ŞEKİL DEĞİŞTİRME</a:t>
            </a:r>
          </a:p>
        </p:txBody>
      </p:sp>
    </p:spTree>
    <p:extLst>
      <p:ext uri="{BB962C8B-B14F-4D97-AF65-F5344CB8AC3E}">
        <p14:creationId xmlns:p14="http://schemas.microsoft.com/office/powerpoint/2010/main" val="1588588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832275" y="6492240"/>
            <a:ext cx="365760" cy="365760"/>
          </a:xfrm>
        </p:spPr>
        <p:txBody>
          <a:bodyPr/>
          <a:lstStyle/>
          <a:p>
            <a:pPr algn="l"/>
            <a:fld id="{FAEF9944-A4F6-4C59-AEBD-678D6480B8EA}" type="slidenum">
              <a:rPr lang="tr-TR" smtClean="0"/>
              <a:pPr algn="l"/>
              <a:t>8</a:t>
            </a:fld>
            <a:endParaRPr lang="tr-TR" dirty="0"/>
          </a:p>
        </p:txBody>
      </p:sp>
      <p:sp>
        <p:nvSpPr>
          <p:cNvPr id="3" name="TextBox 2">
            <a:extLst>
              <a:ext uri="{FF2B5EF4-FFF2-40B4-BE49-F238E27FC236}">
                <a16:creationId xmlns:a16="http://schemas.microsoft.com/office/drawing/2014/main" id="{98AA5977-D9DC-75E7-144C-8FB5001226FF}"/>
              </a:ext>
            </a:extLst>
          </p:cNvPr>
          <p:cNvSpPr txBox="1"/>
          <p:nvPr/>
        </p:nvSpPr>
        <p:spPr>
          <a:xfrm>
            <a:off x="102810" y="1183379"/>
            <a:ext cx="10082340" cy="738664"/>
          </a:xfrm>
          <a:prstGeom prst="rect">
            <a:avLst/>
          </a:prstGeom>
          <a:noFill/>
        </p:spPr>
        <p:txBody>
          <a:bodyPr wrap="square">
            <a:spAutoFit/>
          </a:bodyPr>
          <a:lstStyle/>
          <a:p>
            <a:pPr algn="just"/>
            <a:r>
              <a:rPr lang="tr-TR" sz="1400" dirty="0"/>
              <a:t>Birçok mühendislik tasarımı küçük şekil değiştirmeler ve elastik davranış sınırları içinde olacak şekilde dizayn edilir. Çekme testi sonuçlarında sıkça vurgulandığı üzere gerilme ve şekil değiştirmenin doğrusal olarak değiştiği sınırlar içerisinde gerilme-şekil değiştirme ilişkisi </a:t>
            </a:r>
            <a:endParaRPr lang="tr-TR" dirty="0">
              <a:solidFill>
                <a:srgbClr val="C00000"/>
              </a:solidFill>
            </a:endParaRPr>
          </a:p>
        </p:txBody>
      </p:sp>
      <p:sp>
        <p:nvSpPr>
          <p:cNvPr id="17" name="TextBox 16">
            <a:extLst>
              <a:ext uri="{FF2B5EF4-FFF2-40B4-BE49-F238E27FC236}">
                <a16:creationId xmlns:a16="http://schemas.microsoft.com/office/drawing/2014/main" id="{4F3D4B88-6DC5-F967-3A6B-020EBB929834}"/>
              </a:ext>
            </a:extLst>
          </p:cNvPr>
          <p:cNvSpPr txBox="1"/>
          <p:nvPr/>
        </p:nvSpPr>
        <p:spPr>
          <a:xfrm>
            <a:off x="102808" y="3783818"/>
            <a:ext cx="10005383" cy="738664"/>
          </a:xfrm>
          <a:prstGeom prst="rect">
            <a:avLst/>
          </a:prstGeom>
          <a:noFill/>
        </p:spPr>
        <p:txBody>
          <a:bodyPr wrap="square">
            <a:spAutoFit/>
          </a:bodyPr>
          <a:lstStyle/>
          <a:p>
            <a:pPr algn="just"/>
            <a:endParaRPr lang="tr-TR" sz="1400" dirty="0"/>
          </a:p>
          <a:p>
            <a:pPr algn="just"/>
            <a:r>
              <a:rPr lang="tr-TR" sz="1400" dirty="0"/>
              <a:t> Artık gerilme, şekil değiştirme ve bu iki ifadeyi ilişkilendiren </a:t>
            </a:r>
            <a:r>
              <a:rPr lang="tr-TR" sz="1400" dirty="0" err="1"/>
              <a:t>Hooke</a:t>
            </a:r>
            <a:r>
              <a:rPr lang="tr-TR" sz="1400" dirty="0"/>
              <a:t> kanunu bilindiğine göre, eksenel yükler altındaki cisimlerde gerekli gerilme ve deformasyon analizleri yapılabilir. Örneğin eksenel yüklemeye maruz bir cisimde uzama</a:t>
            </a:r>
          </a:p>
        </p:txBody>
      </p:sp>
      <p:sp>
        <p:nvSpPr>
          <p:cNvPr id="2" name="Title 1">
            <a:extLst>
              <a:ext uri="{FF2B5EF4-FFF2-40B4-BE49-F238E27FC236}">
                <a16:creationId xmlns:a16="http://schemas.microsoft.com/office/drawing/2014/main" id="{D22C80D6-7F49-9E24-076E-F14B3EF8D97F}"/>
              </a:ext>
            </a:extLst>
          </p:cNvPr>
          <p:cNvSpPr txBox="1">
            <a:spLocks/>
          </p:cNvSpPr>
          <p:nvPr/>
        </p:nvSpPr>
        <p:spPr bwMode="black">
          <a:xfrm>
            <a:off x="13321" y="20070"/>
            <a:ext cx="5373491" cy="654684"/>
          </a:xfrm>
          <a:prstGeom prst="rect">
            <a:avLst/>
          </a:prstGeom>
          <a:solidFill>
            <a:srgbClr val="FFFFFF"/>
          </a:solidFill>
          <a:ln w="31750" cap="sq">
            <a:solidFill>
              <a:srgbClr val="404040"/>
            </a:solidFill>
            <a:miter lim="800000"/>
          </a:ln>
        </p:spPr>
        <p:txBody>
          <a:bodyPr vert="horz" lIns="182880" tIns="182880" rIns="182880" bIns="182880" rtlCol="0" anchor="b">
            <a:normAutofit fontScale="475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chemeClr val="tx2"/>
                </a:solidFill>
                <a:latin typeface="+mj-lt"/>
                <a:ea typeface="+mj-ea"/>
                <a:cs typeface="+mj-cs"/>
              </a:rPr>
              <a:t>GERİLME-Şekil değiştirme İLİŞKİSİ</a:t>
            </a:r>
          </a:p>
        </p:txBody>
      </p:sp>
      <p:sp>
        <p:nvSpPr>
          <p:cNvPr id="12" name="TextBox 11">
            <a:extLst>
              <a:ext uri="{FF2B5EF4-FFF2-40B4-BE49-F238E27FC236}">
                <a16:creationId xmlns:a16="http://schemas.microsoft.com/office/drawing/2014/main" id="{3E8C129F-13A4-7745-1AD1-E48B5B20DA9F}"/>
              </a:ext>
            </a:extLst>
          </p:cNvPr>
          <p:cNvSpPr txBox="1"/>
          <p:nvPr/>
        </p:nvSpPr>
        <p:spPr>
          <a:xfrm>
            <a:off x="3997105" y="706719"/>
            <a:ext cx="6111088" cy="369332"/>
          </a:xfrm>
          <a:prstGeom prst="rect">
            <a:avLst/>
          </a:prstGeom>
          <a:noFill/>
        </p:spPr>
        <p:txBody>
          <a:bodyPr wrap="square">
            <a:spAutoFit/>
          </a:bodyPr>
          <a:lstStyle/>
          <a:p>
            <a:r>
              <a:rPr lang="tr-TR" sz="1800" u="sng" dirty="0">
                <a:solidFill>
                  <a:srgbClr val="C00000"/>
                </a:solidFill>
              </a:rPr>
              <a:t>HOOKE KANUNU ve ELASTİSİTE MODÜLÜ:</a:t>
            </a:r>
            <a:endParaRPr lang="en-GB" u="sng" dirty="0">
              <a:solidFill>
                <a:srgbClr val="C00000"/>
              </a:solidFill>
            </a:endParaRP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1B08AC78-0B36-962B-A3DF-B307BA6E658A}"/>
                  </a:ext>
                </a:extLst>
              </p:cNvPr>
              <p:cNvSpPr txBox="1"/>
              <p:nvPr/>
            </p:nvSpPr>
            <p:spPr>
              <a:xfrm>
                <a:off x="5386812" y="1731987"/>
                <a:ext cx="1036622" cy="400110"/>
              </a:xfrm>
              <a:prstGeom prst="rect">
                <a:avLst/>
              </a:prstGeom>
              <a:solidFill>
                <a:schemeClr val="accent1">
                  <a:lumMod val="20000"/>
                  <a:lumOff val="80000"/>
                </a:schemeClr>
              </a:solidFill>
              <a:ln>
                <a:solidFill>
                  <a:schemeClr val="tx1"/>
                </a:solidFill>
              </a:ln>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GB" sz="2000" i="0" dirty="0" smtClean="0">
                          <a:latin typeface="Cambria Math" panose="02040503050406030204" pitchFamily="18" charset="0"/>
                          <a:ea typeface="Cambria Math" panose="02040503050406030204" pitchFamily="18" charset="0"/>
                        </a:rPr>
                        <m:t>σ</m:t>
                      </m:r>
                      <m:r>
                        <a:rPr lang="tr-TR" sz="2000" b="0" i="0" dirty="0" smtClean="0">
                          <a:latin typeface="Cambria Math" panose="02040503050406030204" pitchFamily="18" charset="0"/>
                          <a:ea typeface="Cambria Math" panose="02040503050406030204" pitchFamily="18" charset="0"/>
                        </a:rPr>
                        <m:t>=</m:t>
                      </m:r>
                      <m:r>
                        <m:rPr>
                          <m:sty m:val="p"/>
                        </m:rPr>
                        <a:rPr lang="tr-TR" sz="2000" b="0" i="0" dirty="0" smtClean="0">
                          <a:latin typeface="Cambria Math" panose="02040503050406030204" pitchFamily="18" charset="0"/>
                          <a:ea typeface="Cambria Math" panose="02040503050406030204" pitchFamily="18" charset="0"/>
                        </a:rPr>
                        <m:t>Eε</m:t>
                      </m:r>
                    </m:oMath>
                  </m:oMathPara>
                </a14:m>
                <a:endParaRPr lang="en-GB" sz="2000" dirty="0"/>
              </a:p>
            </p:txBody>
          </p:sp>
        </mc:Choice>
        <mc:Fallback xmlns="">
          <p:sp>
            <p:nvSpPr>
              <p:cNvPr id="18" name="TextBox 17">
                <a:extLst>
                  <a:ext uri="{FF2B5EF4-FFF2-40B4-BE49-F238E27FC236}">
                    <a16:creationId xmlns:a16="http://schemas.microsoft.com/office/drawing/2014/main" id="{1B08AC78-0B36-962B-A3DF-B307BA6E658A}"/>
                  </a:ext>
                </a:extLst>
              </p:cNvPr>
              <p:cNvSpPr txBox="1">
                <a:spLocks noRot="1" noChangeAspect="1" noMove="1" noResize="1" noEditPoints="1" noAdjustHandles="1" noChangeArrowheads="1" noChangeShapeType="1" noTextEdit="1"/>
              </p:cNvSpPr>
              <p:nvPr/>
            </p:nvSpPr>
            <p:spPr>
              <a:xfrm>
                <a:off x="5386812" y="1731987"/>
                <a:ext cx="1036622" cy="400110"/>
              </a:xfrm>
              <a:prstGeom prst="rect">
                <a:avLst/>
              </a:prstGeom>
              <a:blipFill>
                <a:blip r:embed="rId3"/>
                <a:stretch>
                  <a:fillRect/>
                </a:stretch>
              </a:blipFill>
              <a:ln>
                <a:solidFill>
                  <a:schemeClr val="tx1"/>
                </a:solidFill>
              </a:ln>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A528478C-B8C4-2DAF-DDE4-78D8B612F06E}"/>
                  </a:ext>
                </a:extLst>
              </p:cNvPr>
              <p:cNvSpPr txBox="1"/>
              <p:nvPr/>
            </p:nvSpPr>
            <p:spPr>
              <a:xfrm>
                <a:off x="102809" y="2157485"/>
                <a:ext cx="10082340" cy="954107"/>
              </a:xfrm>
              <a:prstGeom prst="rect">
                <a:avLst/>
              </a:prstGeom>
              <a:noFill/>
            </p:spPr>
            <p:txBody>
              <a:bodyPr wrap="square">
                <a:spAutoFit/>
              </a:bodyPr>
              <a:lstStyle/>
              <a:p>
                <a:pPr algn="just"/>
                <a:r>
                  <a:rPr lang="tr-TR" sz="1400" dirty="0"/>
                  <a:t>denklemi ile ifade edilir. Bu ilişkinin temelini ilk kez Robert </a:t>
                </a:r>
                <a:r>
                  <a:rPr lang="tr-TR" sz="1400" dirty="0" err="1"/>
                  <a:t>Hooke</a:t>
                </a:r>
                <a:r>
                  <a:rPr lang="tr-TR" sz="1400" dirty="0"/>
                  <a:t> (1635-1703, Oxford) yaylar için (</a:t>
                </a:r>
                <a14:m>
                  <m:oMath xmlns:m="http://schemas.openxmlformats.org/officeDocument/2006/math">
                    <m:r>
                      <a:rPr lang="tr-TR" sz="1400" i="1" dirty="0" smtClean="0">
                        <a:latin typeface="Cambria Math" panose="02040503050406030204" pitchFamily="18" charset="0"/>
                      </a:rPr>
                      <m:t>𝐹</m:t>
                    </m:r>
                    <m:r>
                      <a:rPr lang="tr-TR" sz="1400" i="1" dirty="0" smtClean="0">
                        <a:latin typeface="Cambria Math" panose="02040503050406030204" pitchFamily="18" charset="0"/>
                      </a:rPr>
                      <m:t>=</m:t>
                    </m:r>
                    <m:r>
                      <a:rPr lang="tr-TR" sz="1400" i="1" dirty="0" err="1" smtClean="0">
                        <a:latin typeface="Cambria Math" panose="02040503050406030204" pitchFamily="18" charset="0"/>
                      </a:rPr>
                      <m:t>𝑘𝑥</m:t>
                    </m:r>
                  </m:oMath>
                </a14:m>
                <a:r>
                  <a:rPr lang="tr-TR" sz="1400" dirty="0"/>
                  <a:t>) ile ifade ve formüle ettiği için </a:t>
                </a:r>
                <a:r>
                  <a:rPr lang="tr-TR" sz="1400" dirty="0" err="1"/>
                  <a:t>Hooke</a:t>
                </a:r>
                <a:r>
                  <a:rPr lang="tr-TR" sz="1400" dirty="0"/>
                  <a:t> kanunu olarak bilinir. Denklem daha sonra </a:t>
                </a:r>
                <a14:m>
                  <m:oMath xmlns:m="http://schemas.openxmlformats.org/officeDocument/2006/math">
                    <m:r>
                      <m:rPr>
                        <m:sty m:val="p"/>
                      </m:rPr>
                      <a:rPr lang="tr-TR" sz="1400" b="0" i="0" dirty="0" smtClean="0">
                        <a:latin typeface="Cambria Math" panose="02040503050406030204" pitchFamily="18" charset="0"/>
                      </a:rPr>
                      <m:t>E</m:t>
                    </m:r>
                  </m:oMath>
                </a14:m>
                <a:r>
                  <a:rPr lang="tr-TR" sz="1400" dirty="0"/>
                  <a:t> (Elastisite modülü veya Young modülü) sabiti ile katı cisimlerin şekil değiştirmesini açıklamak için Thomas Young (1807, Londra) tarafından genişletilince yukarıdaki en yaygın halini almıştır. Şekil değiştirmeler (</a:t>
                </a:r>
                <a14:m>
                  <m:oMath xmlns:m="http://schemas.openxmlformats.org/officeDocument/2006/math">
                    <m:r>
                      <m:rPr>
                        <m:sty m:val="p"/>
                      </m:rPr>
                      <a:rPr lang="tr-TR" sz="1400" dirty="0">
                        <a:latin typeface="Cambria Math" panose="02040503050406030204" pitchFamily="18" charset="0"/>
                        <a:ea typeface="Cambria Math" panose="02040503050406030204" pitchFamily="18" charset="0"/>
                      </a:rPr>
                      <m:t>ε</m:t>
                    </m:r>
                  </m:oMath>
                </a14:m>
                <a:r>
                  <a:rPr lang="tr-TR" sz="1400" dirty="0"/>
                  <a:t>) birimsiz olduğu için Elastisite modülünün birimi gerilme birimi ile aynı olacak şekilde Paskal veya katları olmaktadır.</a:t>
                </a:r>
                <a:endParaRPr lang="en-GB" sz="1400" dirty="0"/>
              </a:p>
            </p:txBody>
          </p:sp>
        </mc:Choice>
        <mc:Fallback xmlns="">
          <p:sp>
            <p:nvSpPr>
              <p:cNvPr id="20" name="TextBox 19">
                <a:extLst>
                  <a:ext uri="{FF2B5EF4-FFF2-40B4-BE49-F238E27FC236}">
                    <a16:creationId xmlns:a16="http://schemas.microsoft.com/office/drawing/2014/main" id="{A528478C-B8C4-2DAF-DDE4-78D8B612F06E}"/>
                  </a:ext>
                </a:extLst>
              </p:cNvPr>
              <p:cNvSpPr txBox="1">
                <a:spLocks noRot="1" noChangeAspect="1" noMove="1" noResize="1" noEditPoints="1" noAdjustHandles="1" noChangeArrowheads="1" noChangeShapeType="1" noTextEdit="1"/>
              </p:cNvSpPr>
              <p:nvPr/>
            </p:nvSpPr>
            <p:spPr>
              <a:xfrm>
                <a:off x="102809" y="2157485"/>
                <a:ext cx="10082340" cy="954107"/>
              </a:xfrm>
              <a:prstGeom prst="rect">
                <a:avLst/>
              </a:prstGeom>
              <a:blipFill>
                <a:blip r:embed="rId4"/>
                <a:stretch>
                  <a:fillRect l="-181" t="-1923" r="-181" b="-5769"/>
                </a:stretch>
              </a:blipFill>
            </p:spPr>
            <p:txBody>
              <a:bodyPr/>
              <a:lstStyle/>
              <a:p>
                <a:r>
                  <a:rPr lang="en-GB">
                    <a:noFill/>
                  </a:rPr>
                  <a:t> </a:t>
                </a:r>
              </a:p>
            </p:txBody>
          </p:sp>
        </mc:Fallback>
      </mc:AlternateContent>
      <p:grpSp>
        <p:nvGrpSpPr>
          <p:cNvPr id="31" name="Group 30">
            <a:extLst>
              <a:ext uri="{FF2B5EF4-FFF2-40B4-BE49-F238E27FC236}">
                <a16:creationId xmlns:a16="http://schemas.microsoft.com/office/drawing/2014/main" id="{519DB72D-B382-FCFA-CC4E-634E19A1EF98}"/>
              </a:ext>
            </a:extLst>
          </p:cNvPr>
          <p:cNvGrpSpPr/>
          <p:nvPr/>
        </p:nvGrpSpPr>
        <p:grpSpPr>
          <a:xfrm>
            <a:off x="10278520" y="995282"/>
            <a:ext cx="1553755" cy="3738442"/>
            <a:chOff x="9826452" y="1714433"/>
            <a:chExt cx="1660130" cy="4780097"/>
          </a:xfrm>
        </p:grpSpPr>
        <p:grpSp>
          <p:nvGrpSpPr>
            <p:cNvPr id="26" name="Group 25">
              <a:extLst>
                <a:ext uri="{FF2B5EF4-FFF2-40B4-BE49-F238E27FC236}">
                  <a16:creationId xmlns:a16="http://schemas.microsoft.com/office/drawing/2014/main" id="{3485F082-6B7F-4A78-37AE-67D3E1270918}"/>
                </a:ext>
              </a:extLst>
            </p:cNvPr>
            <p:cNvGrpSpPr/>
            <p:nvPr/>
          </p:nvGrpSpPr>
          <p:grpSpPr>
            <a:xfrm>
              <a:off x="9826452" y="1714433"/>
              <a:ext cx="1658699" cy="2263249"/>
              <a:chOff x="9826452" y="1584676"/>
              <a:chExt cx="1658699" cy="2263249"/>
            </a:xfrm>
          </p:grpSpPr>
          <p:pic>
            <p:nvPicPr>
              <p:cNvPr id="21" name="Picture 20">
                <a:extLst>
                  <a:ext uri="{FF2B5EF4-FFF2-40B4-BE49-F238E27FC236}">
                    <a16:creationId xmlns:a16="http://schemas.microsoft.com/office/drawing/2014/main" id="{657F1CF3-9F9B-A9DD-AAAB-29A9D60BB842}"/>
                  </a:ext>
                </a:extLst>
              </p:cNvPr>
              <p:cNvPicPr>
                <a:picLocks noChangeAspect="1"/>
              </p:cNvPicPr>
              <p:nvPr/>
            </p:nvPicPr>
            <p:blipFill>
              <a:blip r:embed="rId5"/>
              <a:stretch>
                <a:fillRect/>
              </a:stretch>
            </p:blipFill>
            <p:spPr>
              <a:xfrm>
                <a:off x="9826452" y="1584676"/>
                <a:ext cx="1658699" cy="2001639"/>
              </a:xfrm>
              <a:prstGeom prst="rect">
                <a:avLst/>
              </a:prstGeom>
              <a:ln>
                <a:solidFill>
                  <a:schemeClr val="tx1"/>
                </a:solidFill>
              </a:ln>
            </p:spPr>
          </p:pic>
          <p:sp>
            <p:nvSpPr>
              <p:cNvPr id="24" name="TextBox 23">
                <a:extLst>
                  <a:ext uri="{FF2B5EF4-FFF2-40B4-BE49-F238E27FC236}">
                    <a16:creationId xmlns:a16="http://schemas.microsoft.com/office/drawing/2014/main" id="{3D0CE67E-1FCA-9D7B-B3B3-5A0B27BB81C8}"/>
                  </a:ext>
                </a:extLst>
              </p:cNvPr>
              <p:cNvSpPr txBox="1"/>
              <p:nvPr/>
            </p:nvSpPr>
            <p:spPr>
              <a:xfrm>
                <a:off x="10108192" y="3586315"/>
                <a:ext cx="1272011" cy="261610"/>
              </a:xfrm>
              <a:prstGeom prst="rect">
                <a:avLst/>
              </a:prstGeom>
              <a:noFill/>
            </p:spPr>
            <p:txBody>
              <a:bodyPr wrap="square">
                <a:spAutoFit/>
              </a:bodyPr>
              <a:lstStyle/>
              <a:p>
                <a:r>
                  <a:rPr lang="tr-TR" sz="1100" dirty="0"/>
                  <a:t>Robert </a:t>
                </a:r>
                <a:r>
                  <a:rPr lang="tr-TR" sz="1100" dirty="0" err="1"/>
                  <a:t>Hooke</a:t>
                </a:r>
                <a:r>
                  <a:rPr lang="tr-TR" sz="1100" dirty="0"/>
                  <a:t> </a:t>
                </a:r>
                <a:endParaRPr lang="en-GB" sz="1100" dirty="0"/>
              </a:p>
            </p:txBody>
          </p:sp>
        </p:grpSp>
        <p:grpSp>
          <p:nvGrpSpPr>
            <p:cNvPr id="29" name="Group 28">
              <a:extLst>
                <a:ext uri="{FF2B5EF4-FFF2-40B4-BE49-F238E27FC236}">
                  <a16:creationId xmlns:a16="http://schemas.microsoft.com/office/drawing/2014/main" id="{5ECED5DD-D3F0-E834-352F-4F95ED9ECF63}"/>
                </a:ext>
              </a:extLst>
            </p:cNvPr>
            <p:cNvGrpSpPr/>
            <p:nvPr/>
          </p:nvGrpSpPr>
          <p:grpSpPr>
            <a:xfrm>
              <a:off x="9827882" y="4076374"/>
              <a:ext cx="1658700" cy="2418156"/>
              <a:chOff x="9866361" y="4036958"/>
              <a:chExt cx="1658700" cy="2418156"/>
            </a:xfrm>
          </p:grpSpPr>
          <p:pic>
            <p:nvPicPr>
              <p:cNvPr id="22" name="Picture 21">
                <a:extLst>
                  <a:ext uri="{FF2B5EF4-FFF2-40B4-BE49-F238E27FC236}">
                    <a16:creationId xmlns:a16="http://schemas.microsoft.com/office/drawing/2014/main" id="{185F4212-5490-4F1F-EBEF-E0CBC9B59824}"/>
                  </a:ext>
                </a:extLst>
              </p:cNvPr>
              <p:cNvPicPr>
                <a:picLocks noChangeAspect="1"/>
              </p:cNvPicPr>
              <p:nvPr/>
            </p:nvPicPr>
            <p:blipFill>
              <a:blip r:embed="rId6"/>
              <a:stretch>
                <a:fillRect/>
              </a:stretch>
            </p:blipFill>
            <p:spPr>
              <a:xfrm>
                <a:off x="9866361" y="4036958"/>
                <a:ext cx="1658700" cy="2114842"/>
              </a:xfrm>
              <a:prstGeom prst="rect">
                <a:avLst/>
              </a:prstGeom>
            </p:spPr>
          </p:pic>
          <p:sp>
            <p:nvSpPr>
              <p:cNvPr id="28" name="TextBox 27">
                <a:extLst>
                  <a:ext uri="{FF2B5EF4-FFF2-40B4-BE49-F238E27FC236}">
                    <a16:creationId xmlns:a16="http://schemas.microsoft.com/office/drawing/2014/main" id="{F6F84804-F796-C6E6-DDF9-856312878B9F}"/>
                  </a:ext>
                </a:extLst>
              </p:cNvPr>
              <p:cNvSpPr txBox="1"/>
              <p:nvPr/>
            </p:nvSpPr>
            <p:spPr>
              <a:xfrm>
                <a:off x="10108192" y="6120611"/>
                <a:ext cx="1310490" cy="334503"/>
              </a:xfrm>
              <a:prstGeom prst="rect">
                <a:avLst/>
              </a:prstGeom>
              <a:noFill/>
            </p:spPr>
            <p:txBody>
              <a:bodyPr wrap="square">
                <a:spAutoFit/>
              </a:bodyPr>
              <a:lstStyle/>
              <a:p>
                <a:r>
                  <a:rPr lang="en-GB" sz="1100" dirty="0"/>
                  <a:t>Thomas Young </a:t>
                </a:r>
              </a:p>
            </p:txBody>
          </p:sp>
        </p:grpSp>
      </p:gr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E4309847-A36E-2FEE-58D0-6D26F3061D21}"/>
                  </a:ext>
                </a:extLst>
              </p:cNvPr>
              <p:cNvSpPr txBox="1"/>
              <p:nvPr/>
            </p:nvSpPr>
            <p:spPr>
              <a:xfrm>
                <a:off x="102809" y="3175033"/>
                <a:ext cx="10005384" cy="738664"/>
              </a:xfrm>
              <a:prstGeom prst="rect">
                <a:avLst/>
              </a:prstGeom>
              <a:noFill/>
            </p:spPr>
            <p:txBody>
              <a:bodyPr wrap="square">
                <a:spAutoFit/>
              </a:bodyPr>
              <a:lstStyle/>
              <a:p>
                <a:pPr algn="just"/>
                <a:r>
                  <a:rPr lang="tr-TR" sz="1400" dirty="0"/>
                  <a:t>Şu ana kadar malzemelerin homojen olarak kabul edildiği vurgulanmalıdır. Ayrıca Elastisite modülü normal gerilme ve normal şekil değiştirme arasındaki ilişkiyi ifade eder. Böylece bir malzemenin elastisite modülünün yönden bağımsız olması veya olmaması önemlidir. Bu tip maddeler sırasıyla izotropik (her yönde </a:t>
                </a:r>
                <a14:m>
                  <m:oMath xmlns:m="http://schemas.openxmlformats.org/officeDocument/2006/math">
                    <m:r>
                      <m:rPr>
                        <m:sty m:val="p"/>
                      </m:rPr>
                      <a:rPr lang="tr-TR" sz="1400" i="0" dirty="0" smtClean="0">
                        <a:latin typeface="Cambria Math" panose="02040503050406030204" pitchFamily="18" charset="0"/>
                      </a:rPr>
                      <m:t>E</m:t>
                    </m:r>
                  </m:oMath>
                </a14:m>
                <a:r>
                  <a:rPr lang="tr-TR" sz="1400" dirty="0"/>
                  <a:t> aynı) ve anizotropik (farklı yönlerde farklı </a:t>
                </a:r>
                <a14:m>
                  <m:oMath xmlns:m="http://schemas.openxmlformats.org/officeDocument/2006/math">
                    <m:r>
                      <m:rPr>
                        <m:sty m:val="p"/>
                      </m:rPr>
                      <a:rPr lang="tr-TR" sz="1400" i="0" dirty="0" smtClean="0">
                        <a:latin typeface="Cambria Math" panose="02040503050406030204" pitchFamily="18" charset="0"/>
                      </a:rPr>
                      <m:t>E</m:t>
                    </m:r>
                  </m:oMath>
                </a14:m>
                <a:r>
                  <a:rPr lang="tr-TR" sz="1400" dirty="0"/>
                  <a:t> değerleri) olarak adlandırılırlar.  </a:t>
                </a:r>
                <a:endParaRPr lang="en-GB" sz="1400" dirty="0"/>
              </a:p>
            </p:txBody>
          </p:sp>
        </mc:Choice>
        <mc:Fallback xmlns="">
          <p:sp>
            <p:nvSpPr>
              <p:cNvPr id="30" name="TextBox 29">
                <a:extLst>
                  <a:ext uri="{FF2B5EF4-FFF2-40B4-BE49-F238E27FC236}">
                    <a16:creationId xmlns:a16="http://schemas.microsoft.com/office/drawing/2014/main" id="{E4309847-A36E-2FEE-58D0-6D26F3061D21}"/>
                  </a:ext>
                </a:extLst>
              </p:cNvPr>
              <p:cNvSpPr txBox="1">
                <a:spLocks noRot="1" noChangeAspect="1" noMove="1" noResize="1" noEditPoints="1" noAdjustHandles="1" noChangeArrowheads="1" noChangeShapeType="1" noTextEdit="1"/>
              </p:cNvSpPr>
              <p:nvPr/>
            </p:nvSpPr>
            <p:spPr>
              <a:xfrm>
                <a:off x="102809" y="3175033"/>
                <a:ext cx="10005384" cy="738664"/>
              </a:xfrm>
              <a:prstGeom prst="rect">
                <a:avLst/>
              </a:prstGeom>
              <a:blipFill>
                <a:blip r:embed="rId7"/>
                <a:stretch>
                  <a:fillRect l="-183" t="-2479" r="-183" b="-7438"/>
                </a:stretch>
              </a:blipFill>
            </p:spPr>
            <p:txBody>
              <a:bodyPr/>
              <a:lstStyle/>
              <a:p>
                <a:r>
                  <a:rPr lang="en-GB">
                    <a:noFill/>
                  </a:rPr>
                  <a:t> </a:t>
                </a:r>
              </a:p>
            </p:txBody>
          </p:sp>
        </mc:Fallback>
      </mc:AlternateContent>
      <p:pic>
        <p:nvPicPr>
          <p:cNvPr id="41" name="Picture 40">
            <a:extLst>
              <a:ext uri="{FF2B5EF4-FFF2-40B4-BE49-F238E27FC236}">
                <a16:creationId xmlns:a16="http://schemas.microsoft.com/office/drawing/2014/main" id="{F9E2421B-FDCB-6151-E37A-9EC4CFDA2ADA}"/>
              </a:ext>
            </a:extLst>
          </p:cNvPr>
          <p:cNvPicPr>
            <a:picLocks noChangeAspect="1"/>
          </p:cNvPicPr>
          <p:nvPr/>
        </p:nvPicPr>
        <p:blipFill>
          <a:blip r:embed="rId8"/>
          <a:stretch>
            <a:fillRect/>
          </a:stretch>
        </p:blipFill>
        <p:spPr>
          <a:xfrm>
            <a:off x="443041" y="4733724"/>
            <a:ext cx="2867732" cy="1881793"/>
          </a:xfrm>
          <a:prstGeom prst="rect">
            <a:avLst/>
          </a:prstGeom>
          <a:ln>
            <a:solidFill>
              <a:schemeClr val="tx1"/>
            </a:solidFill>
          </a:ln>
        </p:spPr>
      </p:pic>
      <p:grpSp>
        <p:nvGrpSpPr>
          <p:cNvPr id="43" name="Group 42">
            <a:extLst>
              <a:ext uri="{FF2B5EF4-FFF2-40B4-BE49-F238E27FC236}">
                <a16:creationId xmlns:a16="http://schemas.microsoft.com/office/drawing/2014/main" id="{DB707289-D2EE-844F-187F-6642514B12A1}"/>
              </a:ext>
            </a:extLst>
          </p:cNvPr>
          <p:cNvGrpSpPr/>
          <p:nvPr/>
        </p:nvGrpSpPr>
        <p:grpSpPr>
          <a:xfrm>
            <a:off x="3471702" y="5140840"/>
            <a:ext cx="7437723" cy="985259"/>
            <a:chOff x="3189259" y="5478262"/>
            <a:chExt cx="8543453" cy="1195603"/>
          </a:xfrm>
        </p:grpSpPr>
        <p:pic>
          <p:nvPicPr>
            <p:cNvPr id="39" name="Picture 38">
              <a:extLst>
                <a:ext uri="{FF2B5EF4-FFF2-40B4-BE49-F238E27FC236}">
                  <a16:creationId xmlns:a16="http://schemas.microsoft.com/office/drawing/2014/main" id="{D05F7B27-F771-3425-CCD2-62EB6000D877}"/>
                </a:ext>
              </a:extLst>
            </p:cNvPr>
            <p:cNvPicPr>
              <a:picLocks noChangeAspect="1"/>
            </p:cNvPicPr>
            <p:nvPr/>
          </p:nvPicPr>
          <p:blipFill>
            <a:blip r:embed="rId9"/>
            <a:stretch>
              <a:fillRect/>
            </a:stretch>
          </p:blipFill>
          <p:spPr>
            <a:xfrm>
              <a:off x="3189259" y="5478262"/>
              <a:ext cx="8543453" cy="1195603"/>
            </a:xfrm>
            <a:prstGeom prst="rect">
              <a:avLst/>
            </a:prstGeom>
            <a:ln>
              <a:solidFill>
                <a:schemeClr val="tx1"/>
              </a:solidFill>
            </a:ln>
          </p:spPr>
        </p:pic>
        <p:sp>
          <p:nvSpPr>
            <p:cNvPr id="42" name="Rectangle 41">
              <a:extLst>
                <a:ext uri="{FF2B5EF4-FFF2-40B4-BE49-F238E27FC236}">
                  <a16:creationId xmlns:a16="http://schemas.microsoft.com/office/drawing/2014/main" id="{8E939673-8991-C079-8BC9-80EFE2E1659A}"/>
                </a:ext>
              </a:extLst>
            </p:cNvPr>
            <p:cNvSpPr/>
            <p:nvPr/>
          </p:nvSpPr>
          <p:spPr>
            <a:xfrm>
              <a:off x="3213980" y="5543290"/>
              <a:ext cx="1747319" cy="34146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5572623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5FFD41-46D0-AC52-DA2C-FCB3414824C8}"/>
            </a:ext>
          </a:extLst>
        </p:cNvPr>
        <p:cNvGrpSpPr/>
        <p:nvPr/>
      </p:nvGrpSpPr>
      <p:grpSpPr>
        <a:xfrm>
          <a:off x="0" y="0"/>
          <a:ext cx="0" cy="0"/>
          <a:chOff x="0" y="0"/>
          <a:chExt cx="0" cy="0"/>
        </a:xfrm>
      </p:grpSpPr>
      <p:sp>
        <p:nvSpPr>
          <p:cNvPr id="25" name="Title 1">
            <a:extLst>
              <a:ext uri="{FF2B5EF4-FFF2-40B4-BE49-F238E27FC236}">
                <a16:creationId xmlns:a16="http://schemas.microsoft.com/office/drawing/2014/main" id="{42367CB8-68CA-3F71-F057-15E82CED8B28}"/>
              </a:ext>
            </a:extLst>
          </p:cNvPr>
          <p:cNvSpPr txBox="1">
            <a:spLocks/>
          </p:cNvSpPr>
          <p:nvPr/>
        </p:nvSpPr>
        <p:spPr bwMode="black">
          <a:xfrm>
            <a:off x="13321" y="20070"/>
            <a:ext cx="3064857" cy="586512"/>
          </a:xfrm>
          <a:prstGeom prst="rect">
            <a:avLst/>
          </a:prstGeom>
          <a:solidFill>
            <a:srgbClr val="FFFFFF"/>
          </a:solidFill>
          <a:ln w="31750" cap="sq">
            <a:solidFill>
              <a:srgbClr val="0070C0"/>
            </a:solidFill>
            <a:miter lim="800000"/>
          </a:ln>
        </p:spPr>
        <p:txBody>
          <a:bodyPr vert="horz" lIns="182880" tIns="182880" rIns="182880" bIns="182880" rtlCol="0" anchor="b">
            <a:normAutofit fontScale="40000" lnSpcReduction="20000"/>
          </a:bodyPr>
          <a:lstStyle>
            <a:lvl1pPr algn="ctr" defTabSz="914400" rtl="0" eaLnBrk="1" latinLnBrk="0" hangingPunct="1">
              <a:lnSpc>
                <a:spcPct val="90000"/>
              </a:lnSpc>
              <a:spcBef>
                <a:spcPct val="0"/>
              </a:spcBef>
              <a:buNone/>
              <a:defRPr sz="2800" kern="1200" cap="all" spc="200" baseline="0">
                <a:solidFill>
                  <a:srgbClr val="262626"/>
                </a:solidFill>
                <a:latin typeface="+mj-lt"/>
                <a:ea typeface="+mj-ea"/>
                <a:cs typeface="+mj-cs"/>
              </a:defRPr>
            </a:lvl1pPr>
          </a:lstStyle>
          <a:p>
            <a:pPr lvl="0">
              <a:spcBef>
                <a:spcPct val="0"/>
              </a:spcBef>
              <a:spcAft>
                <a:spcPts val="600"/>
              </a:spcAft>
            </a:pPr>
            <a:r>
              <a:rPr lang="tr-TR" sz="4400" dirty="0">
                <a:solidFill>
                  <a:srgbClr val="0070C0"/>
                </a:solidFill>
                <a:latin typeface="+mj-lt"/>
                <a:ea typeface="+mj-ea"/>
                <a:cs typeface="+mj-cs"/>
              </a:rPr>
              <a:t>ÖRNEK</a:t>
            </a:r>
          </a:p>
        </p:txBody>
      </p:sp>
      <p:sp>
        <p:nvSpPr>
          <p:cNvPr id="10" name="Slide Number Placeholder 9">
            <a:extLst>
              <a:ext uri="{FF2B5EF4-FFF2-40B4-BE49-F238E27FC236}">
                <a16:creationId xmlns:a16="http://schemas.microsoft.com/office/drawing/2014/main" id="{5B772311-DFF7-9A7E-DF09-E536BBFC46F6}"/>
              </a:ext>
            </a:extLst>
          </p:cNvPr>
          <p:cNvSpPr>
            <a:spLocks noGrp="1"/>
          </p:cNvSpPr>
          <p:nvPr>
            <p:ph type="sldNum" sz="quarter" idx="12"/>
          </p:nvPr>
        </p:nvSpPr>
        <p:spPr>
          <a:xfrm>
            <a:off x="11663632" y="6344668"/>
            <a:ext cx="365760" cy="365760"/>
          </a:xfrm>
        </p:spPr>
        <p:txBody>
          <a:bodyPr/>
          <a:lstStyle/>
          <a:p>
            <a:pPr algn="l"/>
            <a:fld id="{FAEF9944-A4F6-4C59-AEBD-678D6480B8EA}" type="slidenum">
              <a:rPr lang="tr-TR" smtClean="0"/>
              <a:pPr algn="l"/>
              <a:t>9</a:t>
            </a:fld>
            <a:endParaRPr lang="tr-TR" dirty="0"/>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714A4E43-EA3E-E25A-1F17-B7E2BF6990E6}"/>
                  </a:ext>
                </a:extLst>
              </p:cNvPr>
              <p:cNvSpPr txBox="1"/>
              <p:nvPr/>
            </p:nvSpPr>
            <p:spPr>
              <a:xfrm>
                <a:off x="4997513" y="770299"/>
                <a:ext cx="6848999" cy="923330"/>
              </a:xfrm>
              <a:prstGeom prst="rect">
                <a:avLst/>
              </a:prstGeom>
              <a:noFill/>
            </p:spPr>
            <p:txBody>
              <a:bodyPr wrap="square">
                <a:spAutoFit/>
              </a:bodyPr>
              <a:lstStyle/>
              <a:p>
                <a:pPr algn="just"/>
                <a:r>
                  <a:rPr lang="tr-TR" dirty="0"/>
                  <a:t>Şekildeki gibi iki parçadan oluşan ve aynı malzemeden yapılmış mil üzerinde etki eden kuvvetler görünmektedir. </a:t>
                </a:r>
                <a14:m>
                  <m:oMath xmlns:m="http://schemas.openxmlformats.org/officeDocument/2006/math">
                    <m:r>
                      <m:rPr>
                        <m:sty m:val="p"/>
                      </m:rPr>
                      <a:rPr lang="tr-TR" b="0" i="0" smtClean="0">
                        <a:latin typeface="Cambria Math" panose="02040503050406030204" pitchFamily="18" charset="0"/>
                      </a:rPr>
                      <m:t>E</m:t>
                    </m:r>
                    <m:r>
                      <a:rPr lang="tr-TR" b="0" i="0" smtClean="0">
                        <a:latin typeface="Cambria Math" panose="02040503050406030204" pitchFamily="18" charset="0"/>
                      </a:rPr>
                      <m:t>=200 </m:t>
                    </m:r>
                    <m:r>
                      <m:rPr>
                        <m:sty m:val="p"/>
                      </m:rPr>
                      <a:rPr lang="tr-TR" b="0" i="0" smtClean="0">
                        <a:latin typeface="Cambria Math" panose="02040503050406030204" pitchFamily="18" charset="0"/>
                      </a:rPr>
                      <m:t>GPa</m:t>
                    </m:r>
                  </m:oMath>
                </a14:m>
                <a:r>
                  <a:rPr lang="tr-TR" dirty="0"/>
                  <a:t> olduğuna göre çubuğun toplam deformasyonunu hesaplayınız.</a:t>
                </a:r>
                <a:endParaRPr lang="en-GB" dirty="0"/>
              </a:p>
            </p:txBody>
          </p:sp>
        </mc:Choice>
        <mc:Fallback xmlns="">
          <p:sp>
            <p:nvSpPr>
              <p:cNvPr id="12" name="TextBox 11">
                <a:extLst>
                  <a:ext uri="{FF2B5EF4-FFF2-40B4-BE49-F238E27FC236}">
                    <a16:creationId xmlns:a16="http://schemas.microsoft.com/office/drawing/2014/main" id="{714A4E43-EA3E-E25A-1F17-B7E2BF6990E6}"/>
                  </a:ext>
                </a:extLst>
              </p:cNvPr>
              <p:cNvSpPr txBox="1">
                <a:spLocks noRot="1" noChangeAspect="1" noMove="1" noResize="1" noEditPoints="1" noAdjustHandles="1" noChangeArrowheads="1" noChangeShapeType="1" noTextEdit="1"/>
              </p:cNvSpPr>
              <p:nvPr/>
            </p:nvSpPr>
            <p:spPr>
              <a:xfrm>
                <a:off x="4997513" y="770299"/>
                <a:ext cx="6848999" cy="923330"/>
              </a:xfrm>
              <a:prstGeom prst="rect">
                <a:avLst/>
              </a:prstGeom>
              <a:blipFill>
                <a:blip r:embed="rId3"/>
                <a:stretch>
                  <a:fillRect l="-801" t="-3289" r="-712" b="-9211"/>
                </a:stretch>
              </a:blipFill>
            </p:spPr>
            <p:txBody>
              <a:bodyPr/>
              <a:lstStyle/>
              <a:p>
                <a:r>
                  <a:rPr lang="en-GB">
                    <a:noFill/>
                  </a:rPr>
                  <a:t> </a:t>
                </a:r>
              </a:p>
            </p:txBody>
          </p:sp>
        </mc:Fallback>
      </mc:AlternateContent>
      <p:pic>
        <p:nvPicPr>
          <p:cNvPr id="6" name="Picture 5">
            <a:extLst>
              <a:ext uri="{FF2B5EF4-FFF2-40B4-BE49-F238E27FC236}">
                <a16:creationId xmlns:a16="http://schemas.microsoft.com/office/drawing/2014/main" id="{D4C1A36A-866E-DF91-6C29-829DC61DABB5}"/>
              </a:ext>
            </a:extLst>
          </p:cNvPr>
          <p:cNvPicPr>
            <a:picLocks noChangeAspect="1"/>
          </p:cNvPicPr>
          <p:nvPr/>
        </p:nvPicPr>
        <p:blipFill>
          <a:blip r:embed="rId4"/>
          <a:stretch>
            <a:fillRect/>
          </a:stretch>
        </p:blipFill>
        <p:spPr>
          <a:xfrm>
            <a:off x="555149" y="2247627"/>
            <a:ext cx="1981200" cy="504825"/>
          </a:xfrm>
          <a:prstGeom prst="rect">
            <a:avLst/>
          </a:prstGeom>
        </p:spPr>
      </p:pic>
      <p:pic>
        <p:nvPicPr>
          <p:cNvPr id="3" name="Picture 2">
            <a:extLst>
              <a:ext uri="{FF2B5EF4-FFF2-40B4-BE49-F238E27FC236}">
                <a16:creationId xmlns:a16="http://schemas.microsoft.com/office/drawing/2014/main" id="{04B60344-7535-1BE1-80D2-B90A55148C25}"/>
              </a:ext>
            </a:extLst>
          </p:cNvPr>
          <p:cNvPicPr>
            <a:picLocks noChangeAspect="1"/>
          </p:cNvPicPr>
          <p:nvPr/>
        </p:nvPicPr>
        <p:blipFill>
          <a:blip r:embed="rId5"/>
          <a:stretch>
            <a:fillRect/>
          </a:stretch>
        </p:blipFill>
        <p:spPr>
          <a:xfrm>
            <a:off x="209247" y="875178"/>
            <a:ext cx="4513172" cy="1877274"/>
          </a:xfrm>
          <a:prstGeom prst="rect">
            <a:avLst/>
          </a:prstGeom>
          <a:ln>
            <a:solidFill>
              <a:schemeClr val="tx1"/>
            </a:solidFill>
          </a:ln>
        </p:spPr>
      </p:pic>
    </p:spTree>
    <p:extLst>
      <p:ext uri="{BB962C8B-B14F-4D97-AF65-F5344CB8AC3E}">
        <p14:creationId xmlns:p14="http://schemas.microsoft.com/office/powerpoint/2010/main" val="3599690156"/>
      </p:ext>
    </p:extLst>
  </p:cSld>
  <p:clrMapOvr>
    <a:masterClrMapping/>
  </p:clrMapOvr>
</p:sld>
</file>

<file path=ppt/theme/theme1.xml><?xml version="1.0" encoding="utf-8"?>
<a:theme xmlns:a="http://schemas.openxmlformats.org/drawingml/2006/main" name="Parcel">
  <a:themeElements>
    <a:clrScheme name="Parcel">
      <a:dk1>
        <a:srgbClr val="000000"/>
      </a:dk1>
      <a:lt1>
        <a:srgbClr val="FFFFFF"/>
      </a:lt1>
      <a:dk2>
        <a:srgbClr val="4A5356"/>
      </a:dk2>
      <a:lt2>
        <a:srgbClr val="E8E3CE"/>
      </a:lt2>
      <a:accent1>
        <a:srgbClr val="F6A21D"/>
      </a:accent1>
      <a:accent2>
        <a:srgbClr val="9BAFB5"/>
      </a:accent2>
      <a:accent3>
        <a:srgbClr val="C96731"/>
      </a:accent3>
      <a:accent4>
        <a:srgbClr val="9CA383"/>
      </a:accent4>
      <a:accent5>
        <a:srgbClr val="87795D"/>
      </a:accent5>
      <a:accent6>
        <a:srgbClr val="A0988C"/>
      </a:accent6>
      <a:hlink>
        <a:srgbClr val="00B0F0"/>
      </a:hlink>
      <a:folHlink>
        <a:srgbClr val="738F97"/>
      </a:folHlink>
    </a:clrScheme>
    <a:fontScheme name="Parcel">
      <a:maj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arcel">
      <a:fillStyleLst>
        <a:solidFill>
          <a:schemeClr val="phClr"/>
        </a:solidFill>
        <a:gradFill rotWithShape="1">
          <a:gsLst>
            <a:gs pos="0">
              <a:schemeClr val="phClr">
                <a:tint val="80000"/>
                <a:satMod val="107000"/>
                <a:lumMod val="103000"/>
              </a:schemeClr>
            </a:gs>
            <a:gs pos="100000">
              <a:schemeClr val="phClr">
                <a:tint val="82000"/>
                <a:satMod val="109000"/>
                <a:lumMod val="103000"/>
              </a:schemeClr>
            </a:gs>
          </a:gsLst>
          <a:lin ang="5400000" scaled="0"/>
        </a:gradFill>
        <a:gradFill rotWithShape="1">
          <a:gsLst>
            <a:gs pos="0">
              <a:schemeClr val="phClr">
                <a:tint val="97000"/>
                <a:satMod val="100000"/>
                <a:lumMod val="102000"/>
              </a:schemeClr>
            </a:gs>
            <a:gs pos="50000">
              <a:schemeClr val="phClr">
                <a:shade val="100000"/>
                <a:satMod val="103000"/>
                <a:lumMod val="100000"/>
              </a:schemeClr>
            </a:gs>
            <a:gs pos="100000">
              <a:schemeClr val="phClr">
                <a:shade val="93000"/>
                <a:satMod val="11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effectStyle>
        <a:effectStyle>
          <a:effectLst>
            <a:outerShdw blurRad="55880" dist="15240" dir="5400000" algn="ctr" rotWithShape="0">
              <a:srgbClr val="000000">
                <a:alpha val="45000"/>
              </a:srgbClr>
            </a:outerShdw>
          </a:effectLst>
          <a:scene3d>
            <a:camera prst="orthographicFront">
              <a:rot lat="0" lon="0" rev="0"/>
            </a:camera>
            <a:lightRig rig="brightRoom" dir="tl"/>
          </a:scene3d>
          <a:sp3d prstMaterial="dkEdge">
            <a:bevelT w="0" h="0"/>
          </a:sp3d>
        </a:effectStyle>
      </a:effectStyleLst>
      <a:bgFillStyleLst>
        <a:solidFill>
          <a:schemeClr val="phClr"/>
        </a:solidFill>
        <a:solidFill>
          <a:schemeClr val="phClr">
            <a:tint val="95000"/>
            <a:satMod val="170000"/>
          </a:schemeClr>
        </a:solidFill>
        <a:gradFill rotWithShape="1">
          <a:gsLst>
            <a:gs pos="0">
              <a:schemeClr val="phClr">
                <a:tint val="97000"/>
                <a:shade val="100000"/>
                <a:satMod val="185000"/>
                <a:lumMod val="120000"/>
              </a:schemeClr>
            </a:gs>
            <a:gs pos="100000">
              <a:schemeClr val="phClr">
                <a:tint val="96000"/>
                <a:shade val="95000"/>
                <a:satMod val="215000"/>
                <a:lumMod val="80000"/>
              </a:schemeClr>
            </a:gs>
          </a:gsLst>
          <a:path path="circle">
            <a:fillToRect l="50000" t="55000" r="125000" b="100000"/>
          </a:path>
        </a:gradFill>
      </a:bgFillStyleLst>
    </a:fmtScheme>
  </a:themeElements>
  <a:objectDefaults/>
  <a:extraClrSchemeLst/>
  <a:extLst>
    <a:ext uri="{05A4C25C-085E-4340-85A3-A5531E510DB2}">
      <thm15:themeFamily xmlns:thm15="http://schemas.microsoft.com/office/thememl/2012/main" name="Parcel" id="{8BEC4385-4EB9-4D53-BFB5-0EA123736B6D}" vid="{4DB32801-28C0-48B0-8C1D-A9A58613615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Parcel</Template>
  <TotalTime>4788</TotalTime>
  <Words>2192</Words>
  <Application>Microsoft Office PowerPoint</Application>
  <PresentationFormat>Widescreen</PresentationFormat>
  <Paragraphs>128</Paragraphs>
  <Slides>18</Slides>
  <Notes>16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Arial</vt:lpstr>
      <vt:lpstr>Calibri</vt:lpstr>
      <vt:lpstr>Cambria Math</vt:lpstr>
      <vt:lpstr>Gill Sans MT</vt:lpstr>
      <vt:lpstr>Parcel</vt:lpstr>
      <vt:lpstr>Mukavemet</vt:lpstr>
      <vt:lpstr>KAYNAKLAR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MÜHENDİSLİK MEKANİĞİ STATİK</dc:title>
  <dc:creator>sinan.eraslan@erdogan.edu.tr</dc:creator>
  <cp:lastModifiedBy>Sinan Eraslan</cp:lastModifiedBy>
  <cp:revision>22</cp:revision>
  <dcterms:created xsi:type="dcterms:W3CDTF">2024-01-15T12:01:04Z</dcterms:created>
  <dcterms:modified xsi:type="dcterms:W3CDTF">2025-06-30T11:16:24Z</dcterms:modified>
</cp:coreProperties>
</file>