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6" r:id="rId1"/>
  </p:sldMasterIdLst>
  <p:notesMasterIdLst>
    <p:notesMasterId r:id="rId19"/>
  </p:notesMasterIdLst>
  <p:sldIdLst>
    <p:sldId id="256" r:id="rId2"/>
    <p:sldId id="366" r:id="rId3"/>
    <p:sldId id="329" r:id="rId4"/>
    <p:sldId id="330" r:id="rId5"/>
    <p:sldId id="331" r:id="rId6"/>
    <p:sldId id="332" r:id="rId7"/>
    <p:sldId id="333" r:id="rId8"/>
    <p:sldId id="334" r:id="rId9"/>
    <p:sldId id="335" r:id="rId10"/>
    <p:sldId id="337" r:id="rId11"/>
    <p:sldId id="338" r:id="rId12"/>
    <p:sldId id="339" r:id="rId13"/>
    <p:sldId id="336" r:id="rId14"/>
    <p:sldId id="340" r:id="rId15"/>
    <p:sldId id="341" r:id="rId16"/>
    <p:sldId id="342" r:id="rId17"/>
    <p:sldId id="34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CE7"/>
    <a:srgbClr val="006600"/>
    <a:srgbClr val="E1F4FD"/>
    <a:srgbClr val="000000"/>
    <a:srgbClr val="AAE1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68D97A-6F54-4CE1-AD00-094697C36082}" v="30" dt="2025-06-30T11:16:13.1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4568D97A-6F54-4CE1-AD00-094697C36082}"/>
    <pc:docChg chg="addSld delSld modSld">
      <pc:chgData name="Sinan Eraslan" userId="421a04b2fa6dfc60" providerId="LiveId" clId="{4568D97A-6F54-4CE1-AD00-094697C36082}" dt="2025-06-30T11:16:14.212" v="135" actId="6549"/>
      <pc:docMkLst>
        <pc:docMk/>
      </pc:docMkLst>
      <pc:sldChg chg="modSp mod">
        <pc:chgData name="Sinan Eraslan" userId="421a04b2fa6dfc60" providerId="LiveId" clId="{4568D97A-6F54-4CE1-AD00-094697C36082}" dt="2025-06-30T10:13:16.534" v="115" actId="20577"/>
        <pc:sldMkLst>
          <pc:docMk/>
          <pc:sldMk cId="1872400943" sldId="256"/>
        </pc:sldMkLst>
        <pc:spChg chg="mod">
          <ac:chgData name="Sinan Eraslan" userId="421a04b2fa6dfc60" providerId="LiveId" clId="{4568D97A-6F54-4CE1-AD00-094697C36082}" dt="2025-06-30T10:13:16.534" v="115" actId="20577"/>
          <ac:spMkLst>
            <pc:docMk/>
            <pc:sldMk cId="1872400943" sldId="256"/>
            <ac:spMk id="2" creationId="{C5EC4466-02A8-F8C9-82D6-247EC1ED4060}"/>
          </ac:spMkLst>
        </pc:spChg>
      </pc:sldChg>
      <pc:sldChg chg="del">
        <pc:chgData name="Sinan Eraslan" userId="421a04b2fa6dfc60" providerId="LiveId" clId="{4568D97A-6F54-4CE1-AD00-094697C36082}" dt="2025-06-30T06:45:12.739" v="4" actId="47"/>
        <pc:sldMkLst>
          <pc:docMk/>
          <pc:sldMk cId="2608212751" sldId="259"/>
        </pc:sldMkLst>
      </pc:sldChg>
      <pc:sldChg chg="del">
        <pc:chgData name="Sinan Eraslan" userId="421a04b2fa6dfc60" providerId="LiveId" clId="{4568D97A-6F54-4CE1-AD00-094697C36082}" dt="2025-06-30T06:39:35.915" v="1" actId="47"/>
        <pc:sldMkLst>
          <pc:docMk/>
          <pc:sldMk cId="511142194" sldId="275"/>
        </pc:sldMkLst>
      </pc:sldChg>
      <pc:sldChg chg="del">
        <pc:chgData name="Sinan Eraslan" userId="421a04b2fa6dfc60" providerId="LiveId" clId="{4568D97A-6F54-4CE1-AD00-094697C36082}" dt="2025-06-30T06:45:13.079" v="5" actId="47"/>
        <pc:sldMkLst>
          <pc:docMk/>
          <pc:sldMk cId="2695518408" sldId="278"/>
        </pc:sldMkLst>
      </pc:sldChg>
      <pc:sldChg chg="del">
        <pc:chgData name="Sinan Eraslan" userId="421a04b2fa6dfc60" providerId="LiveId" clId="{4568D97A-6F54-4CE1-AD00-094697C36082}" dt="2025-06-30T06:45:11.699" v="3" actId="47"/>
        <pc:sldMkLst>
          <pc:docMk/>
          <pc:sldMk cId="2340342874" sldId="297"/>
        </pc:sldMkLst>
      </pc:sldChg>
      <pc:sldChg chg="del">
        <pc:chgData name="Sinan Eraslan" userId="421a04b2fa6dfc60" providerId="LiveId" clId="{4568D97A-6F54-4CE1-AD00-094697C36082}" dt="2025-06-30T06:45:13.379" v="6" actId="47"/>
        <pc:sldMkLst>
          <pc:docMk/>
          <pc:sldMk cId="3952272207" sldId="298"/>
        </pc:sldMkLst>
      </pc:sldChg>
      <pc:sldChg chg="del">
        <pc:chgData name="Sinan Eraslan" userId="421a04b2fa6dfc60" providerId="LiveId" clId="{4568D97A-6F54-4CE1-AD00-094697C36082}" dt="2025-06-30T06:45:13.609" v="7" actId="47"/>
        <pc:sldMkLst>
          <pc:docMk/>
          <pc:sldMk cId="2723070793" sldId="299"/>
        </pc:sldMkLst>
      </pc:sldChg>
      <pc:sldChg chg="del">
        <pc:chgData name="Sinan Eraslan" userId="421a04b2fa6dfc60" providerId="LiveId" clId="{4568D97A-6F54-4CE1-AD00-094697C36082}" dt="2025-06-30T06:45:13.879" v="8" actId="47"/>
        <pc:sldMkLst>
          <pc:docMk/>
          <pc:sldMk cId="3045506400" sldId="300"/>
        </pc:sldMkLst>
      </pc:sldChg>
      <pc:sldChg chg="del">
        <pc:chgData name="Sinan Eraslan" userId="421a04b2fa6dfc60" providerId="LiveId" clId="{4568D97A-6F54-4CE1-AD00-094697C36082}" dt="2025-06-30T06:45:14.100" v="9" actId="47"/>
        <pc:sldMkLst>
          <pc:docMk/>
          <pc:sldMk cId="1232685664" sldId="301"/>
        </pc:sldMkLst>
      </pc:sldChg>
      <pc:sldChg chg="del">
        <pc:chgData name="Sinan Eraslan" userId="421a04b2fa6dfc60" providerId="LiveId" clId="{4568D97A-6F54-4CE1-AD00-094697C36082}" dt="2025-06-30T06:45:14.296" v="10" actId="47"/>
        <pc:sldMkLst>
          <pc:docMk/>
          <pc:sldMk cId="2392769099" sldId="302"/>
        </pc:sldMkLst>
      </pc:sldChg>
      <pc:sldChg chg="del">
        <pc:chgData name="Sinan Eraslan" userId="421a04b2fa6dfc60" providerId="LiveId" clId="{4568D97A-6F54-4CE1-AD00-094697C36082}" dt="2025-06-30T06:45:14.469" v="11" actId="47"/>
        <pc:sldMkLst>
          <pc:docMk/>
          <pc:sldMk cId="2715703691" sldId="303"/>
        </pc:sldMkLst>
      </pc:sldChg>
      <pc:sldChg chg="del">
        <pc:chgData name="Sinan Eraslan" userId="421a04b2fa6dfc60" providerId="LiveId" clId="{4568D97A-6F54-4CE1-AD00-094697C36082}" dt="2025-06-30T06:45:14.609" v="12" actId="47"/>
        <pc:sldMkLst>
          <pc:docMk/>
          <pc:sldMk cId="3790299495" sldId="304"/>
        </pc:sldMkLst>
      </pc:sldChg>
      <pc:sldChg chg="del">
        <pc:chgData name="Sinan Eraslan" userId="421a04b2fa6dfc60" providerId="LiveId" clId="{4568D97A-6F54-4CE1-AD00-094697C36082}" dt="2025-06-30T06:45:14.809" v="13" actId="47"/>
        <pc:sldMkLst>
          <pc:docMk/>
          <pc:sldMk cId="137911040" sldId="305"/>
        </pc:sldMkLst>
      </pc:sldChg>
      <pc:sldChg chg="del">
        <pc:chgData name="Sinan Eraslan" userId="421a04b2fa6dfc60" providerId="LiveId" clId="{4568D97A-6F54-4CE1-AD00-094697C36082}" dt="2025-06-30T06:45:14.909" v="14" actId="47"/>
        <pc:sldMkLst>
          <pc:docMk/>
          <pc:sldMk cId="1809703489" sldId="306"/>
        </pc:sldMkLst>
      </pc:sldChg>
      <pc:sldChg chg="del">
        <pc:chgData name="Sinan Eraslan" userId="421a04b2fa6dfc60" providerId="LiveId" clId="{4568D97A-6F54-4CE1-AD00-094697C36082}" dt="2025-06-30T06:45:15.109" v="15" actId="47"/>
        <pc:sldMkLst>
          <pc:docMk/>
          <pc:sldMk cId="2123684508" sldId="307"/>
        </pc:sldMkLst>
      </pc:sldChg>
      <pc:sldChg chg="del">
        <pc:chgData name="Sinan Eraslan" userId="421a04b2fa6dfc60" providerId="LiveId" clId="{4568D97A-6F54-4CE1-AD00-094697C36082}" dt="2025-06-30T06:45:15.249" v="16" actId="47"/>
        <pc:sldMkLst>
          <pc:docMk/>
          <pc:sldMk cId="3524431866" sldId="308"/>
        </pc:sldMkLst>
      </pc:sldChg>
      <pc:sldChg chg="del">
        <pc:chgData name="Sinan Eraslan" userId="421a04b2fa6dfc60" providerId="LiveId" clId="{4568D97A-6F54-4CE1-AD00-094697C36082}" dt="2025-06-30T06:45:15.379" v="17" actId="47"/>
        <pc:sldMkLst>
          <pc:docMk/>
          <pc:sldMk cId="392955041" sldId="309"/>
        </pc:sldMkLst>
      </pc:sldChg>
      <pc:sldChg chg="del">
        <pc:chgData name="Sinan Eraslan" userId="421a04b2fa6dfc60" providerId="LiveId" clId="{4568D97A-6F54-4CE1-AD00-094697C36082}" dt="2025-06-30T06:45:15.539" v="18" actId="47"/>
        <pc:sldMkLst>
          <pc:docMk/>
          <pc:sldMk cId="4184257330" sldId="310"/>
        </pc:sldMkLst>
      </pc:sldChg>
      <pc:sldChg chg="del">
        <pc:chgData name="Sinan Eraslan" userId="421a04b2fa6dfc60" providerId="LiveId" clId="{4568D97A-6F54-4CE1-AD00-094697C36082}" dt="2025-06-30T06:45:15.969" v="19" actId="47"/>
        <pc:sldMkLst>
          <pc:docMk/>
          <pc:sldMk cId="1601438779" sldId="311"/>
        </pc:sldMkLst>
      </pc:sldChg>
      <pc:sldChg chg="del">
        <pc:chgData name="Sinan Eraslan" userId="421a04b2fa6dfc60" providerId="LiveId" clId="{4568D97A-6F54-4CE1-AD00-094697C36082}" dt="2025-06-30T06:45:16.269" v="20" actId="47"/>
        <pc:sldMkLst>
          <pc:docMk/>
          <pc:sldMk cId="1981554717" sldId="312"/>
        </pc:sldMkLst>
      </pc:sldChg>
      <pc:sldChg chg="del">
        <pc:chgData name="Sinan Eraslan" userId="421a04b2fa6dfc60" providerId="LiveId" clId="{4568D97A-6F54-4CE1-AD00-094697C36082}" dt="2025-06-30T06:45:16.669" v="21" actId="47"/>
        <pc:sldMkLst>
          <pc:docMk/>
          <pc:sldMk cId="919856061" sldId="313"/>
        </pc:sldMkLst>
      </pc:sldChg>
      <pc:sldChg chg="del">
        <pc:chgData name="Sinan Eraslan" userId="421a04b2fa6dfc60" providerId="LiveId" clId="{4568D97A-6F54-4CE1-AD00-094697C36082}" dt="2025-06-30T06:45:17.119" v="22" actId="47"/>
        <pc:sldMkLst>
          <pc:docMk/>
          <pc:sldMk cId="3138688270" sldId="314"/>
        </pc:sldMkLst>
      </pc:sldChg>
      <pc:sldChg chg="del">
        <pc:chgData name="Sinan Eraslan" userId="421a04b2fa6dfc60" providerId="LiveId" clId="{4568D97A-6F54-4CE1-AD00-094697C36082}" dt="2025-06-30T06:45:17.599" v="23" actId="47"/>
        <pc:sldMkLst>
          <pc:docMk/>
          <pc:sldMk cId="3391027436" sldId="315"/>
        </pc:sldMkLst>
      </pc:sldChg>
      <pc:sldChg chg="del">
        <pc:chgData name="Sinan Eraslan" userId="421a04b2fa6dfc60" providerId="LiveId" clId="{4568D97A-6F54-4CE1-AD00-094697C36082}" dt="2025-06-30T06:45:18.079" v="24" actId="47"/>
        <pc:sldMkLst>
          <pc:docMk/>
          <pc:sldMk cId="1699670945" sldId="316"/>
        </pc:sldMkLst>
      </pc:sldChg>
      <pc:sldChg chg="del">
        <pc:chgData name="Sinan Eraslan" userId="421a04b2fa6dfc60" providerId="LiveId" clId="{4568D97A-6F54-4CE1-AD00-094697C36082}" dt="2025-06-30T06:45:21.919" v="25" actId="47"/>
        <pc:sldMkLst>
          <pc:docMk/>
          <pc:sldMk cId="1588588269" sldId="317"/>
        </pc:sldMkLst>
      </pc:sldChg>
      <pc:sldChg chg="del">
        <pc:chgData name="Sinan Eraslan" userId="421a04b2fa6dfc60" providerId="LiveId" clId="{4568D97A-6F54-4CE1-AD00-094697C36082}" dt="2025-06-30T06:45:22.529" v="26" actId="47"/>
        <pc:sldMkLst>
          <pc:docMk/>
          <pc:sldMk cId="3557262301" sldId="318"/>
        </pc:sldMkLst>
      </pc:sldChg>
      <pc:sldChg chg="del">
        <pc:chgData name="Sinan Eraslan" userId="421a04b2fa6dfc60" providerId="LiveId" clId="{4568D97A-6F54-4CE1-AD00-094697C36082}" dt="2025-06-30T06:45:23.249" v="27" actId="47"/>
        <pc:sldMkLst>
          <pc:docMk/>
          <pc:sldMk cId="3599690156" sldId="319"/>
        </pc:sldMkLst>
      </pc:sldChg>
      <pc:sldChg chg="del">
        <pc:chgData name="Sinan Eraslan" userId="421a04b2fa6dfc60" providerId="LiveId" clId="{4568D97A-6F54-4CE1-AD00-094697C36082}" dt="2025-06-30T06:45:23.869" v="28" actId="47"/>
        <pc:sldMkLst>
          <pc:docMk/>
          <pc:sldMk cId="752770940" sldId="320"/>
        </pc:sldMkLst>
      </pc:sldChg>
      <pc:sldChg chg="del">
        <pc:chgData name="Sinan Eraslan" userId="421a04b2fa6dfc60" providerId="LiveId" clId="{4568D97A-6F54-4CE1-AD00-094697C36082}" dt="2025-06-30T06:45:26.304" v="29" actId="47"/>
        <pc:sldMkLst>
          <pc:docMk/>
          <pc:sldMk cId="3917164854" sldId="321"/>
        </pc:sldMkLst>
      </pc:sldChg>
      <pc:sldChg chg="del">
        <pc:chgData name="Sinan Eraslan" userId="421a04b2fa6dfc60" providerId="LiveId" clId="{4568D97A-6F54-4CE1-AD00-094697C36082}" dt="2025-06-30T06:45:28.559" v="31" actId="47"/>
        <pc:sldMkLst>
          <pc:docMk/>
          <pc:sldMk cId="388203524" sldId="322"/>
        </pc:sldMkLst>
      </pc:sldChg>
      <pc:sldChg chg="del">
        <pc:chgData name="Sinan Eraslan" userId="421a04b2fa6dfc60" providerId="LiveId" clId="{4568D97A-6F54-4CE1-AD00-094697C36082}" dt="2025-06-30T06:45:27.494" v="30" actId="47"/>
        <pc:sldMkLst>
          <pc:docMk/>
          <pc:sldMk cId="2220098101" sldId="323"/>
        </pc:sldMkLst>
      </pc:sldChg>
      <pc:sldChg chg="del">
        <pc:chgData name="Sinan Eraslan" userId="421a04b2fa6dfc60" providerId="LiveId" clId="{4568D97A-6F54-4CE1-AD00-094697C36082}" dt="2025-06-30T06:45:29.319" v="32" actId="47"/>
        <pc:sldMkLst>
          <pc:docMk/>
          <pc:sldMk cId="1663493089" sldId="324"/>
        </pc:sldMkLst>
      </pc:sldChg>
      <pc:sldChg chg="del">
        <pc:chgData name="Sinan Eraslan" userId="421a04b2fa6dfc60" providerId="LiveId" clId="{4568D97A-6F54-4CE1-AD00-094697C36082}" dt="2025-06-30T06:45:30.379" v="33" actId="47"/>
        <pc:sldMkLst>
          <pc:docMk/>
          <pc:sldMk cId="2788579603" sldId="325"/>
        </pc:sldMkLst>
      </pc:sldChg>
      <pc:sldChg chg="del">
        <pc:chgData name="Sinan Eraslan" userId="421a04b2fa6dfc60" providerId="LiveId" clId="{4568D97A-6F54-4CE1-AD00-094697C36082}" dt="2025-06-30T06:45:31.349" v="34" actId="47"/>
        <pc:sldMkLst>
          <pc:docMk/>
          <pc:sldMk cId="3295961773" sldId="326"/>
        </pc:sldMkLst>
      </pc:sldChg>
      <pc:sldChg chg="del">
        <pc:chgData name="Sinan Eraslan" userId="421a04b2fa6dfc60" providerId="LiveId" clId="{4568D97A-6F54-4CE1-AD00-094697C36082}" dt="2025-06-30T06:45:32.059" v="35" actId="47"/>
        <pc:sldMkLst>
          <pc:docMk/>
          <pc:sldMk cId="4057587676" sldId="327"/>
        </pc:sldMkLst>
      </pc:sldChg>
      <pc:sldChg chg="del">
        <pc:chgData name="Sinan Eraslan" userId="421a04b2fa6dfc60" providerId="LiveId" clId="{4568D97A-6F54-4CE1-AD00-094697C36082}" dt="2025-06-30T06:45:33.279" v="36" actId="47"/>
        <pc:sldMkLst>
          <pc:docMk/>
          <pc:sldMk cId="3613890437" sldId="328"/>
        </pc:sldMkLst>
      </pc:sldChg>
      <pc:sldChg chg="addSp modSp mod">
        <pc:chgData name="Sinan Eraslan" userId="421a04b2fa6dfc60" providerId="LiveId" clId="{4568D97A-6F54-4CE1-AD00-094697C36082}" dt="2025-06-30T06:58:24.611" v="56" actId="1076"/>
        <pc:sldMkLst>
          <pc:docMk/>
          <pc:sldMk cId="908672170" sldId="329"/>
        </pc:sldMkLst>
        <pc:spChg chg="add mod">
          <ac:chgData name="Sinan Eraslan" userId="421a04b2fa6dfc60" providerId="LiveId" clId="{4568D97A-6F54-4CE1-AD00-094697C36082}" dt="2025-06-30T06:58:24.611" v="56" actId="1076"/>
          <ac:spMkLst>
            <pc:docMk/>
            <pc:sldMk cId="908672170" sldId="329"/>
            <ac:spMk id="5" creationId="{50963B75-D8FD-DEB5-D4FF-30EFA7C733E5}"/>
          </ac:spMkLst>
        </pc:spChg>
        <pc:grpChg chg="mod">
          <ac:chgData name="Sinan Eraslan" userId="421a04b2fa6dfc60" providerId="LiveId" clId="{4568D97A-6F54-4CE1-AD00-094697C36082}" dt="2025-06-30T06:58:22.313" v="55" actId="1076"/>
          <ac:grpSpMkLst>
            <pc:docMk/>
            <pc:sldMk cId="908672170" sldId="329"/>
            <ac:grpSpMk id="14" creationId="{F67C5A74-175A-0ED9-11AE-2AF9F2158BD8}"/>
          </ac:grpSpMkLst>
        </pc:grpChg>
      </pc:sldChg>
      <pc:sldChg chg="addSp modSp mod">
        <pc:chgData name="Sinan Eraslan" userId="421a04b2fa6dfc60" providerId="LiveId" clId="{4568D97A-6F54-4CE1-AD00-094697C36082}" dt="2025-06-30T07:03:50.162" v="67" actId="20577"/>
        <pc:sldMkLst>
          <pc:docMk/>
          <pc:sldMk cId="2469886026" sldId="331"/>
        </pc:sldMkLst>
        <pc:spChg chg="add mod">
          <ac:chgData name="Sinan Eraslan" userId="421a04b2fa6dfc60" providerId="LiveId" clId="{4568D97A-6F54-4CE1-AD00-094697C36082}" dt="2025-06-30T06:59:48.744" v="58" actId="1076"/>
          <ac:spMkLst>
            <pc:docMk/>
            <pc:sldMk cId="2469886026" sldId="331"/>
            <ac:spMk id="2" creationId="{7CD791EC-8E55-12B6-29B6-E495D9F0E116}"/>
          </ac:spMkLst>
        </pc:spChg>
        <pc:spChg chg="mod">
          <ac:chgData name="Sinan Eraslan" userId="421a04b2fa6dfc60" providerId="LiveId" clId="{4568D97A-6F54-4CE1-AD00-094697C36082}" dt="2025-06-30T07:03:50.162" v="67" actId="20577"/>
          <ac:spMkLst>
            <pc:docMk/>
            <pc:sldMk cId="2469886026" sldId="331"/>
            <ac:spMk id="3" creationId="{98AA5977-D9DC-75E7-144C-8FB5001226FF}"/>
          </ac:spMkLst>
        </pc:spChg>
      </pc:sldChg>
      <pc:sldChg chg="addSp modSp mod">
        <pc:chgData name="Sinan Eraslan" userId="421a04b2fa6dfc60" providerId="LiveId" clId="{4568D97A-6F54-4CE1-AD00-094697C36082}" dt="2025-06-30T07:27:37.291" v="88" actId="1076"/>
        <pc:sldMkLst>
          <pc:docMk/>
          <pc:sldMk cId="3171485464" sldId="332"/>
        </pc:sldMkLst>
        <pc:spChg chg="add mod">
          <ac:chgData name="Sinan Eraslan" userId="421a04b2fa6dfc60" providerId="LiveId" clId="{4568D97A-6F54-4CE1-AD00-094697C36082}" dt="2025-06-30T07:27:35.291" v="87" actId="1076"/>
          <ac:spMkLst>
            <pc:docMk/>
            <pc:sldMk cId="3171485464" sldId="332"/>
            <ac:spMk id="4" creationId="{27C64ED3-285B-CB13-FA61-3C1C32FBB998}"/>
          </ac:spMkLst>
        </pc:spChg>
        <pc:spChg chg="mod">
          <ac:chgData name="Sinan Eraslan" userId="421a04b2fa6dfc60" providerId="LiveId" clId="{4568D97A-6F54-4CE1-AD00-094697C36082}" dt="2025-06-30T07:27:31.901" v="86" actId="1076"/>
          <ac:spMkLst>
            <pc:docMk/>
            <pc:sldMk cId="3171485464" sldId="332"/>
            <ac:spMk id="17" creationId="{4C555813-4ED6-4DA7-9A03-59D11C4CEB8B}"/>
          </ac:spMkLst>
        </pc:spChg>
        <pc:grpChg chg="mod">
          <ac:chgData name="Sinan Eraslan" userId="421a04b2fa6dfc60" providerId="LiveId" clId="{4568D97A-6F54-4CE1-AD00-094697C36082}" dt="2025-06-30T07:27:37.291" v="88" actId="1076"/>
          <ac:grpSpMkLst>
            <pc:docMk/>
            <pc:sldMk cId="3171485464" sldId="332"/>
            <ac:grpSpMk id="16" creationId="{510E2B64-E354-4760-62B5-723EDD4CA76D}"/>
          </ac:grpSpMkLst>
        </pc:grpChg>
        <pc:picChg chg="mod">
          <ac:chgData name="Sinan Eraslan" userId="421a04b2fa6dfc60" providerId="LiveId" clId="{4568D97A-6F54-4CE1-AD00-094697C36082}" dt="2025-06-30T07:27:28.762" v="85" actId="1076"/>
          <ac:picMkLst>
            <pc:docMk/>
            <pc:sldMk cId="3171485464" sldId="332"/>
            <ac:picMk id="19" creationId="{CCD62C88-2F3D-BC71-ABE0-1D0F51C313CF}"/>
          </ac:picMkLst>
        </pc:picChg>
      </pc:sldChg>
      <pc:sldChg chg="modSp">
        <pc:chgData name="Sinan Eraslan" userId="421a04b2fa6dfc60" providerId="LiveId" clId="{4568D97A-6F54-4CE1-AD00-094697C36082}" dt="2025-06-30T07:47:01.891" v="89" actId="20577"/>
        <pc:sldMkLst>
          <pc:docMk/>
          <pc:sldMk cId="1550617967" sldId="334"/>
        </pc:sldMkLst>
        <pc:spChg chg="mod">
          <ac:chgData name="Sinan Eraslan" userId="421a04b2fa6dfc60" providerId="LiveId" clId="{4568D97A-6F54-4CE1-AD00-094697C36082}" dt="2025-06-30T07:47:01.891" v="89" actId="20577"/>
          <ac:spMkLst>
            <pc:docMk/>
            <pc:sldMk cId="1550617967" sldId="334"/>
            <ac:spMk id="28" creationId="{B7205F3E-9B6D-45D8-12A3-7B07A44AFCA8}"/>
          </ac:spMkLst>
        </pc:spChg>
      </pc:sldChg>
      <pc:sldChg chg="modSp mod">
        <pc:chgData name="Sinan Eraslan" userId="421a04b2fa6dfc60" providerId="LiveId" clId="{4568D97A-6F54-4CE1-AD00-094697C36082}" dt="2025-06-30T07:50:35.812" v="91" actId="20577"/>
        <pc:sldMkLst>
          <pc:docMk/>
          <pc:sldMk cId="2107459186" sldId="335"/>
        </pc:sldMkLst>
        <pc:spChg chg="mod">
          <ac:chgData name="Sinan Eraslan" userId="421a04b2fa6dfc60" providerId="LiveId" clId="{4568D97A-6F54-4CE1-AD00-094697C36082}" dt="2025-06-30T07:50:35.812" v="91" actId="20577"/>
          <ac:spMkLst>
            <pc:docMk/>
            <pc:sldMk cId="2107459186" sldId="335"/>
            <ac:spMk id="6" creationId="{A2CF91FD-C8D2-BA25-64A4-5748B273BC4F}"/>
          </ac:spMkLst>
        </pc:spChg>
      </pc:sldChg>
      <pc:sldChg chg="modSp mod">
        <pc:chgData name="Sinan Eraslan" userId="421a04b2fa6dfc60" providerId="LiveId" clId="{4568D97A-6F54-4CE1-AD00-094697C36082}" dt="2025-06-30T10:49:23.879" v="118" actId="6549"/>
        <pc:sldMkLst>
          <pc:docMk/>
          <pc:sldMk cId="960289541" sldId="336"/>
        </pc:sldMkLst>
        <pc:spChg chg="mod">
          <ac:chgData name="Sinan Eraslan" userId="421a04b2fa6dfc60" providerId="LiveId" clId="{4568D97A-6F54-4CE1-AD00-094697C36082}" dt="2025-06-30T10:49:23.879" v="118" actId="6549"/>
          <ac:spMkLst>
            <pc:docMk/>
            <pc:sldMk cId="960289541" sldId="336"/>
            <ac:spMk id="25" creationId="{42367CB8-68CA-3F71-F057-15E82CED8B28}"/>
          </ac:spMkLst>
        </pc:spChg>
      </pc:sldChg>
      <pc:sldChg chg="modSp mod">
        <pc:chgData name="Sinan Eraslan" userId="421a04b2fa6dfc60" providerId="LiveId" clId="{4568D97A-6F54-4CE1-AD00-094697C36082}" dt="2025-06-30T10:49:25.839" v="121" actId="6549"/>
        <pc:sldMkLst>
          <pc:docMk/>
          <pc:sldMk cId="3083166579" sldId="340"/>
        </pc:sldMkLst>
        <pc:spChg chg="mod">
          <ac:chgData name="Sinan Eraslan" userId="421a04b2fa6dfc60" providerId="LiveId" clId="{4568D97A-6F54-4CE1-AD00-094697C36082}" dt="2025-06-30T10:49:25.839" v="121" actId="6549"/>
          <ac:spMkLst>
            <pc:docMk/>
            <pc:sldMk cId="3083166579" sldId="340"/>
            <ac:spMk id="25" creationId="{42367CB8-68CA-3F71-F057-15E82CED8B28}"/>
          </ac:spMkLst>
        </pc:spChg>
      </pc:sldChg>
      <pc:sldChg chg="modSp mod">
        <pc:chgData name="Sinan Eraslan" userId="421a04b2fa6dfc60" providerId="LiveId" clId="{4568D97A-6F54-4CE1-AD00-094697C36082}" dt="2025-06-30T10:49:27.989" v="124" actId="6549"/>
        <pc:sldMkLst>
          <pc:docMk/>
          <pc:sldMk cId="3613093196" sldId="341"/>
        </pc:sldMkLst>
        <pc:spChg chg="mod">
          <ac:chgData name="Sinan Eraslan" userId="421a04b2fa6dfc60" providerId="LiveId" clId="{4568D97A-6F54-4CE1-AD00-094697C36082}" dt="2025-06-30T10:49:27.989" v="124" actId="6549"/>
          <ac:spMkLst>
            <pc:docMk/>
            <pc:sldMk cId="3613093196" sldId="341"/>
            <ac:spMk id="25" creationId="{42367CB8-68CA-3F71-F057-15E82CED8B28}"/>
          </ac:spMkLst>
        </pc:spChg>
      </pc:sldChg>
      <pc:sldChg chg="modSp mod">
        <pc:chgData name="Sinan Eraslan" userId="421a04b2fa6dfc60" providerId="LiveId" clId="{4568D97A-6F54-4CE1-AD00-094697C36082}" dt="2025-06-30T10:49:30.249" v="127" actId="6549"/>
        <pc:sldMkLst>
          <pc:docMk/>
          <pc:sldMk cId="2366717156" sldId="342"/>
        </pc:sldMkLst>
        <pc:spChg chg="mod">
          <ac:chgData name="Sinan Eraslan" userId="421a04b2fa6dfc60" providerId="LiveId" clId="{4568D97A-6F54-4CE1-AD00-094697C36082}" dt="2025-06-30T10:49:30.249" v="127" actId="6549"/>
          <ac:spMkLst>
            <pc:docMk/>
            <pc:sldMk cId="2366717156" sldId="342"/>
            <ac:spMk id="25" creationId="{42367CB8-68CA-3F71-F057-15E82CED8B28}"/>
          </ac:spMkLst>
        </pc:spChg>
      </pc:sldChg>
      <pc:sldChg chg="modSp mod">
        <pc:chgData name="Sinan Eraslan" userId="421a04b2fa6dfc60" providerId="LiveId" clId="{4568D97A-6F54-4CE1-AD00-094697C36082}" dt="2025-06-30T10:49:32.768" v="130" actId="6549"/>
        <pc:sldMkLst>
          <pc:docMk/>
          <pc:sldMk cId="1085479540" sldId="343"/>
        </pc:sldMkLst>
        <pc:spChg chg="mod">
          <ac:chgData name="Sinan Eraslan" userId="421a04b2fa6dfc60" providerId="LiveId" clId="{4568D97A-6F54-4CE1-AD00-094697C36082}" dt="2025-06-30T10:49:32.768" v="130" actId="6549"/>
          <ac:spMkLst>
            <pc:docMk/>
            <pc:sldMk cId="1085479540" sldId="343"/>
            <ac:spMk id="25" creationId="{42367CB8-68CA-3F71-F057-15E82CED8B28}"/>
          </ac:spMkLst>
        </pc:spChg>
      </pc:sldChg>
      <pc:sldChg chg="del">
        <pc:chgData name="Sinan Eraslan" userId="421a04b2fa6dfc60" providerId="LiveId" clId="{4568D97A-6F54-4CE1-AD00-094697C36082}" dt="2025-06-30T07:54:12.997" v="92" actId="47"/>
        <pc:sldMkLst>
          <pc:docMk/>
          <pc:sldMk cId="332154054" sldId="344"/>
        </pc:sldMkLst>
      </pc:sldChg>
      <pc:sldChg chg="del">
        <pc:chgData name="Sinan Eraslan" userId="421a04b2fa6dfc60" providerId="LiveId" clId="{4568D97A-6F54-4CE1-AD00-094697C36082}" dt="2025-06-30T07:54:13.672" v="93" actId="47"/>
        <pc:sldMkLst>
          <pc:docMk/>
          <pc:sldMk cId="3376548729" sldId="345"/>
        </pc:sldMkLst>
      </pc:sldChg>
      <pc:sldChg chg="del">
        <pc:chgData name="Sinan Eraslan" userId="421a04b2fa6dfc60" providerId="LiveId" clId="{4568D97A-6F54-4CE1-AD00-094697C36082}" dt="2025-06-30T07:54:14.237" v="94" actId="47"/>
        <pc:sldMkLst>
          <pc:docMk/>
          <pc:sldMk cId="4271571443" sldId="346"/>
        </pc:sldMkLst>
      </pc:sldChg>
      <pc:sldChg chg="del">
        <pc:chgData name="Sinan Eraslan" userId="421a04b2fa6dfc60" providerId="LiveId" clId="{4568D97A-6F54-4CE1-AD00-094697C36082}" dt="2025-06-30T07:54:14.741" v="95" actId="47"/>
        <pc:sldMkLst>
          <pc:docMk/>
          <pc:sldMk cId="361223339" sldId="347"/>
        </pc:sldMkLst>
      </pc:sldChg>
      <pc:sldChg chg="del">
        <pc:chgData name="Sinan Eraslan" userId="421a04b2fa6dfc60" providerId="LiveId" clId="{4568D97A-6F54-4CE1-AD00-094697C36082}" dt="2025-06-30T07:54:15.142" v="96" actId="47"/>
        <pc:sldMkLst>
          <pc:docMk/>
          <pc:sldMk cId="3898652569" sldId="348"/>
        </pc:sldMkLst>
      </pc:sldChg>
      <pc:sldChg chg="del">
        <pc:chgData name="Sinan Eraslan" userId="421a04b2fa6dfc60" providerId="LiveId" clId="{4568D97A-6F54-4CE1-AD00-094697C36082}" dt="2025-06-30T07:54:19.481" v="97" actId="47"/>
        <pc:sldMkLst>
          <pc:docMk/>
          <pc:sldMk cId="1296103110" sldId="349"/>
        </pc:sldMkLst>
      </pc:sldChg>
      <pc:sldChg chg="del">
        <pc:chgData name="Sinan Eraslan" userId="421a04b2fa6dfc60" providerId="LiveId" clId="{4568D97A-6F54-4CE1-AD00-094697C36082}" dt="2025-06-30T07:54:20.172" v="98" actId="47"/>
        <pc:sldMkLst>
          <pc:docMk/>
          <pc:sldMk cId="1428749063" sldId="350"/>
        </pc:sldMkLst>
      </pc:sldChg>
      <pc:sldChg chg="del">
        <pc:chgData name="Sinan Eraslan" userId="421a04b2fa6dfc60" providerId="LiveId" clId="{4568D97A-6F54-4CE1-AD00-094697C36082}" dt="2025-06-30T07:54:23.657" v="99" actId="47"/>
        <pc:sldMkLst>
          <pc:docMk/>
          <pc:sldMk cId="1471791819" sldId="351"/>
        </pc:sldMkLst>
      </pc:sldChg>
      <pc:sldChg chg="del">
        <pc:chgData name="Sinan Eraslan" userId="421a04b2fa6dfc60" providerId="LiveId" clId="{4568D97A-6F54-4CE1-AD00-094697C36082}" dt="2025-06-30T07:54:24.852" v="100" actId="47"/>
        <pc:sldMkLst>
          <pc:docMk/>
          <pc:sldMk cId="2435431144" sldId="352"/>
        </pc:sldMkLst>
      </pc:sldChg>
      <pc:sldChg chg="del">
        <pc:chgData name="Sinan Eraslan" userId="421a04b2fa6dfc60" providerId="LiveId" clId="{4568D97A-6F54-4CE1-AD00-094697C36082}" dt="2025-06-30T07:54:26.302" v="101" actId="47"/>
        <pc:sldMkLst>
          <pc:docMk/>
          <pc:sldMk cId="767884984" sldId="353"/>
        </pc:sldMkLst>
      </pc:sldChg>
      <pc:sldChg chg="del">
        <pc:chgData name="Sinan Eraslan" userId="421a04b2fa6dfc60" providerId="LiveId" clId="{4568D97A-6F54-4CE1-AD00-094697C36082}" dt="2025-06-30T07:54:36.232" v="113" actId="47"/>
        <pc:sldMkLst>
          <pc:docMk/>
          <pc:sldMk cId="2815338109" sldId="354"/>
        </pc:sldMkLst>
      </pc:sldChg>
      <pc:sldChg chg="del">
        <pc:chgData name="Sinan Eraslan" userId="421a04b2fa6dfc60" providerId="LiveId" clId="{4568D97A-6F54-4CE1-AD00-094697C36082}" dt="2025-06-30T07:54:34.852" v="111" actId="47"/>
        <pc:sldMkLst>
          <pc:docMk/>
          <pc:sldMk cId="200105455" sldId="355"/>
        </pc:sldMkLst>
      </pc:sldChg>
      <pc:sldChg chg="del">
        <pc:chgData name="Sinan Eraslan" userId="421a04b2fa6dfc60" providerId="LiveId" clId="{4568D97A-6F54-4CE1-AD00-094697C36082}" dt="2025-06-30T07:54:35.322" v="112" actId="47"/>
        <pc:sldMkLst>
          <pc:docMk/>
          <pc:sldMk cId="4276849188" sldId="356"/>
        </pc:sldMkLst>
      </pc:sldChg>
      <pc:sldChg chg="del">
        <pc:chgData name="Sinan Eraslan" userId="421a04b2fa6dfc60" providerId="LiveId" clId="{4568D97A-6F54-4CE1-AD00-094697C36082}" dt="2025-06-30T07:54:34.171" v="110" actId="47"/>
        <pc:sldMkLst>
          <pc:docMk/>
          <pc:sldMk cId="1901775187" sldId="357"/>
        </pc:sldMkLst>
      </pc:sldChg>
      <pc:sldChg chg="del">
        <pc:chgData name="Sinan Eraslan" userId="421a04b2fa6dfc60" providerId="LiveId" clId="{4568D97A-6F54-4CE1-AD00-094697C36082}" dt="2025-06-30T07:54:28.602" v="102" actId="47"/>
        <pc:sldMkLst>
          <pc:docMk/>
          <pc:sldMk cId="2429983008" sldId="358"/>
        </pc:sldMkLst>
      </pc:sldChg>
      <pc:sldChg chg="del">
        <pc:chgData name="Sinan Eraslan" userId="421a04b2fa6dfc60" providerId="LiveId" clId="{4568D97A-6F54-4CE1-AD00-094697C36082}" dt="2025-06-30T07:54:28.862" v="103" actId="47"/>
        <pc:sldMkLst>
          <pc:docMk/>
          <pc:sldMk cId="3421337057" sldId="359"/>
        </pc:sldMkLst>
      </pc:sldChg>
      <pc:sldChg chg="del">
        <pc:chgData name="Sinan Eraslan" userId="421a04b2fa6dfc60" providerId="LiveId" clId="{4568D97A-6F54-4CE1-AD00-094697C36082}" dt="2025-06-30T07:54:29.251" v="104" actId="47"/>
        <pc:sldMkLst>
          <pc:docMk/>
          <pc:sldMk cId="177733473" sldId="360"/>
        </pc:sldMkLst>
      </pc:sldChg>
      <pc:sldChg chg="del">
        <pc:chgData name="Sinan Eraslan" userId="421a04b2fa6dfc60" providerId="LiveId" clId="{4568D97A-6F54-4CE1-AD00-094697C36082}" dt="2025-06-30T07:54:30.701" v="105" actId="47"/>
        <pc:sldMkLst>
          <pc:docMk/>
          <pc:sldMk cId="1519942708" sldId="361"/>
        </pc:sldMkLst>
      </pc:sldChg>
      <pc:sldChg chg="del">
        <pc:chgData name="Sinan Eraslan" userId="421a04b2fa6dfc60" providerId="LiveId" clId="{4568D97A-6F54-4CE1-AD00-094697C36082}" dt="2025-06-30T07:54:33.037" v="109" actId="47"/>
        <pc:sldMkLst>
          <pc:docMk/>
          <pc:sldMk cId="2880175192" sldId="362"/>
        </pc:sldMkLst>
      </pc:sldChg>
      <pc:sldChg chg="del">
        <pc:chgData name="Sinan Eraslan" userId="421a04b2fa6dfc60" providerId="LiveId" clId="{4568D97A-6F54-4CE1-AD00-094697C36082}" dt="2025-06-30T07:54:31.261" v="106" actId="47"/>
        <pc:sldMkLst>
          <pc:docMk/>
          <pc:sldMk cId="3898646127" sldId="363"/>
        </pc:sldMkLst>
      </pc:sldChg>
      <pc:sldChg chg="del">
        <pc:chgData name="Sinan Eraslan" userId="421a04b2fa6dfc60" providerId="LiveId" clId="{4568D97A-6F54-4CE1-AD00-094697C36082}" dt="2025-06-30T07:54:32.052" v="107" actId="47"/>
        <pc:sldMkLst>
          <pc:docMk/>
          <pc:sldMk cId="36022797" sldId="364"/>
        </pc:sldMkLst>
      </pc:sldChg>
      <pc:sldChg chg="del">
        <pc:chgData name="Sinan Eraslan" userId="421a04b2fa6dfc60" providerId="LiveId" clId="{4568D97A-6F54-4CE1-AD00-094697C36082}" dt="2025-06-30T07:54:32.612" v="108" actId="47"/>
        <pc:sldMkLst>
          <pc:docMk/>
          <pc:sldMk cId="363604401" sldId="365"/>
        </pc:sldMkLst>
      </pc:sldChg>
      <pc:sldChg chg="addSp modSp add mod">
        <pc:chgData name="Sinan Eraslan" userId="421a04b2fa6dfc60" providerId="LiveId" clId="{4568D97A-6F54-4CE1-AD00-094697C36082}" dt="2025-06-30T11:16:14.212" v="135" actId="6549"/>
        <pc:sldMkLst>
          <pc:docMk/>
          <pc:sldMk cId="48209865" sldId="366"/>
        </pc:sldMkLst>
        <pc:spChg chg="add mod">
          <ac:chgData name="Sinan Eraslan" userId="421a04b2fa6dfc60" providerId="LiveId" clId="{4568D97A-6F54-4CE1-AD00-094697C36082}" dt="2025-06-30T11:16:00.093" v="132" actId="1076"/>
          <ac:spMkLst>
            <pc:docMk/>
            <pc:sldMk cId="48209865" sldId="366"/>
            <ac:spMk id="3" creationId="{09F85A8D-0D55-DABC-103D-68875FE09DFC}"/>
          </ac:spMkLst>
        </pc:spChg>
        <pc:spChg chg="mod">
          <ac:chgData name="Sinan Eraslan" userId="421a04b2fa6dfc60" providerId="LiveId" clId="{4568D97A-6F54-4CE1-AD00-094697C36082}" dt="2025-06-30T11:16:14.212" v="135" actId="6549"/>
          <ac:spMkLst>
            <pc:docMk/>
            <pc:sldMk cId="48209865" sldId="366"/>
            <ac:spMk id="14" creationId="{F5928182-F369-0717-45A5-78DF0760E832}"/>
          </ac:spMkLst>
        </pc:spChg>
      </pc:sldChg>
    </pc:docChg>
  </pc:docChgLst>
  <pc:docChgLst>
    <pc:chgData name="Sinan Eraslan" userId="421a04b2fa6dfc60" providerId="LiveId" clId="{8230AC90-CDD2-4362-BFD7-296B6419D326}"/>
    <pc:docChg chg="undo redo custSel addSld delSld modSld">
      <pc:chgData name="Sinan Eraslan" userId="421a04b2fa6dfc60" providerId="LiveId" clId="{8230AC90-CDD2-4362-BFD7-296B6419D326}" dt="2024-03-07T11:33:45.318" v="6149" actId="478"/>
      <pc:docMkLst>
        <pc:docMk/>
      </pc:docMkLst>
      <pc:sldChg chg="modSp mod">
        <pc:chgData name="Sinan Eraslan" userId="421a04b2fa6dfc60" providerId="LiveId" clId="{8230AC90-CDD2-4362-BFD7-296B6419D326}" dt="2024-02-13T06:35:49.090" v="3841" actId="207"/>
        <pc:sldMkLst>
          <pc:docMk/>
          <pc:sldMk cId="1872400943" sldId="256"/>
        </pc:sldMkLst>
      </pc:sldChg>
      <pc:sldChg chg="addSp delSp modSp mod setBg setClrOvrMap">
        <pc:chgData name="Sinan Eraslan" userId="421a04b2fa6dfc60" providerId="LiveId" clId="{8230AC90-CDD2-4362-BFD7-296B6419D326}" dt="2024-03-06T09:08:46.371" v="6135"/>
        <pc:sldMkLst>
          <pc:docMk/>
          <pc:sldMk cId="3405452778" sldId="257"/>
        </pc:sldMkLst>
      </pc:sldChg>
      <pc:sldChg chg="addSp delSp modSp add mod setBg delDesignElem">
        <pc:chgData name="Sinan Eraslan" userId="421a04b2fa6dfc60" providerId="LiveId" clId="{8230AC90-CDD2-4362-BFD7-296B6419D326}" dt="2024-02-13T07:13:18.244" v="3995" actId="403"/>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del mod delDesignElem">
        <pc:chgData name="Sinan Eraslan" userId="421a04b2fa6dfc60" providerId="LiveId" clId="{8230AC90-CDD2-4362-BFD7-296B6419D326}" dt="2024-02-13T07:10:51.111" v="3956" actId="2696"/>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del mod delDesignElem">
        <pc:chgData name="Sinan Eraslan" userId="421a04b2fa6dfc60" providerId="LiveId" clId="{8230AC90-CDD2-4362-BFD7-296B6419D326}" dt="2024-02-13T07:34:11.937" v="4085" actId="4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del mod delDesignElem">
        <pc:chgData name="Sinan Eraslan" userId="421a04b2fa6dfc60" providerId="LiveId" clId="{8230AC90-CDD2-4362-BFD7-296B6419D326}" dt="2024-02-13T07:57:42.491" v="4137" actId="47"/>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Sp modSp del mod delDesignElem">
        <pc:chgData name="Sinan Eraslan" userId="421a04b2fa6dfc60" providerId="LiveId" clId="{8230AC90-CDD2-4362-BFD7-296B6419D326}" dt="2024-02-13T08:01:25.613" v="4168" actId="47"/>
        <pc:sldMkLst>
          <pc:docMk/>
          <pc:sldMk cId="1392632567" sldId="262"/>
        </pc:sldMkLst>
      </pc:sldChg>
      <pc:sldChg chg="del">
        <pc:chgData name="Sinan Eraslan" userId="421a04b2fa6dfc60" providerId="LiveId" clId="{8230AC90-CDD2-4362-BFD7-296B6419D326}" dt="2024-01-30T11:11:16.759" v="68" actId="47"/>
        <pc:sldMkLst>
          <pc:docMk/>
          <pc:sldMk cId="3021289924" sldId="263"/>
        </pc:sldMkLst>
      </pc:sldChg>
      <pc:sldChg chg="addSp delSp modSp del mod delDesignElem">
        <pc:chgData name="Sinan Eraslan" userId="421a04b2fa6dfc60" providerId="LiveId" clId="{8230AC90-CDD2-4362-BFD7-296B6419D326}" dt="2024-02-13T08:21:14.117" v="4356" actId="2696"/>
        <pc:sldMkLst>
          <pc:docMk/>
          <pc:sldMk cId="3393693042" sldId="263"/>
        </pc:sldMkLst>
      </pc:sldChg>
      <pc:sldChg chg="delSp modSp del mod delDesignElem">
        <pc:chgData name="Sinan Eraslan" userId="421a04b2fa6dfc60" providerId="LiveId" clId="{8230AC90-CDD2-4362-BFD7-296B6419D326}" dt="2024-02-13T08:26:52.330" v="4412" actId="2696"/>
        <pc:sldMkLst>
          <pc:docMk/>
          <pc:sldMk cId="325185666" sldId="264"/>
        </pc:sldMkLst>
      </pc:sldChg>
      <pc:sldChg chg="del">
        <pc:chgData name="Sinan Eraslan" userId="421a04b2fa6dfc60" providerId="LiveId" clId="{8230AC90-CDD2-4362-BFD7-296B6419D326}" dt="2024-01-30T11:11:17.160" v="69" actId="47"/>
        <pc:sldMkLst>
          <pc:docMk/>
          <pc:sldMk cId="886428275" sldId="264"/>
        </pc:sldMkLst>
      </pc:sldChg>
      <pc:sldChg chg="delSp modSp del mod delDesignElem">
        <pc:chgData name="Sinan Eraslan" userId="421a04b2fa6dfc60" providerId="LiveId" clId="{8230AC90-CDD2-4362-BFD7-296B6419D326}" dt="2024-02-13T11:08:24.500" v="5048" actId="2696"/>
        <pc:sldMkLst>
          <pc:docMk/>
          <pc:sldMk cId="1256254781" sldId="265"/>
        </pc:sldMkLst>
      </pc:sldChg>
      <pc:sldChg chg="del">
        <pc:chgData name="Sinan Eraslan" userId="421a04b2fa6dfc60" providerId="LiveId" clId="{8230AC90-CDD2-4362-BFD7-296B6419D326}" dt="2024-01-30T11:11:17.729" v="70" actId="47"/>
        <pc:sldMkLst>
          <pc:docMk/>
          <pc:sldMk cId="1371697397" sldId="265"/>
        </pc:sldMkLst>
      </pc:sldChg>
      <pc:sldChg chg="delSp del mod delDesignElem">
        <pc:chgData name="Sinan Eraslan" userId="421a04b2fa6dfc60" providerId="LiveId" clId="{8230AC90-CDD2-4362-BFD7-296B6419D326}" dt="2024-02-13T11:31:41.812" v="5063" actId="47"/>
        <pc:sldMkLst>
          <pc:docMk/>
          <pc:sldMk cId="1480277520" sldId="266"/>
        </pc:sldMkLst>
      </pc:sldChg>
      <pc:sldChg chg="del">
        <pc:chgData name="Sinan Eraslan" userId="421a04b2fa6dfc60" providerId="LiveId" clId="{8230AC90-CDD2-4362-BFD7-296B6419D326}" dt="2024-01-30T11:11:18.630" v="71" actId="47"/>
        <pc:sldMkLst>
          <pc:docMk/>
          <pc:sldMk cId="4212203910" sldId="266"/>
        </pc:sldMkLst>
      </pc:sldChg>
      <pc:sldChg chg="delSp del mod delDesignElem">
        <pc:chgData name="Sinan Eraslan" userId="421a04b2fa6dfc60" providerId="LiveId" clId="{8230AC90-CDD2-4362-BFD7-296B6419D326}" dt="2024-02-13T11:41:49.291" v="5203" actId="47"/>
        <pc:sldMkLst>
          <pc:docMk/>
          <pc:sldMk cId="1569020201" sldId="267"/>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Sp modSp del mod">
        <pc:chgData name="Sinan Eraslan" userId="421a04b2fa6dfc60" providerId="LiveId" clId="{8230AC90-CDD2-4362-BFD7-296B6419D326}" dt="2024-02-13T11:42:42.504" v="5222" actId="47"/>
        <pc:sldMkLst>
          <pc:docMk/>
          <pc:sldMk cId="1472886039" sldId="268"/>
        </pc:sldMkLst>
      </pc:sldChg>
      <pc:sldChg chg="del">
        <pc:chgData name="Sinan Eraslan" userId="421a04b2fa6dfc60" providerId="LiveId" clId="{8230AC90-CDD2-4362-BFD7-296B6419D326}" dt="2024-01-30T11:11:20.349" v="74" actId="47"/>
        <pc:sldMkLst>
          <pc:docMk/>
          <pc:sldMk cId="3151780948" sldId="269"/>
        </pc:sldMkLst>
      </pc:sldChg>
      <pc:sldChg chg="addSp delSp modSp mod">
        <pc:chgData name="Sinan Eraslan" userId="421a04b2fa6dfc60" providerId="LiveId" clId="{8230AC90-CDD2-4362-BFD7-296B6419D326}" dt="2024-02-13T12:05:55.053" v="5565"/>
        <pc:sldMkLst>
          <pc:docMk/>
          <pc:sldMk cId="4013147559" sldId="269"/>
        </pc:sldMkLst>
      </pc:sldChg>
      <pc:sldChg chg="delSp modSp del mod">
        <pc:chgData name="Sinan Eraslan" userId="421a04b2fa6dfc60" providerId="LiveId" clId="{8230AC90-CDD2-4362-BFD7-296B6419D326}" dt="2024-02-13T12:07:44.106" v="5595" actId="47"/>
        <pc:sldMkLst>
          <pc:docMk/>
          <pc:sldMk cId="499485218" sldId="270"/>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Sp del mod">
        <pc:chgData name="Sinan Eraslan" userId="421a04b2fa6dfc60" providerId="LiveId" clId="{8230AC90-CDD2-4362-BFD7-296B6419D326}" dt="2024-02-13T12:10:06.148" v="5643" actId="2696"/>
        <pc:sldMkLst>
          <pc:docMk/>
          <pc:sldMk cId="3840800334" sldId="271"/>
        </pc:sldMkLst>
      </pc:sldChg>
      <pc:sldChg chg="addSp delSp modSp mod">
        <pc:chgData name="Sinan Eraslan" userId="421a04b2fa6dfc60" providerId="LiveId" clId="{8230AC90-CDD2-4362-BFD7-296B6419D326}" dt="2024-02-13T13:17:10.151" v="6077" actId="208"/>
        <pc:sldMkLst>
          <pc:docMk/>
          <pc:sldMk cId="3415466246" sldId="272"/>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Sp modSp del mod">
        <pc:chgData name="Sinan Eraslan" userId="421a04b2fa6dfc60" providerId="LiveId" clId="{8230AC90-CDD2-4362-BFD7-296B6419D326}" dt="2024-02-13T12:18:04.501" v="5816" actId="47"/>
        <pc:sldMkLst>
          <pc:docMk/>
          <pc:sldMk cId="693982107" sldId="273"/>
        </pc:sldMkLst>
      </pc:sldChg>
      <pc:sldChg chg="addSp delSp modSp add mod">
        <pc:chgData name="Sinan Eraslan" userId="421a04b2fa6dfc60" providerId="LiveId" clId="{8230AC90-CDD2-4362-BFD7-296B6419D326}" dt="2024-02-16T07:09:35.007" v="6089" actId="208"/>
        <pc:sldMkLst>
          <pc:docMk/>
          <pc:sldMk cId="1807902901" sldId="274"/>
        </pc:sldMkLst>
      </pc:sldChg>
      <pc:sldChg chg="del">
        <pc:chgData name="Sinan Eraslan" userId="421a04b2fa6dfc60" providerId="LiveId" clId="{8230AC90-CDD2-4362-BFD7-296B6419D326}" dt="2024-01-30T11:11:23.140" v="79" actId="47"/>
        <pc:sldMkLst>
          <pc:docMk/>
          <pc:sldMk cId="3932834637" sldId="274"/>
        </pc:sldMkLst>
      </pc:sldChg>
      <pc:sldChg chg="addSp delSp modSp add mod">
        <pc:chgData name="Sinan Eraslan" userId="421a04b2fa6dfc60" providerId="LiveId" clId="{8230AC90-CDD2-4362-BFD7-296B6419D326}" dt="2024-02-16T07:10:01.910" v="6091" actId="20577"/>
        <pc:sldMkLst>
          <pc:docMk/>
          <pc:sldMk cId="1532733930" sldId="275"/>
        </pc:sldMkLst>
      </pc:sldChg>
      <pc:sldChg chg="addSp delSp modSp add mod">
        <pc:chgData name="Sinan Eraslan" userId="421a04b2fa6dfc60" providerId="LiveId" clId="{8230AC90-CDD2-4362-BFD7-296B6419D326}" dt="2024-02-13T08:24:29.616" v="4388" actId="1076"/>
        <pc:sldMkLst>
          <pc:docMk/>
          <pc:sldMk cId="3702664113" sldId="276"/>
        </pc:sldMkLst>
      </pc:sldChg>
      <pc:sldChg chg="add del">
        <pc:chgData name="Sinan Eraslan" userId="421a04b2fa6dfc60" providerId="LiveId" clId="{8230AC90-CDD2-4362-BFD7-296B6419D326}" dt="2024-02-13T07:10:32.803" v="3941" actId="2890"/>
        <pc:sldMkLst>
          <pc:docMk/>
          <pc:sldMk cId="892094874" sldId="277"/>
        </pc:sldMkLst>
      </pc:sldChg>
      <pc:sldChg chg="addSp delSp modSp add mod">
        <pc:chgData name="Sinan Eraslan" userId="421a04b2fa6dfc60" providerId="LiveId" clId="{8230AC90-CDD2-4362-BFD7-296B6419D326}" dt="2024-02-13T08:03:44.633" v="4192" actId="115"/>
        <pc:sldMkLst>
          <pc:docMk/>
          <pc:sldMk cId="4190497673" sldId="277"/>
        </pc:sldMkLst>
      </pc:sldChg>
      <pc:sldChg chg="addSp delSp modSp add mod">
        <pc:chgData name="Sinan Eraslan" userId="421a04b2fa6dfc60" providerId="LiveId" clId="{8230AC90-CDD2-4362-BFD7-296B6419D326}" dt="2024-02-13T08:03:41.684" v="4191" actId="115"/>
        <pc:sldMkLst>
          <pc:docMk/>
          <pc:sldMk cId="2695518408" sldId="278"/>
        </pc:sldMkLst>
      </pc:sldChg>
      <pc:sldChg chg="addSp delSp modSp add mod">
        <pc:chgData name="Sinan Eraslan" userId="421a04b2fa6dfc60" providerId="LiveId" clId="{8230AC90-CDD2-4362-BFD7-296B6419D326}" dt="2024-02-13T08:37:36.138" v="4539" actId="164"/>
        <pc:sldMkLst>
          <pc:docMk/>
          <pc:sldMk cId="866830568" sldId="279"/>
        </pc:sldMkLst>
      </pc:sldChg>
      <pc:sldChg chg="addSp delSp modSp add mod">
        <pc:chgData name="Sinan Eraslan" userId="421a04b2fa6dfc60" providerId="LiveId" clId="{8230AC90-CDD2-4362-BFD7-296B6419D326}" dt="2024-02-13T10:49:43.467" v="4645" actId="27636"/>
        <pc:sldMkLst>
          <pc:docMk/>
          <pc:sldMk cId="1122640516" sldId="280"/>
        </pc:sldMkLst>
      </pc:sldChg>
      <pc:sldChg chg="addSp delSp modSp add mod">
        <pc:chgData name="Sinan Eraslan" userId="421a04b2fa6dfc60" providerId="LiveId" clId="{8230AC90-CDD2-4362-BFD7-296B6419D326}" dt="2024-02-21T07:09:56.171" v="6095" actId="947"/>
        <pc:sldMkLst>
          <pc:docMk/>
          <pc:sldMk cId="1784039485" sldId="281"/>
        </pc:sldMkLst>
      </pc:sldChg>
      <pc:sldChg chg="add del">
        <pc:chgData name="Sinan Eraslan" userId="421a04b2fa6dfc60" providerId="LiveId" clId="{8230AC90-CDD2-4362-BFD7-296B6419D326}" dt="2024-02-13T08:25:20.057" v="4408" actId="2696"/>
        <pc:sldMkLst>
          <pc:docMk/>
          <pc:sldMk cId="3546842715" sldId="281"/>
        </pc:sldMkLst>
      </pc:sldChg>
      <pc:sldChg chg="addSp delSp modSp add mod">
        <pc:chgData name="Sinan Eraslan" userId="421a04b2fa6dfc60" providerId="LiveId" clId="{8230AC90-CDD2-4362-BFD7-296B6419D326}" dt="2024-02-13T11:04:56.336" v="5023" actId="21"/>
        <pc:sldMkLst>
          <pc:docMk/>
          <pc:sldMk cId="3105296714" sldId="282"/>
        </pc:sldMkLst>
      </pc:sldChg>
      <pc:sldChg chg="addSp delSp modSp add mod">
        <pc:chgData name="Sinan Eraslan" userId="421a04b2fa6dfc60" providerId="LiveId" clId="{8230AC90-CDD2-4362-BFD7-296B6419D326}" dt="2024-02-13T11:08:14.162" v="5047" actId="732"/>
        <pc:sldMkLst>
          <pc:docMk/>
          <pc:sldMk cId="3124563065" sldId="283"/>
        </pc:sldMkLst>
      </pc:sldChg>
      <pc:sldChg chg="addSp delSp modSp add mod">
        <pc:chgData name="Sinan Eraslan" userId="421a04b2fa6dfc60" providerId="LiveId" clId="{8230AC90-CDD2-4362-BFD7-296B6419D326}" dt="2024-02-13T11:32:09.778" v="5072" actId="1076"/>
        <pc:sldMkLst>
          <pc:docMk/>
          <pc:sldMk cId="2786122363" sldId="284"/>
        </pc:sldMkLst>
      </pc:sldChg>
      <pc:sldChg chg="addSp delSp modSp add mod">
        <pc:chgData name="Sinan Eraslan" userId="421a04b2fa6dfc60" providerId="LiveId" clId="{8230AC90-CDD2-4362-BFD7-296B6419D326}" dt="2024-02-13T11:34:58.846" v="5177" actId="1076"/>
        <pc:sldMkLst>
          <pc:docMk/>
          <pc:sldMk cId="4087473529" sldId="285"/>
        </pc:sldMkLst>
      </pc:sldChg>
      <pc:sldChg chg="addSp delSp modSp add mod">
        <pc:chgData name="Sinan Eraslan" userId="421a04b2fa6dfc60" providerId="LiveId" clId="{8230AC90-CDD2-4362-BFD7-296B6419D326}" dt="2024-02-13T11:38:48.434" v="5198" actId="1076"/>
        <pc:sldMkLst>
          <pc:docMk/>
          <pc:sldMk cId="4253833057" sldId="286"/>
        </pc:sldMkLst>
      </pc:sldChg>
      <pc:sldChg chg="delSp add mod">
        <pc:chgData name="Sinan Eraslan" userId="421a04b2fa6dfc60" providerId="LiveId" clId="{8230AC90-CDD2-4362-BFD7-296B6419D326}" dt="2024-02-13T11:41:30.538" v="5201" actId="478"/>
        <pc:sldMkLst>
          <pc:docMk/>
          <pc:sldMk cId="985331979" sldId="287"/>
        </pc:sldMkLst>
      </pc:sldChg>
      <pc:sldChg chg="add">
        <pc:chgData name="Sinan Eraslan" userId="421a04b2fa6dfc60" providerId="LiveId" clId="{8230AC90-CDD2-4362-BFD7-296B6419D326}" dt="2024-02-13T11:41:37.214" v="5202" actId="2890"/>
        <pc:sldMkLst>
          <pc:docMk/>
          <pc:sldMk cId="791418138" sldId="288"/>
        </pc:sldMkLst>
      </pc:sldChg>
      <pc:sldChg chg="addSp delSp modSp add mod">
        <pc:chgData name="Sinan Eraslan" userId="421a04b2fa6dfc60" providerId="LiveId" clId="{8230AC90-CDD2-4362-BFD7-296B6419D326}" dt="2024-02-16T07:14:47.498" v="6094" actId="20577"/>
        <pc:sldMkLst>
          <pc:docMk/>
          <pc:sldMk cId="2820997934" sldId="289"/>
        </pc:sldMkLst>
      </pc:sldChg>
      <pc:sldChg chg="addSp delSp modSp add mod">
        <pc:chgData name="Sinan Eraslan" userId="421a04b2fa6dfc60" providerId="LiveId" clId="{8230AC90-CDD2-4362-BFD7-296B6419D326}" dt="2024-02-13T12:01:04.773" v="5496" actId="208"/>
        <pc:sldMkLst>
          <pc:docMk/>
          <pc:sldMk cId="1675379238" sldId="290"/>
        </pc:sldMkLst>
      </pc:sldChg>
      <pc:sldChg chg="addSp delSp modSp add mod">
        <pc:chgData name="Sinan Eraslan" userId="421a04b2fa6dfc60" providerId="LiveId" clId="{8230AC90-CDD2-4362-BFD7-296B6419D326}" dt="2024-02-13T12:00:59.366" v="5495" actId="208"/>
        <pc:sldMkLst>
          <pc:docMk/>
          <pc:sldMk cId="2328868730" sldId="291"/>
        </pc:sldMkLst>
      </pc:sldChg>
      <pc:sldChg chg="addSp delSp modSp add mod">
        <pc:chgData name="Sinan Eraslan" userId="421a04b2fa6dfc60" providerId="LiveId" clId="{8230AC90-CDD2-4362-BFD7-296B6419D326}" dt="2024-03-07T11:33:08.704" v="6142" actId="14100"/>
        <pc:sldMkLst>
          <pc:docMk/>
          <pc:sldMk cId="1202981649" sldId="292"/>
        </pc:sldMkLst>
      </pc:sldChg>
      <pc:sldChg chg="addSp delSp modSp add mod">
        <pc:chgData name="Sinan Eraslan" userId="421a04b2fa6dfc60" providerId="LiveId" clId="{8230AC90-CDD2-4362-BFD7-296B6419D326}" dt="2024-03-07T11:33:45.318" v="6149" actId="478"/>
        <pc:sldMkLst>
          <pc:docMk/>
          <pc:sldMk cId="3963761991" sldId="293"/>
        </pc:sldMkLst>
      </pc:sldChg>
      <pc:sldChg chg="addSp delSp modSp add mod">
        <pc:chgData name="Sinan Eraslan" userId="421a04b2fa6dfc60" providerId="LiveId" clId="{8230AC90-CDD2-4362-BFD7-296B6419D326}" dt="2024-02-13T12:50:52.857" v="6011" actId="14100"/>
        <pc:sldMkLst>
          <pc:docMk/>
          <pc:sldMk cId="2263628318" sldId="294"/>
        </pc:sldMkLst>
      </pc:sldChg>
      <pc:sldChg chg="addSp modSp add mod">
        <pc:chgData name="Sinan Eraslan" userId="421a04b2fa6dfc60" providerId="LiveId" clId="{8230AC90-CDD2-4362-BFD7-296B6419D326}" dt="2024-02-13T12:56:30.478" v="6049" actId="208"/>
        <pc:sldMkLst>
          <pc:docMk/>
          <pc:sldMk cId="1292878982" sldId="295"/>
        </pc:sldMkLst>
      </pc:sldChg>
      <pc:sldChg chg="addSp delSp modSp add mod">
        <pc:chgData name="Sinan Eraslan" userId="421a04b2fa6dfc60" providerId="LiveId" clId="{8230AC90-CDD2-4362-BFD7-296B6419D326}" dt="2024-02-13T12:58:48.689" v="6075" actId="1076"/>
        <pc:sldMkLst>
          <pc:docMk/>
          <pc:sldMk cId="409164339" sldId="296"/>
        </pc:sldMkLst>
      </pc:sldChg>
      <pc:sldChg chg="addSp modSp add del mod">
        <pc:chgData name="Sinan Eraslan" userId="421a04b2fa6dfc60" providerId="LiveId" clId="{8230AC90-CDD2-4362-BFD7-296B6419D326}" dt="2024-02-13T13:05:47.560" v="6076" actId="2696"/>
        <pc:sldMkLst>
          <pc:docMk/>
          <pc:sldMk cId="3840151988" sldId="297"/>
        </pc:sldMkLst>
      </pc:sldChg>
    </pc:docChg>
  </pc:docChgLst>
  <pc:docChgLst>
    <pc:chgData name="Sinan Eraslan" userId="421a04b2fa6dfc60" providerId="LiveId" clId="{46D8B9AF-536B-48D2-B1FB-A62C3027ED35}"/>
    <pc:docChg chg="undo redo custSel addSld delSld modSld sldOrd">
      <pc:chgData name="Sinan Eraslan" userId="421a04b2fa6dfc60" providerId="LiveId" clId="{46D8B9AF-536B-48D2-B1FB-A62C3027ED35}" dt="2024-09-13T11:42:12.668" v="51870" actId="20577"/>
      <pc:docMkLst>
        <pc:docMk/>
      </pc:docMkLst>
      <pc:sldChg chg="modSp mod">
        <pc:chgData name="Sinan Eraslan" userId="421a04b2fa6dfc60" providerId="LiveId" clId="{46D8B9AF-536B-48D2-B1FB-A62C3027ED35}" dt="2024-08-06T10:11:38.449" v="0" actId="6549"/>
        <pc:sldMkLst>
          <pc:docMk/>
          <pc:sldMk cId="1872400943" sldId="256"/>
        </pc:sldMkLst>
      </pc:sldChg>
      <pc:sldChg chg="del">
        <pc:chgData name="Sinan Eraslan" userId="421a04b2fa6dfc60" providerId="LiveId" clId="{46D8B9AF-536B-48D2-B1FB-A62C3027ED35}" dt="2024-08-06T10:15:08.234" v="2" actId="2696"/>
        <pc:sldMkLst>
          <pc:docMk/>
          <pc:sldMk cId="3405452778" sldId="257"/>
        </pc:sldMkLst>
      </pc:sldChg>
      <pc:sldChg chg="del">
        <pc:chgData name="Sinan Eraslan" userId="421a04b2fa6dfc60" providerId="LiveId" clId="{46D8B9AF-536B-48D2-B1FB-A62C3027ED35}" dt="2024-08-06T10:15:13.605" v="3" actId="47"/>
        <pc:sldMkLst>
          <pc:docMk/>
          <pc:sldMk cId="439745332" sldId="258"/>
        </pc:sldMkLst>
      </pc:sldChg>
      <pc:sldChg chg="modSp add mod">
        <pc:chgData name="Sinan Eraslan" userId="421a04b2fa6dfc60" providerId="LiveId" clId="{46D8B9AF-536B-48D2-B1FB-A62C3027ED35}" dt="2024-08-06T10:20:50.701" v="137" actId="1076"/>
        <pc:sldMkLst>
          <pc:docMk/>
          <pc:sldMk cId="2608212751" sldId="259"/>
        </pc:sldMkLst>
      </pc:sldChg>
      <pc:sldChg chg="del">
        <pc:chgData name="Sinan Eraslan" userId="421a04b2fa6dfc60" providerId="LiveId" clId="{46D8B9AF-536B-48D2-B1FB-A62C3027ED35}" dt="2024-08-06T10:15:21.549" v="21" actId="47"/>
        <pc:sldMkLst>
          <pc:docMk/>
          <pc:sldMk cId="4013147559" sldId="269"/>
        </pc:sldMkLst>
      </pc:sldChg>
      <pc:sldChg chg="del">
        <pc:chgData name="Sinan Eraslan" userId="421a04b2fa6dfc60" providerId="LiveId" clId="{46D8B9AF-536B-48D2-B1FB-A62C3027ED35}" dt="2024-08-06T10:15:22.466" v="24" actId="47"/>
        <pc:sldMkLst>
          <pc:docMk/>
          <pc:sldMk cId="3415466246" sldId="272"/>
        </pc:sldMkLst>
      </pc:sldChg>
      <pc:sldChg chg="del">
        <pc:chgData name="Sinan Eraslan" userId="421a04b2fa6dfc60" providerId="LiveId" clId="{46D8B9AF-536B-48D2-B1FB-A62C3027ED35}" dt="2024-08-06T10:15:14.194" v="4" actId="47"/>
        <pc:sldMkLst>
          <pc:docMk/>
          <pc:sldMk cId="1807902901" sldId="274"/>
        </pc:sldMkLst>
      </pc:sldChg>
      <pc:sldChg chg="add ord">
        <pc:chgData name="Sinan Eraslan" userId="421a04b2fa6dfc60" providerId="LiveId" clId="{46D8B9AF-536B-48D2-B1FB-A62C3027ED35}" dt="2024-08-06T10:18:27.713" v="48"/>
        <pc:sldMkLst>
          <pc:docMk/>
          <pc:sldMk cId="511142194" sldId="275"/>
        </pc:sldMkLst>
      </pc:sldChg>
      <pc:sldChg chg="del">
        <pc:chgData name="Sinan Eraslan" userId="421a04b2fa6dfc60" providerId="LiveId" clId="{46D8B9AF-536B-48D2-B1FB-A62C3027ED35}" dt="2024-08-06T10:15:14.584" v="5" actId="47"/>
        <pc:sldMkLst>
          <pc:docMk/>
          <pc:sldMk cId="1532733930" sldId="275"/>
        </pc:sldMkLst>
      </pc:sldChg>
      <pc:sldChg chg="del">
        <pc:chgData name="Sinan Eraslan" userId="421a04b2fa6dfc60" providerId="LiveId" clId="{46D8B9AF-536B-48D2-B1FB-A62C3027ED35}" dt="2024-08-06T10:15:14.785" v="6" actId="47"/>
        <pc:sldMkLst>
          <pc:docMk/>
          <pc:sldMk cId="3702664113" sldId="276"/>
        </pc:sldMkLst>
      </pc:sldChg>
      <pc:sldChg chg="del">
        <pc:chgData name="Sinan Eraslan" userId="421a04b2fa6dfc60" providerId="LiveId" clId="{46D8B9AF-536B-48D2-B1FB-A62C3027ED35}" dt="2024-08-06T10:15:14.983" v="7" actId="47"/>
        <pc:sldMkLst>
          <pc:docMk/>
          <pc:sldMk cId="4190497673" sldId="277"/>
        </pc:sldMkLst>
      </pc:sldChg>
      <pc:sldChg chg="addSp delSp modSp mod ord">
        <pc:chgData name="Sinan Eraslan" userId="421a04b2fa6dfc60" providerId="LiveId" clId="{46D8B9AF-536B-48D2-B1FB-A62C3027ED35}" dt="2024-08-06T12:10:45.521" v="2003" actId="113"/>
        <pc:sldMkLst>
          <pc:docMk/>
          <pc:sldMk cId="2695518408" sldId="278"/>
        </pc:sldMkLst>
      </pc:sldChg>
      <pc:sldChg chg="del">
        <pc:chgData name="Sinan Eraslan" userId="421a04b2fa6dfc60" providerId="LiveId" clId="{46D8B9AF-536B-48D2-B1FB-A62C3027ED35}" dt="2024-08-06T10:15:16.921" v="8" actId="47"/>
        <pc:sldMkLst>
          <pc:docMk/>
          <pc:sldMk cId="866830568" sldId="279"/>
        </pc:sldMkLst>
      </pc:sldChg>
      <pc:sldChg chg="del">
        <pc:chgData name="Sinan Eraslan" userId="421a04b2fa6dfc60" providerId="LiveId" clId="{46D8B9AF-536B-48D2-B1FB-A62C3027ED35}" dt="2024-08-06T10:15:17.516" v="9" actId="47"/>
        <pc:sldMkLst>
          <pc:docMk/>
          <pc:sldMk cId="1122640516" sldId="280"/>
        </pc:sldMkLst>
      </pc:sldChg>
      <pc:sldChg chg="del">
        <pc:chgData name="Sinan Eraslan" userId="421a04b2fa6dfc60" providerId="LiveId" clId="{46D8B9AF-536B-48D2-B1FB-A62C3027ED35}" dt="2024-08-06T10:15:17.784" v="10" actId="47"/>
        <pc:sldMkLst>
          <pc:docMk/>
          <pc:sldMk cId="1784039485" sldId="281"/>
        </pc:sldMkLst>
      </pc:sldChg>
      <pc:sldChg chg="del">
        <pc:chgData name="Sinan Eraslan" userId="421a04b2fa6dfc60" providerId="LiveId" clId="{46D8B9AF-536B-48D2-B1FB-A62C3027ED35}" dt="2024-08-06T10:15:18.024" v="11" actId="47"/>
        <pc:sldMkLst>
          <pc:docMk/>
          <pc:sldMk cId="3105296714" sldId="282"/>
        </pc:sldMkLst>
      </pc:sldChg>
      <pc:sldChg chg="del">
        <pc:chgData name="Sinan Eraslan" userId="421a04b2fa6dfc60" providerId="LiveId" clId="{46D8B9AF-536B-48D2-B1FB-A62C3027ED35}" dt="2024-08-06T10:15:18.220" v="12" actId="47"/>
        <pc:sldMkLst>
          <pc:docMk/>
          <pc:sldMk cId="3124563065" sldId="283"/>
        </pc:sldMkLst>
      </pc:sldChg>
      <pc:sldChg chg="del">
        <pc:chgData name="Sinan Eraslan" userId="421a04b2fa6dfc60" providerId="LiveId" clId="{46D8B9AF-536B-48D2-B1FB-A62C3027ED35}" dt="2024-08-06T10:15:18.428" v="13" actId="47"/>
        <pc:sldMkLst>
          <pc:docMk/>
          <pc:sldMk cId="2786122363" sldId="284"/>
        </pc:sldMkLst>
      </pc:sldChg>
      <pc:sldChg chg="del">
        <pc:chgData name="Sinan Eraslan" userId="421a04b2fa6dfc60" providerId="LiveId" clId="{46D8B9AF-536B-48D2-B1FB-A62C3027ED35}" dt="2024-08-06T10:15:18.617" v="14" actId="47"/>
        <pc:sldMkLst>
          <pc:docMk/>
          <pc:sldMk cId="4087473529" sldId="285"/>
        </pc:sldMkLst>
      </pc:sldChg>
      <pc:sldChg chg="del">
        <pc:chgData name="Sinan Eraslan" userId="421a04b2fa6dfc60" providerId="LiveId" clId="{46D8B9AF-536B-48D2-B1FB-A62C3027ED35}" dt="2024-08-06T10:15:18.792" v="15" actId="47"/>
        <pc:sldMkLst>
          <pc:docMk/>
          <pc:sldMk cId="4253833057" sldId="286"/>
        </pc:sldMkLst>
      </pc:sldChg>
      <pc:sldChg chg="del">
        <pc:chgData name="Sinan Eraslan" userId="421a04b2fa6dfc60" providerId="LiveId" clId="{46D8B9AF-536B-48D2-B1FB-A62C3027ED35}" dt="2024-08-06T10:15:18.968" v="16" actId="47"/>
        <pc:sldMkLst>
          <pc:docMk/>
          <pc:sldMk cId="985331979" sldId="287"/>
        </pc:sldMkLst>
      </pc:sldChg>
      <pc:sldChg chg="del">
        <pc:chgData name="Sinan Eraslan" userId="421a04b2fa6dfc60" providerId="LiveId" clId="{46D8B9AF-536B-48D2-B1FB-A62C3027ED35}" dt="2024-08-06T10:15:19.561" v="17" actId="47"/>
        <pc:sldMkLst>
          <pc:docMk/>
          <pc:sldMk cId="791418138" sldId="288"/>
        </pc:sldMkLst>
      </pc:sldChg>
      <pc:sldChg chg="del">
        <pc:chgData name="Sinan Eraslan" userId="421a04b2fa6dfc60" providerId="LiveId" clId="{46D8B9AF-536B-48D2-B1FB-A62C3027ED35}" dt="2024-08-06T10:15:19.929" v="18" actId="47"/>
        <pc:sldMkLst>
          <pc:docMk/>
          <pc:sldMk cId="2820997934" sldId="289"/>
        </pc:sldMkLst>
      </pc:sldChg>
      <pc:sldChg chg="del">
        <pc:chgData name="Sinan Eraslan" userId="421a04b2fa6dfc60" providerId="LiveId" clId="{46D8B9AF-536B-48D2-B1FB-A62C3027ED35}" dt="2024-08-06T10:15:20.634" v="19" actId="47"/>
        <pc:sldMkLst>
          <pc:docMk/>
          <pc:sldMk cId="1675379238" sldId="290"/>
        </pc:sldMkLst>
      </pc:sldChg>
      <pc:sldChg chg="del">
        <pc:chgData name="Sinan Eraslan" userId="421a04b2fa6dfc60" providerId="LiveId" clId="{46D8B9AF-536B-48D2-B1FB-A62C3027ED35}" dt="2024-08-06T10:15:21.089" v="20" actId="47"/>
        <pc:sldMkLst>
          <pc:docMk/>
          <pc:sldMk cId="2328868730" sldId="291"/>
        </pc:sldMkLst>
      </pc:sldChg>
      <pc:sldChg chg="del">
        <pc:chgData name="Sinan Eraslan" userId="421a04b2fa6dfc60" providerId="LiveId" clId="{46D8B9AF-536B-48D2-B1FB-A62C3027ED35}" dt="2024-08-06T10:15:22.082" v="22" actId="47"/>
        <pc:sldMkLst>
          <pc:docMk/>
          <pc:sldMk cId="1202981649" sldId="292"/>
        </pc:sldMkLst>
      </pc:sldChg>
      <pc:sldChg chg="del">
        <pc:chgData name="Sinan Eraslan" userId="421a04b2fa6dfc60" providerId="LiveId" clId="{46D8B9AF-536B-48D2-B1FB-A62C3027ED35}" dt="2024-08-06T10:15:22.254" v="23" actId="47"/>
        <pc:sldMkLst>
          <pc:docMk/>
          <pc:sldMk cId="3963761991" sldId="293"/>
        </pc:sldMkLst>
      </pc:sldChg>
      <pc:sldChg chg="del">
        <pc:chgData name="Sinan Eraslan" userId="421a04b2fa6dfc60" providerId="LiveId" clId="{46D8B9AF-536B-48D2-B1FB-A62C3027ED35}" dt="2024-08-06T10:15:22.637" v="25" actId="47"/>
        <pc:sldMkLst>
          <pc:docMk/>
          <pc:sldMk cId="2263628318" sldId="294"/>
        </pc:sldMkLst>
      </pc:sldChg>
      <pc:sldChg chg="del">
        <pc:chgData name="Sinan Eraslan" userId="421a04b2fa6dfc60" providerId="LiveId" clId="{46D8B9AF-536B-48D2-B1FB-A62C3027ED35}" dt="2024-08-06T10:15:22.830" v="26" actId="47"/>
        <pc:sldMkLst>
          <pc:docMk/>
          <pc:sldMk cId="1292878982" sldId="295"/>
        </pc:sldMkLst>
      </pc:sldChg>
      <pc:sldChg chg="del">
        <pc:chgData name="Sinan Eraslan" userId="421a04b2fa6dfc60" providerId="LiveId" clId="{46D8B9AF-536B-48D2-B1FB-A62C3027ED35}" dt="2024-08-06T10:15:23.697" v="27" actId="47"/>
        <pc:sldMkLst>
          <pc:docMk/>
          <pc:sldMk cId="409164339" sldId="296"/>
        </pc:sldMkLst>
      </pc:sldChg>
      <pc:sldChg chg="modSp add mod">
        <pc:chgData name="Sinan Eraslan" userId="421a04b2fa6dfc60" providerId="LiveId" clId="{46D8B9AF-536B-48D2-B1FB-A62C3027ED35}" dt="2024-08-06T10:18:18.937" v="46" actId="1076"/>
        <pc:sldMkLst>
          <pc:docMk/>
          <pc:sldMk cId="2340342874" sldId="297"/>
        </pc:sldMkLst>
      </pc:sldChg>
      <pc:sldChg chg="addSp delSp modSp add mod">
        <pc:chgData name="Sinan Eraslan" userId="421a04b2fa6dfc60" providerId="LiveId" clId="{46D8B9AF-536B-48D2-B1FB-A62C3027ED35}" dt="2024-08-07T07:06:13.195" v="4414" actId="164"/>
        <pc:sldMkLst>
          <pc:docMk/>
          <pc:sldMk cId="3952272207" sldId="298"/>
        </pc:sldMkLst>
      </pc:sldChg>
      <pc:sldChg chg="addSp delSp modSp add mod">
        <pc:chgData name="Sinan Eraslan" userId="421a04b2fa6dfc60" providerId="LiveId" clId="{46D8B9AF-536B-48D2-B1FB-A62C3027ED35}" dt="2024-08-06T12:20:13.209" v="2346" actId="403"/>
        <pc:sldMkLst>
          <pc:docMk/>
          <pc:sldMk cId="2723070793" sldId="299"/>
        </pc:sldMkLst>
      </pc:sldChg>
      <pc:sldChg chg="addSp delSp modSp add mod">
        <pc:chgData name="Sinan Eraslan" userId="421a04b2fa6dfc60" providerId="LiveId" clId="{46D8B9AF-536B-48D2-B1FB-A62C3027ED35}" dt="2024-08-07T07:06:02.393" v="4413" actId="164"/>
        <pc:sldMkLst>
          <pc:docMk/>
          <pc:sldMk cId="3045506400" sldId="300"/>
        </pc:sldMkLst>
      </pc:sldChg>
      <pc:sldChg chg="addSp delSp modSp add mod">
        <pc:chgData name="Sinan Eraslan" userId="421a04b2fa6dfc60" providerId="LiveId" clId="{46D8B9AF-536B-48D2-B1FB-A62C3027ED35}" dt="2024-08-07T07:04:30.899" v="4351" actId="20577"/>
        <pc:sldMkLst>
          <pc:docMk/>
          <pc:sldMk cId="1232685664" sldId="301"/>
        </pc:sldMkLst>
      </pc:sldChg>
      <pc:sldChg chg="addSp delSp modSp add mod">
        <pc:chgData name="Sinan Eraslan" userId="421a04b2fa6dfc60" providerId="LiveId" clId="{46D8B9AF-536B-48D2-B1FB-A62C3027ED35}" dt="2024-08-07T07:42:21.535" v="5704" actId="22"/>
        <pc:sldMkLst>
          <pc:docMk/>
          <pc:sldMk cId="2392769099" sldId="302"/>
        </pc:sldMkLst>
      </pc:sldChg>
      <pc:sldChg chg="addSp delSp modSp add mod">
        <pc:chgData name="Sinan Eraslan" userId="421a04b2fa6dfc60" providerId="LiveId" clId="{46D8B9AF-536B-48D2-B1FB-A62C3027ED35}" dt="2024-08-07T07:49:27.847" v="5947" actId="1076"/>
        <pc:sldMkLst>
          <pc:docMk/>
          <pc:sldMk cId="2715703691" sldId="303"/>
        </pc:sldMkLst>
      </pc:sldChg>
      <pc:sldChg chg="addSp delSp modSp add mod">
        <pc:chgData name="Sinan Eraslan" userId="421a04b2fa6dfc60" providerId="LiveId" clId="{46D8B9AF-536B-48D2-B1FB-A62C3027ED35}" dt="2024-08-07T08:58:25.219" v="7189" actId="1076"/>
        <pc:sldMkLst>
          <pc:docMk/>
          <pc:sldMk cId="3790299495" sldId="304"/>
        </pc:sldMkLst>
      </pc:sldChg>
      <pc:sldChg chg="addSp delSp modSp add mod">
        <pc:chgData name="Sinan Eraslan" userId="421a04b2fa6dfc60" providerId="LiveId" clId="{46D8B9AF-536B-48D2-B1FB-A62C3027ED35}" dt="2024-08-08T06:15:11.007" v="7519" actId="164"/>
        <pc:sldMkLst>
          <pc:docMk/>
          <pc:sldMk cId="137911040" sldId="305"/>
        </pc:sldMkLst>
      </pc:sldChg>
      <pc:sldChg chg="addSp delSp modSp add mod">
        <pc:chgData name="Sinan Eraslan" userId="421a04b2fa6dfc60" providerId="LiveId" clId="{46D8B9AF-536B-48D2-B1FB-A62C3027ED35}" dt="2024-08-08T07:47:29.305" v="10787" actId="6549"/>
        <pc:sldMkLst>
          <pc:docMk/>
          <pc:sldMk cId="1809703489" sldId="306"/>
        </pc:sldMkLst>
      </pc:sldChg>
      <pc:sldChg chg="addSp delSp modSp add mod">
        <pc:chgData name="Sinan Eraslan" userId="421a04b2fa6dfc60" providerId="LiveId" clId="{46D8B9AF-536B-48D2-B1FB-A62C3027ED35}" dt="2024-08-08T08:11:58.340" v="11149" actId="1076"/>
        <pc:sldMkLst>
          <pc:docMk/>
          <pc:sldMk cId="2123684508" sldId="307"/>
        </pc:sldMkLst>
      </pc:sldChg>
      <pc:sldChg chg="addSp delSp modSp add mod">
        <pc:chgData name="Sinan Eraslan" userId="421a04b2fa6dfc60" providerId="LiveId" clId="{46D8B9AF-536B-48D2-B1FB-A62C3027ED35}" dt="2024-08-08T09:50:54.427" v="11256" actId="478"/>
        <pc:sldMkLst>
          <pc:docMk/>
          <pc:sldMk cId="3524431866" sldId="308"/>
        </pc:sldMkLst>
      </pc:sldChg>
      <pc:sldChg chg="addSp delSp modSp mod">
        <pc:chgData name="Sinan Eraslan" userId="421a04b2fa6dfc60" providerId="LiveId" clId="{46D8B9AF-536B-48D2-B1FB-A62C3027ED35}" dt="2024-08-12T06:48:27.507" v="11659" actId="1076"/>
        <pc:sldMkLst>
          <pc:docMk/>
          <pc:sldMk cId="1981554717" sldId="312"/>
        </pc:sldMkLst>
      </pc:sldChg>
      <pc:sldChg chg="addSp delSp modSp add mod">
        <pc:chgData name="Sinan Eraslan" userId="421a04b2fa6dfc60" providerId="LiveId" clId="{46D8B9AF-536B-48D2-B1FB-A62C3027ED35}" dt="2024-08-12T08:08:24.181" v="12670" actId="1076"/>
        <pc:sldMkLst>
          <pc:docMk/>
          <pc:sldMk cId="919856061" sldId="313"/>
        </pc:sldMkLst>
      </pc:sldChg>
      <pc:sldChg chg="add">
        <pc:chgData name="Sinan Eraslan" userId="421a04b2fa6dfc60" providerId="LiveId" clId="{46D8B9AF-536B-48D2-B1FB-A62C3027ED35}" dt="2024-08-12T08:08:28.417" v="12671" actId="2890"/>
        <pc:sldMkLst>
          <pc:docMk/>
          <pc:sldMk cId="3138688270" sldId="314"/>
        </pc:sldMkLst>
      </pc:sldChg>
      <pc:sldChg chg="addSp delSp modSp add mod">
        <pc:chgData name="Sinan Eraslan" userId="421a04b2fa6dfc60" providerId="LiveId" clId="{46D8B9AF-536B-48D2-B1FB-A62C3027ED35}" dt="2024-08-13T06:24:50.967" v="13715" actId="1076"/>
        <pc:sldMkLst>
          <pc:docMk/>
          <pc:sldMk cId="3391027436" sldId="315"/>
        </pc:sldMkLst>
      </pc:sldChg>
      <pc:sldChg chg="addSp delSp modSp add mod">
        <pc:chgData name="Sinan Eraslan" userId="421a04b2fa6dfc60" providerId="LiveId" clId="{46D8B9AF-536B-48D2-B1FB-A62C3027ED35}" dt="2024-08-13T07:14:19.714" v="15289" actId="1076"/>
        <pc:sldMkLst>
          <pc:docMk/>
          <pc:sldMk cId="1699670945" sldId="316"/>
        </pc:sldMkLst>
      </pc:sldChg>
      <pc:sldChg chg="addSp delSp modSp add mod">
        <pc:chgData name="Sinan Eraslan" userId="421a04b2fa6dfc60" providerId="LiveId" clId="{46D8B9AF-536B-48D2-B1FB-A62C3027ED35}" dt="2024-08-13T07:20:09.387" v="15360" actId="20577"/>
        <pc:sldMkLst>
          <pc:docMk/>
          <pc:sldMk cId="1588588269" sldId="317"/>
        </pc:sldMkLst>
      </pc:sldChg>
      <pc:sldChg chg="addSp delSp modSp add mod">
        <pc:chgData name="Sinan Eraslan" userId="421a04b2fa6dfc60" providerId="LiveId" clId="{46D8B9AF-536B-48D2-B1FB-A62C3027ED35}" dt="2024-08-13T09:00:00.210" v="17512" actId="1076"/>
        <pc:sldMkLst>
          <pc:docMk/>
          <pc:sldMk cId="3557262301" sldId="318"/>
        </pc:sldMkLst>
      </pc:sldChg>
      <pc:sldChg chg="addSp delSp modSp add mod">
        <pc:chgData name="Sinan Eraslan" userId="421a04b2fa6dfc60" providerId="LiveId" clId="{46D8B9AF-536B-48D2-B1FB-A62C3027ED35}" dt="2024-08-13T09:43:41.842" v="17716" actId="20577"/>
        <pc:sldMkLst>
          <pc:docMk/>
          <pc:sldMk cId="3599690156" sldId="319"/>
        </pc:sldMkLst>
      </pc:sldChg>
      <pc:sldChg chg="addSp delSp modSp add mod">
        <pc:chgData name="Sinan Eraslan" userId="421a04b2fa6dfc60" providerId="LiveId" clId="{46D8B9AF-536B-48D2-B1FB-A62C3027ED35}" dt="2024-08-13T10:51:39.187" v="18037" actId="1076"/>
        <pc:sldMkLst>
          <pc:docMk/>
          <pc:sldMk cId="752770940" sldId="320"/>
        </pc:sldMkLst>
      </pc:sldChg>
      <pc:sldChg chg="addSp delSp modSp add mod">
        <pc:chgData name="Sinan Eraslan" userId="421a04b2fa6dfc60" providerId="LiveId" clId="{46D8B9AF-536B-48D2-B1FB-A62C3027ED35}" dt="2024-08-15T08:06:23.668" v="26296" actId="1076"/>
        <pc:sldMkLst>
          <pc:docMk/>
          <pc:sldMk cId="3917164854" sldId="321"/>
        </pc:sldMkLst>
      </pc:sldChg>
      <pc:sldChg chg="addSp delSp modSp add mod">
        <pc:chgData name="Sinan Eraslan" userId="421a04b2fa6dfc60" providerId="LiveId" clId="{46D8B9AF-536B-48D2-B1FB-A62C3027ED35}" dt="2024-08-13T12:43:12.663" v="21279" actId="1076"/>
        <pc:sldMkLst>
          <pc:docMk/>
          <pc:sldMk cId="388203524" sldId="322"/>
        </pc:sldMkLst>
      </pc:sldChg>
      <pc:sldChg chg="addSp delSp modSp add mod">
        <pc:chgData name="Sinan Eraslan" userId="421a04b2fa6dfc60" providerId="LiveId" clId="{46D8B9AF-536B-48D2-B1FB-A62C3027ED35}" dt="2024-08-13T11:26:07.455" v="20041" actId="1076"/>
        <pc:sldMkLst>
          <pc:docMk/>
          <pc:sldMk cId="2220098101" sldId="323"/>
        </pc:sldMkLst>
      </pc:sldChg>
      <pc:sldChg chg="add del">
        <pc:chgData name="Sinan Eraslan" userId="421a04b2fa6dfc60" providerId="LiveId" clId="{46D8B9AF-536B-48D2-B1FB-A62C3027ED35}" dt="2024-08-13T11:23:54.449" v="19837" actId="2696"/>
        <pc:sldMkLst>
          <pc:docMk/>
          <pc:sldMk cId="3776587425" sldId="323"/>
        </pc:sldMkLst>
      </pc:sldChg>
      <pc:sldChg chg="addSp delSp modSp add mod">
        <pc:chgData name="Sinan Eraslan" userId="421a04b2fa6dfc60" providerId="LiveId" clId="{46D8B9AF-536B-48D2-B1FB-A62C3027ED35}" dt="2024-08-14T07:37:14.101" v="22162" actId="164"/>
        <pc:sldMkLst>
          <pc:docMk/>
          <pc:sldMk cId="1663493089" sldId="324"/>
        </pc:sldMkLst>
      </pc:sldChg>
      <pc:sldChg chg="addSp delSp modSp add mod">
        <pc:chgData name="Sinan Eraslan" userId="421a04b2fa6dfc60" providerId="LiveId" clId="{46D8B9AF-536B-48D2-B1FB-A62C3027ED35}" dt="2024-08-14T09:37:54.043" v="23711" actId="313"/>
        <pc:sldMkLst>
          <pc:docMk/>
          <pc:sldMk cId="2788579603" sldId="325"/>
        </pc:sldMkLst>
      </pc:sldChg>
      <pc:sldChg chg="addSp delSp modSp add mod">
        <pc:chgData name="Sinan Eraslan" userId="421a04b2fa6dfc60" providerId="LiveId" clId="{46D8B9AF-536B-48D2-B1FB-A62C3027ED35}" dt="2024-08-14T08:02:12.887" v="23133" actId="1076"/>
        <pc:sldMkLst>
          <pc:docMk/>
          <pc:sldMk cId="3295961773" sldId="326"/>
        </pc:sldMkLst>
      </pc:sldChg>
      <pc:sldChg chg="addSp delSp modSp add mod">
        <pc:chgData name="Sinan Eraslan" userId="421a04b2fa6dfc60" providerId="LiveId" clId="{46D8B9AF-536B-48D2-B1FB-A62C3027ED35}" dt="2024-08-14T08:59:33.763" v="23175" actId="1076"/>
        <pc:sldMkLst>
          <pc:docMk/>
          <pc:sldMk cId="4057587676" sldId="327"/>
        </pc:sldMkLst>
      </pc:sldChg>
      <pc:sldChg chg="addSp delSp modSp add mod">
        <pc:chgData name="Sinan Eraslan" userId="421a04b2fa6dfc60" providerId="LiveId" clId="{46D8B9AF-536B-48D2-B1FB-A62C3027ED35}" dt="2024-08-14T09:18:53.665" v="23232" actId="20577"/>
        <pc:sldMkLst>
          <pc:docMk/>
          <pc:sldMk cId="3613890437" sldId="328"/>
        </pc:sldMkLst>
      </pc:sldChg>
      <pc:sldChg chg="addSp delSp modSp add mod">
        <pc:chgData name="Sinan Eraslan" userId="421a04b2fa6dfc60" providerId="LiveId" clId="{46D8B9AF-536B-48D2-B1FB-A62C3027ED35}" dt="2024-08-14T12:46:59.928" v="25812" actId="208"/>
        <pc:sldMkLst>
          <pc:docMk/>
          <pc:sldMk cId="908672170" sldId="329"/>
        </pc:sldMkLst>
      </pc:sldChg>
      <pc:sldChg chg="addSp delSp modSp add mod">
        <pc:chgData name="Sinan Eraslan" userId="421a04b2fa6dfc60" providerId="LiveId" clId="{46D8B9AF-536B-48D2-B1FB-A62C3027ED35}" dt="2024-08-15T07:37:55.688" v="26295" actId="1076"/>
        <pc:sldMkLst>
          <pc:docMk/>
          <pc:sldMk cId="300477164" sldId="330"/>
        </pc:sldMkLst>
      </pc:sldChg>
      <pc:sldChg chg="addSp delSp modSp add mod">
        <pc:chgData name="Sinan Eraslan" userId="421a04b2fa6dfc60" providerId="LiveId" clId="{46D8B9AF-536B-48D2-B1FB-A62C3027ED35}" dt="2024-08-26T08:21:35.033" v="40359" actId="27636"/>
        <pc:sldMkLst>
          <pc:docMk/>
          <pc:sldMk cId="2469886026" sldId="331"/>
        </pc:sldMkLst>
      </pc:sldChg>
      <pc:sldChg chg="addSp delSp modSp add mod">
        <pc:chgData name="Sinan Eraslan" userId="421a04b2fa6dfc60" providerId="LiveId" clId="{46D8B9AF-536B-48D2-B1FB-A62C3027ED35}" dt="2024-08-26T08:21:38.869" v="40360"/>
        <pc:sldMkLst>
          <pc:docMk/>
          <pc:sldMk cId="3171485464" sldId="332"/>
        </pc:sldMkLst>
      </pc:sldChg>
      <pc:sldChg chg="addSp delSp modSp add mod">
        <pc:chgData name="Sinan Eraslan" userId="421a04b2fa6dfc60" providerId="LiveId" clId="{46D8B9AF-536B-48D2-B1FB-A62C3027ED35}" dt="2024-08-26T08:21:52.329" v="40362"/>
        <pc:sldMkLst>
          <pc:docMk/>
          <pc:sldMk cId="3913044719" sldId="333"/>
        </pc:sldMkLst>
      </pc:sldChg>
      <pc:sldChg chg="addSp delSp modSp add mod">
        <pc:chgData name="Sinan Eraslan" userId="421a04b2fa6dfc60" providerId="LiveId" clId="{46D8B9AF-536B-48D2-B1FB-A62C3027ED35}" dt="2024-08-26T08:22:26.323" v="40410" actId="313"/>
        <pc:sldMkLst>
          <pc:docMk/>
          <pc:sldMk cId="1550617967" sldId="334"/>
        </pc:sldMkLst>
      </pc:sldChg>
      <pc:sldChg chg="addSp delSp modSp add mod">
        <pc:chgData name="Sinan Eraslan" userId="421a04b2fa6dfc60" providerId="LiveId" clId="{46D8B9AF-536B-48D2-B1FB-A62C3027ED35}" dt="2024-08-26T08:22:28.871" v="40411"/>
        <pc:sldMkLst>
          <pc:docMk/>
          <pc:sldMk cId="2107459186" sldId="335"/>
        </pc:sldMkLst>
      </pc:sldChg>
      <pc:sldChg chg="addSp delSp modSp add mod">
        <pc:chgData name="Sinan Eraslan" userId="421a04b2fa6dfc60" providerId="LiveId" clId="{46D8B9AF-536B-48D2-B1FB-A62C3027ED35}" dt="2024-08-22T06:50:24.708" v="33454" actId="14100"/>
        <pc:sldMkLst>
          <pc:docMk/>
          <pc:sldMk cId="960289541" sldId="336"/>
        </pc:sldMkLst>
      </pc:sldChg>
      <pc:sldChg chg="addSp delSp modSp add mod">
        <pc:chgData name="Sinan Eraslan" userId="421a04b2fa6dfc60" providerId="LiveId" clId="{46D8B9AF-536B-48D2-B1FB-A62C3027ED35}" dt="2024-08-26T08:22:30.661" v="40412"/>
        <pc:sldMkLst>
          <pc:docMk/>
          <pc:sldMk cId="1408745843" sldId="337"/>
        </pc:sldMkLst>
      </pc:sldChg>
      <pc:sldChg chg="addSp delSp modSp add mod">
        <pc:chgData name="Sinan Eraslan" userId="421a04b2fa6dfc60" providerId="LiveId" clId="{46D8B9AF-536B-48D2-B1FB-A62C3027ED35}" dt="2024-08-26T08:22:33.750" v="40414"/>
        <pc:sldMkLst>
          <pc:docMk/>
          <pc:sldMk cId="649615627" sldId="338"/>
        </pc:sldMkLst>
      </pc:sldChg>
      <pc:sldChg chg="addSp delSp modSp add mod">
        <pc:chgData name="Sinan Eraslan" userId="421a04b2fa6dfc60" providerId="LiveId" clId="{46D8B9AF-536B-48D2-B1FB-A62C3027ED35}" dt="2024-08-26T08:22:37.919" v="40415"/>
        <pc:sldMkLst>
          <pc:docMk/>
          <pc:sldMk cId="1474928345" sldId="339"/>
        </pc:sldMkLst>
      </pc:sldChg>
      <pc:sldChg chg="addSp delSp modSp add mod">
        <pc:chgData name="Sinan Eraslan" userId="421a04b2fa6dfc60" providerId="LiveId" clId="{46D8B9AF-536B-48D2-B1FB-A62C3027ED35}" dt="2024-08-22T06:56:53.072" v="33573" actId="20577"/>
        <pc:sldMkLst>
          <pc:docMk/>
          <pc:sldMk cId="3083166579" sldId="340"/>
        </pc:sldMkLst>
      </pc:sldChg>
      <pc:sldChg chg="addSp delSp modSp add mod">
        <pc:chgData name="Sinan Eraslan" userId="421a04b2fa6dfc60" providerId="LiveId" clId="{46D8B9AF-536B-48D2-B1FB-A62C3027ED35}" dt="2024-08-22T07:05:13.330" v="33942" actId="166"/>
        <pc:sldMkLst>
          <pc:docMk/>
          <pc:sldMk cId="3613093196" sldId="341"/>
        </pc:sldMkLst>
      </pc:sldChg>
      <pc:sldChg chg="addSp delSp modSp add mod">
        <pc:chgData name="Sinan Eraslan" userId="421a04b2fa6dfc60" providerId="LiveId" clId="{46D8B9AF-536B-48D2-B1FB-A62C3027ED35}" dt="2024-08-22T07:12:31.010" v="34315" actId="20577"/>
        <pc:sldMkLst>
          <pc:docMk/>
          <pc:sldMk cId="2366717156" sldId="342"/>
        </pc:sldMkLst>
      </pc:sldChg>
      <pc:sldChg chg="addSp delSp modSp add mod">
        <pc:chgData name="Sinan Eraslan" userId="421a04b2fa6dfc60" providerId="LiveId" clId="{46D8B9AF-536B-48D2-B1FB-A62C3027ED35}" dt="2024-08-22T07:21:53.005" v="34532" actId="20577"/>
        <pc:sldMkLst>
          <pc:docMk/>
          <pc:sldMk cId="1085479540" sldId="343"/>
        </pc:sldMkLst>
      </pc:sldChg>
      <pc:sldChg chg="addSp delSp modSp add mod">
        <pc:chgData name="Sinan Eraslan" userId="421a04b2fa6dfc60" providerId="LiveId" clId="{46D8B9AF-536B-48D2-B1FB-A62C3027ED35}" dt="2024-08-22T08:49:39.958" v="35674" actId="1076"/>
        <pc:sldMkLst>
          <pc:docMk/>
          <pc:sldMk cId="332154054" sldId="344"/>
        </pc:sldMkLst>
      </pc:sldChg>
      <pc:sldChg chg="addSp delSp modSp add mod">
        <pc:chgData name="Sinan Eraslan" userId="421a04b2fa6dfc60" providerId="LiveId" clId="{46D8B9AF-536B-48D2-B1FB-A62C3027ED35}" dt="2024-08-22T12:45:31.352" v="36570" actId="22"/>
        <pc:sldMkLst>
          <pc:docMk/>
          <pc:sldMk cId="3376548729" sldId="345"/>
        </pc:sldMkLst>
      </pc:sldChg>
      <pc:sldChg chg="addSp delSp modSp add mod">
        <pc:chgData name="Sinan Eraslan" userId="421a04b2fa6dfc60" providerId="LiveId" clId="{46D8B9AF-536B-48D2-B1FB-A62C3027ED35}" dt="2024-08-23T10:16:07.633" v="38550" actId="20577"/>
        <pc:sldMkLst>
          <pc:docMk/>
          <pc:sldMk cId="4271571443" sldId="346"/>
        </pc:sldMkLst>
      </pc:sldChg>
      <pc:sldChg chg="addSp delSp modSp add mod">
        <pc:chgData name="Sinan Eraslan" userId="421a04b2fa6dfc60" providerId="LiveId" clId="{46D8B9AF-536B-48D2-B1FB-A62C3027ED35}" dt="2024-08-26T07:47:37.946" v="39732" actId="12"/>
        <pc:sldMkLst>
          <pc:docMk/>
          <pc:sldMk cId="361223339" sldId="347"/>
        </pc:sldMkLst>
      </pc:sldChg>
      <pc:sldChg chg="addSp delSp modSp add mod">
        <pc:chgData name="Sinan Eraslan" userId="421a04b2fa6dfc60" providerId="LiveId" clId="{46D8B9AF-536B-48D2-B1FB-A62C3027ED35}" dt="2024-08-26T07:55:29.582" v="39968" actId="20577"/>
        <pc:sldMkLst>
          <pc:docMk/>
          <pc:sldMk cId="3898652569" sldId="348"/>
        </pc:sldMkLst>
      </pc:sldChg>
      <pc:sldChg chg="addSp delSp modSp add mod">
        <pc:chgData name="Sinan Eraslan" userId="421a04b2fa6dfc60" providerId="LiveId" clId="{46D8B9AF-536B-48D2-B1FB-A62C3027ED35}" dt="2024-08-26T08:04:35.537" v="40180" actId="20577"/>
        <pc:sldMkLst>
          <pc:docMk/>
          <pc:sldMk cId="1296103110" sldId="349"/>
        </pc:sldMkLst>
      </pc:sldChg>
      <pc:sldChg chg="addSp delSp modSp add mod">
        <pc:chgData name="Sinan Eraslan" userId="421a04b2fa6dfc60" providerId="LiveId" clId="{46D8B9AF-536B-48D2-B1FB-A62C3027ED35}" dt="2024-08-26T08:11:27.576" v="40331" actId="20577"/>
        <pc:sldMkLst>
          <pc:docMk/>
          <pc:sldMk cId="1428749063" sldId="350"/>
        </pc:sldMkLst>
      </pc:sldChg>
      <pc:sldChg chg="addSp delSp modSp add mod">
        <pc:chgData name="Sinan Eraslan" userId="421a04b2fa6dfc60" providerId="LiveId" clId="{46D8B9AF-536B-48D2-B1FB-A62C3027ED35}" dt="2024-08-26T09:35:15.123" v="41412" actId="20577"/>
        <pc:sldMkLst>
          <pc:docMk/>
          <pc:sldMk cId="1471791819" sldId="351"/>
        </pc:sldMkLst>
      </pc:sldChg>
      <pc:sldChg chg="addSp delSp modSp add mod">
        <pc:chgData name="Sinan Eraslan" userId="421a04b2fa6dfc60" providerId="LiveId" clId="{46D8B9AF-536B-48D2-B1FB-A62C3027ED35}" dt="2024-08-27T07:22:16.919" v="42721" actId="1076"/>
        <pc:sldMkLst>
          <pc:docMk/>
          <pc:sldMk cId="2435431144" sldId="352"/>
        </pc:sldMkLst>
      </pc:sldChg>
      <pc:sldChg chg="addSp delSp modSp add mod">
        <pc:chgData name="Sinan Eraslan" userId="421a04b2fa6dfc60" providerId="LiveId" clId="{46D8B9AF-536B-48D2-B1FB-A62C3027ED35}" dt="2024-08-28T06:46:19.904" v="43043" actId="1076"/>
        <pc:sldMkLst>
          <pc:docMk/>
          <pc:sldMk cId="767884984" sldId="353"/>
        </pc:sldMkLst>
      </pc:sldChg>
      <pc:sldChg chg="addSp delSp modSp add mod">
        <pc:chgData name="Sinan Eraslan" userId="421a04b2fa6dfc60" providerId="LiveId" clId="{46D8B9AF-536B-48D2-B1FB-A62C3027ED35}" dt="2024-08-28T07:03:44.575" v="43633" actId="208"/>
        <pc:sldMkLst>
          <pc:docMk/>
          <pc:sldMk cId="2815338109" sldId="354"/>
        </pc:sldMkLst>
      </pc:sldChg>
      <pc:sldChg chg="addSp delSp modSp add mod">
        <pc:chgData name="Sinan Eraslan" userId="421a04b2fa6dfc60" providerId="LiveId" clId="{46D8B9AF-536B-48D2-B1FB-A62C3027ED35}" dt="2024-09-03T06:38:27.158" v="44771" actId="14100"/>
        <pc:sldMkLst>
          <pc:docMk/>
          <pc:sldMk cId="200105455" sldId="355"/>
        </pc:sldMkLst>
      </pc:sldChg>
      <pc:sldChg chg="addSp delSp modSp add mod">
        <pc:chgData name="Sinan Eraslan" userId="421a04b2fa6dfc60" providerId="LiveId" clId="{46D8B9AF-536B-48D2-B1FB-A62C3027ED35}" dt="2024-08-28T07:42:45.134" v="44464" actId="1076"/>
        <pc:sldMkLst>
          <pc:docMk/>
          <pc:sldMk cId="4276849188" sldId="356"/>
        </pc:sldMkLst>
      </pc:sldChg>
      <pc:sldChg chg="addSp delSp modSp add mod">
        <pc:chgData name="Sinan Eraslan" userId="421a04b2fa6dfc60" providerId="LiveId" clId="{46D8B9AF-536B-48D2-B1FB-A62C3027ED35}" dt="2024-08-28T08:21:53.004" v="44769" actId="20577"/>
        <pc:sldMkLst>
          <pc:docMk/>
          <pc:sldMk cId="1901775187" sldId="357"/>
        </pc:sldMkLst>
      </pc:sldChg>
      <pc:sldChg chg="addSp delSp modSp add mod">
        <pc:chgData name="Sinan Eraslan" userId="421a04b2fa6dfc60" providerId="LiveId" clId="{46D8B9AF-536B-48D2-B1FB-A62C3027ED35}" dt="2024-09-13T07:13:37.749" v="47300" actId="6549"/>
        <pc:sldMkLst>
          <pc:docMk/>
          <pc:sldMk cId="2429983008" sldId="358"/>
        </pc:sldMkLst>
      </pc:sldChg>
      <pc:sldChg chg="addSp delSp modSp add mod">
        <pc:chgData name="Sinan Eraslan" userId="421a04b2fa6dfc60" providerId="LiveId" clId="{46D8B9AF-536B-48D2-B1FB-A62C3027ED35}" dt="2024-09-13T07:49:21.552" v="47961" actId="20577"/>
        <pc:sldMkLst>
          <pc:docMk/>
          <pc:sldMk cId="3421337057" sldId="359"/>
        </pc:sldMkLst>
      </pc:sldChg>
      <pc:sldChg chg="addSp delSp modSp add mod">
        <pc:chgData name="Sinan Eraslan" userId="421a04b2fa6dfc60" providerId="LiveId" clId="{46D8B9AF-536B-48D2-B1FB-A62C3027ED35}" dt="2024-09-13T08:19:32.320" v="49120" actId="20577"/>
        <pc:sldMkLst>
          <pc:docMk/>
          <pc:sldMk cId="177733473" sldId="360"/>
        </pc:sldMkLst>
      </pc:sldChg>
      <pc:sldChg chg="addSp delSp modSp add mod">
        <pc:chgData name="Sinan Eraslan" userId="421a04b2fa6dfc60" providerId="LiveId" clId="{46D8B9AF-536B-48D2-B1FB-A62C3027ED35}" dt="2024-09-13T08:54:20.934" v="50354" actId="1076"/>
        <pc:sldMkLst>
          <pc:docMk/>
          <pc:sldMk cId="1519942708" sldId="361"/>
        </pc:sldMkLst>
      </pc:sldChg>
      <pc:sldChg chg="delSp modSp add del mod">
        <pc:chgData name="Sinan Eraslan" userId="421a04b2fa6dfc60" providerId="LiveId" clId="{46D8B9AF-536B-48D2-B1FB-A62C3027ED35}" dt="2024-09-13T08:34:16.471" v="49315" actId="2696"/>
        <pc:sldMkLst>
          <pc:docMk/>
          <pc:sldMk cId="2308542951" sldId="362"/>
        </pc:sldMkLst>
      </pc:sldChg>
      <pc:sldChg chg="modSp add mod">
        <pc:chgData name="Sinan Eraslan" userId="421a04b2fa6dfc60" providerId="LiveId" clId="{46D8B9AF-536B-48D2-B1FB-A62C3027ED35}" dt="2024-09-13T08:35:12.981" v="49318" actId="1076"/>
        <pc:sldMkLst>
          <pc:docMk/>
          <pc:sldMk cId="2880175192" sldId="362"/>
        </pc:sldMkLst>
      </pc:sldChg>
      <pc:sldChg chg="new del">
        <pc:chgData name="Sinan Eraslan" userId="421a04b2fa6dfc60" providerId="LiveId" clId="{46D8B9AF-536B-48D2-B1FB-A62C3027ED35}" dt="2024-09-13T08:33:12.212" v="49198" actId="680"/>
        <pc:sldMkLst>
          <pc:docMk/>
          <pc:sldMk cId="3814243574" sldId="362"/>
        </pc:sldMkLst>
      </pc:sldChg>
      <pc:sldChg chg="addSp delSp modSp add mod">
        <pc:chgData name="Sinan Eraslan" userId="421a04b2fa6dfc60" providerId="LiveId" clId="{46D8B9AF-536B-48D2-B1FB-A62C3027ED35}" dt="2024-09-13T09:33:32.589" v="51389" actId="20577"/>
        <pc:sldMkLst>
          <pc:docMk/>
          <pc:sldMk cId="3898646127" sldId="363"/>
        </pc:sldMkLst>
      </pc:sldChg>
      <pc:sldChg chg="addSp delSp modSp add mod">
        <pc:chgData name="Sinan Eraslan" userId="421a04b2fa6dfc60" providerId="LiveId" clId="{46D8B9AF-536B-48D2-B1FB-A62C3027ED35}" dt="2024-09-13T11:28:44.745" v="51671" actId="20577"/>
        <pc:sldMkLst>
          <pc:docMk/>
          <pc:sldMk cId="36022797" sldId="364"/>
        </pc:sldMkLst>
      </pc:sldChg>
      <pc:sldChg chg="addSp delSp modSp add mod">
        <pc:chgData name="Sinan Eraslan" userId="421a04b2fa6dfc60" providerId="LiveId" clId="{46D8B9AF-536B-48D2-B1FB-A62C3027ED35}" dt="2024-09-13T11:42:12.668" v="51870" actId="20577"/>
        <pc:sldMkLst>
          <pc:docMk/>
          <pc:sldMk cId="363604401" sldId="365"/>
        </pc:sldMkLst>
      </pc:sld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3</a:t>
            </a:fld>
            <a:endParaRPr lang="tr-TR"/>
          </a:p>
        </p:txBody>
      </p:sp>
    </p:spTree>
    <p:extLst>
      <p:ext uri="{BB962C8B-B14F-4D97-AF65-F5344CB8AC3E}">
        <p14:creationId xmlns:p14="http://schemas.microsoft.com/office/powerpoint/2010/main" val="622157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12</a:t>
            </a:fld>
            <a:endParaRPr lang="tr-TR"/>
          </a:p>
        </p:txBody>
      </p:sp>
    </p:spTree>
    <p:extLst>
      <p:ext uri="{BB962C8B-B14F-4D97-AF65-F5344CB8AC3E}">
        <p14:creationId xmlns:p14="http://schemas.microsoft.com/office/powerpoint/2010/main" val="397225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13</a:t>
            </a:fld>
            <a:endParaRPr lang="tr-TR"/>
          </a:p>
        </p:txBody>
      </p:sp>
    </p:spTree>
    <p:extLst>
      <p:ext uri="{BB962C8B-B14F-4D97-AF65-F5344CB8AC3E}">
        <p14:creationId xmlns:p14="http://schemas.microsoft.com/office/powerpoint/2010/main" val="1235251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14</a:t>
            </a:fld>
            <a:endParaRPr lang="tr-TR"/>
          </a:p>
        </p:txBody>
      </p:sp>
    </p:spTree>
    <p:extLst>
      <p:ext uri="{BB962C8B-B14F-4D97-AF65-F5344CB8AC3E}">
        <p14:creationId xmlns:p14="http://schemas.microsoft.com/office/powerpoint/2010/main" val="1412650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15</a:t>
            </a:fld>
            <a:endParaRPr lang="tr-TR"/>
          </a:p>
        </p:txBody>
      </p:sp>
    </p:spTree>
    <p:extLst>
      <p:ext uri="{BB962C8B-B14F-4D97-AF65-F5344CB8AC3E}">
        <p14:creationId xmlns:p14="http://schemas.microsoft.com/office/powerpoint/2010/main" val="3078076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16</a:t>
            </a:fld>
            <a:endParaRPr lang="tr-TR"/>
          </a:p>
        </p:txBody>
      </p:sp>
    </p:spTree>
    <p:extLst>
      <p:ext uri="{BB962C8B-B14F-4D97-AF65-F5344CB8AC3E}">
        <p14:creationId xmlns:p14="http://schemas.microsoft.com/office/powerpoint/2010/main" val="1946617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17</a:t>
            </a:fld>
            <a:endParaRPr lang="tr-TR"/>
          </a:p>
        </p:txBody>
      </p:sp>
    </p:spTree>
    <p:extLst>
      <p:ext uri="{BB962C8B-B14F-4D97-AF65-F5344CB8AC3E}">
        <p14:creationId xmlns:p14="http://schemas.microsoft.com/office/powerpoint/2010/main" val="1157710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4</a:t>
            </a:fld>
            <a:endParaRPr lang="tr-TR"/>
          </a:p>
        </p:txBody>
      </p:sp>
    </p:spTree>
    <p:extLst>
      <p:ext uri="{BB962C8B-B14F-4D97-AF65-F5344CB8AC3E}">
        <p14:creationId xmlns:p14="http://schemas.microsoft.com/office/powerpoint/2010/main" val="3987972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5</a:t>
            </a:fld>
            <a:endParaRPr lang="tr-TR"/>
          </a:p>
        </p:txBody>
      </p:sp>
    </p:spTree>
    <p:extLst>
      <p:ext uri="{BB962C8B-B14F-4D97-AF65-F5344CB8AC3E}">
        <p14:creationId xmlns:p14="http://schemas.microsoft.com/office/powerpoint/2010/main" val="1751950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6</a:t>
            </a:fld>
            <a:endParaRPr lang="tr-TR"/>
          </a:p>
        </p:txBody>
      </p:sp>
    </p:spTree>
    <p:extLst>
      <p:ext uri="{BB962C8B-B14F-4D97-AF65-F5344CB8AC3E}">
        <p14:creationId xmlns:p14="http://schemas.microsoft.com/office/powerpoint/2010/main" val="4274547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7</a:t>
            </a:fld>
            <a:endParaRPr lang="tr-TR"/>
          </a:p>
        </p:txBody>
      </p:sp>
    </p:spTree>
    <p:extLst>
      <p:ext uri="{BB962C8B-B14F-4D97-AF65-F5344CB8AC3E}">
        <p14:creationId xmlns:p14="http://schemas.microsoft.com/office/powerpoint/2010/main" val="227222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8</a:t>
            </a:fld>
            <a:endParaRPr lang="tr-TR"/>
          </a:p>
        </p:txBody>
      </p:sp>
    </p:spTree>
    <p:extLst>
      <p:ext uri="{BB962C8B-B14F-4D97-AF65-F5344CB8AC3E}">
        <p14:creationId xmlns:p14="http://schemas.microsoft.com/office/powerpoint/2010/main" val="1975506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9</a:t>
            </a:fld>
            <a:endParaRPr lang="tr-TR"/>
          </a:p>
        </p:txBody>
      </p:sp>
    </p:spTree>
    <p:extLst>
      <p:ext uri="{BB962C8B-B14F-4D97-AF65-F5344CB8AC3E}">
        <p14:creationId xmlns:p14="http://schemas.microsoft.com/office/powerpoint/2010/main" val="459713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10</a:t>
            </a:fld>
            <a:endParaRPr lang="tr-TR"/>
          </a:p>
        </p:txBody>
      </p:sp>
    </p:spTree>
    <p:extLst>
      <p:ext uri="{BB962C8B-B14F-4D97-AF65-F5344CB8AC3E}">
        <p14:creationId xmlns:p14="http://schemas.microsoft.com/office/powerpoint/2010/main" val="3357910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11</a:t>
            </a:fld>
            <a:endParaRPr lang="tr-TR"/>
          </a:p>
        </p:txBody>
      </p:sp>
    </p:spTree>
    <p:extLst>
      <p:ext uri="{BB962C8B-B14F-4D97-AF65-F5344CB8AC3E}">
        <p14:creationId xmlns:p14="http://schemas.microsoft.com/office/powerpoint/2010/main" val="1391665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61576052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56863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694376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10482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7949377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027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4725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9558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328541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463239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137210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256137197"/>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image" Target="../media/image196.png"/><Relationship Id="rId7" Type="http://schemas.openxmlformats.org/officeDocument/2006/relationships/image" Target="../media/image36.png"/><Relationship Id="rId12"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9.png"/><Relationship Id="rId11" Type="http://schemas.openxmlformats.org/officeDocument/2006/relationships/image" Target="../media/image29.png"/><Relationship Id="rId5" Type="http://schemas.openxmlformats.org/officeDocument/2006/relationships/image" Target="../media/image198.png"/><Relationship Id="rId10" Type="http://schemas.openxmlformats.org/officeDocument/2006/relationships/image" Target="../media/image38.png"/><Relationship Id="rId4" Type="http://schemas.openxmlformats.org/officeDocument/2006/relationships/image" Target="../media/image197.png"/><Relationship Id="rId9" Type="http://schemas.openxmlformats.org/officeDocument/2006/relationships/image" Target="../media/image37.png"/></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05.png"/><Relationship Id="rId7" Type="http://schemas.openxmlformats.org/officeDocument/2006/relationships/image" Target="../media/image20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40.png"/><Relationship Id="rId5" Type="http://schemas.openxmlformats.org/officeDocument/2006/relationships/image" Target="../media/image33.png"/><Relationship Id="rId10" Type="http://schemas.openxmlformats.org/officeDocument/2006/relationships/image" Target="../media/image39.png"/><Relationship Id="rId4" Type="http://schemas.openxmlformats.org/officeDocument/2006/relationships/image" Target="../media/image31.png"/><Relationship Id="rId9"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208.png"/><Relationship Id="rId7"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37.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51.png"/><Relationship Id="rId4" Type="http://schemas.openxmlformats.org/officeDocument/2006/relationships/image" Target="../media/image3.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62.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6.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71.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179.png"/><Relationship Id="rId5" Type="http://schemas.openxmlformats.org/officeDocument/2006/relationships/image" Target="../media/image21.png"/><Relationship Id="rId10" Type="http://schemas.openxmlformats.org/officeDocument/2006/relationships/image" Target="../media/image25.png"/><Relationship Id="rId4" Type="http://schemas.openxmlformats.org/officeDocument/2006/relationships/image" Target="../media/image20.png"/><Relationship Id="rId9" Type="http://schemas.openxmlformats.org/officeDocument/2006/relationships/image" Target="../media/image177.pn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24.png"/><Relationship Id="rId3" Type="http://schemas.openxmlformats.org/officeDocument/2006/relationships/image" Target="../media/image180.png"/><Relationship Id="rId7" Type="http://schemas.openxmlformats.org/officeDocument/2006/relationships/image" Target="../media/image28.png"/><Relationship Id="rId12"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188.png"/><Relationship Id="rId5" Type="http://schemas.openxmlformats.org/officeDocument/2006/relationships/image" Target="../media/image26.png"/><Relationship Id="rId10" Type="http://schemas.openxmlformats.org/officeDocument/2006/relationships/image" Target="../media/image30.png"/><Relationship Id="rId4" Type="http://schemas.openxmlformats.org/officeDocument/2006/relationships/image" Target="../media/image181.png"/><Relationship Id="rId9" Type="http://schemas.openxmlformats.org/officeDocument/2006/relationships/image" Target="../media/image186.png"/></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189.png"/><Relationship Id="rId7"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194.png"/><Relationship Id="rId4" Type="http://schemas.openxmlformats.org/officeDocument/2006/relationships/image" Target="../media/image23.png"/><Relationship Id="rId9"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a:t>Mukavemet</a:t>
            </a:r>
            <a:endParaRPr lang="tr-TR" sz="4400" dirty="0"/>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dirty="0">
                <a:solidFill>
                  <a:schemeClr val="bg1"/>
                </a:solidFill>
              </a:rPr>
              <a:t>Dr. Öğr. Üyesi Sinan Eraslan</a:t>
            </a:r>
          </a:p>
          <a:p>
            <a:r>
              <a:rPr lang="tr-TR" dirty="0">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fld id="{FAEF9944-A4F6-4C59-AEBD-678D6480B8EA}" type="slidenum">
              <a:rPr lang="en-US" smtClean="0"/>
              <a:pPr/>
              <a:t>1</a:t>
            </a:fld>
            <a:endParaRPr lang="en-US" dirty="0"/>
          </a:p>
        </p:txBody>
      </p:sp>
    </p:spTree>
    <p:extLst>
      <p:ext uri="{BB962C8B-B14F-4D97-AF65-F5344CB8AC3E}">
        <p14:creationId xmlns:p14="http://schemas.microsoft.com/office/powerpoint/2010/main" val="187240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0" y="20070"/>
            <a:ext cx="7691179" cy="699990"/>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10</a:t>
            </a:fld>
            <a:endParaRPr lang="tr-TR"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C555813-4ED6-4DA7-9A03-59D11C4CEB8B}"/>
                  </a:ext>
                </a:extLst>
              </p:cNvPr>
              <p:cNvSpPr txBox="1"/>
              <p:nvPr/>
            </p:nvSpPr>
            <p:spPr>
              <a:xfrm>
                <a:off x="124505" y="1766785"/>
                <a:ext cx="11784948" cy="987322"/>
              </a:xfrm>
              <a:prstGeom prst="rect">
                <a:avLst/>
              </a:prstGeom>
              <a:noFill/>
            </p:spPr>
            <p:txBody>
              <a:bodyPr wrap="square">
                <a:spAutoFit/>
              </a:bodyPr>
              <a:lstStyle/>
              <a:p>
                <a:pPr algn="just"/>
                <a:r>
                  <a:rPr lang="tr-TR" sz="1400" dirty="0"/>
                  <a:t>Belirli bir  </a:t>
                </a:r>
                <a14:m>
                  <m:oMath xmlns:m="http://schemas.openxmlformats.org/officeDocument/2006/math">
                    <m:r>
                      <m:rPr>
                        <m:sty m:val="p"/>
                      </m:rPr>
                      <a:rPr lang="el-GR" sz="1400" i="1">
                        <a:latin typeface="Cambria Math" panose="02040503050406030204" pitchFamily="18" charset="0"/>
                        <a:ea typeface="Cambria Math" panose="02040503050406030204" pitchFamily="18" charset="0"/>
                      </a:rPr>
                      <m:t>θ</m:t>
                    </m:r>
                  </m:oMath>
                </a14:m>
                <a:r>
                  <a:rPr lang="tr-TR" sz="1400" dirty="0"/>
                  <a:t> açısı yapan düzlemdeki kayma gerilmesi yukarıdaki gibi elde edilmişti. Bu denklemde dikkat edilirse değişken yine yalnızca </a:t>
                </a:r>
                <a14:m>
                  <m:oMath xmlns:m="http://schemas.openxmlformats.org/officeDocument/2006/math">
                    <m:r>
                      <m:rPr>
                        <m:sty m:val="p"/>
                      </m:rPr>
                      <a:rPr lang="el-GR" sz="1400" i="1">
                        <a:latin typeface="Cambria Math" panose="02040503050406030204" pitchFamily="18" charset="0"/>
                        <a:ea typeface="Cambria Math" panose="02040503050406030204" pitchFamily="18" charset="0"/>
                      </a:rPr>
                      <m:t>θ</m:t>
                    </m:r>
                    <m:r>
                      <a:rPr lang="el-GR" sz="1400" i="1">
                        <a:latin typeface="Cambria Math" panose="02040503050406030204" pitchFamily="18" charset="0"/>
                        <a:ea typeface="Cambria Math" panose="02040503050406030204" pitchFamily="18" charset="0"/>
                      </a:rPr>
                      <m:t> </m:t>
                    </m:r>
                  </m:oMath>
                </a14:m>
                <a:r>
                  <a:rPr lang="tr-TR" sz="1400" dirty="0"/>
                  <a:t> açısıdır. Böylece özel bir </a:t>
                </a:r>
                <a14:m>
                  <m:oMath xmlns:m="http://schemas.openxmlformats.org/officeDocument/2006/math">
                    <m:r>
                      <a:rPr lang="el-G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m:t>
                    </m:r>
                    <m:sSub>
                      <m:sSubPr>
                        <m:ctrlPr>
                          <a:rPr lang="tr-TR" sz="1400" b="0" i="1" smtClean="0">
                            <a:latin typeface="Cambria Math" panose="02040503050406030204" pitchFamily="18" charset="0"/>
                            <a:ea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𝑠</m:t>
                        </m:r>
                      </m:sub>
                    </m:sSub>
                    <m:r>
                      <a:rPr lang="el-GR" sz="1400" i="1">
                        <a:latin typeface="Cambria Math" panose="02040503050406030204" pitchFamily="18" charset="0"/>
                        <a:ea typeface="Cambria Math" panose="02040503050406030204" pitchFamily="18" charset="0"/>
                      </a:rPr>
                      <m:t> </m:t>
                    </m:r>
                  </m:oMath>
                </a14:m>
                <a:r>
                  <a:rPr lang="tr-TR" sz="1400" i="1" dirty="0"/>
                  <a:t> </a:t>
                </a:r>
                <a:r>
                  <a:rPr lang="tr-TR" sz="1400" dirty="0"/>
                  <a:t>değeri için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r>
                      <a:rPr lang="tr-TR" sz="1400" i="1">
                        <a:latin typeface="Cambria Math" panose="02040503050406030204" pitchFamily="18" charset="0"/>
                        <a:ea typeface="Cambria Math" panose="02040503050406030204" pitchFamily="18" charset="0"/>
                      </a:rPr>
                      <m:t> </m:t>
                    </m:r>
                  </m:oMath>
                </a14:m>
                <a:r>
                  <a:rPr lang="tr-TR" sz="1400" dirty="0"/>
                  <a:t>değerinin maksimum veya minimum olacağı sonucu çıkarılabilir. Bir noktadaki gerilme hali ile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𝑠</m:t>
                        </m:r>
                      </m:sub>
                    </m:sSub>
                  </m:oMath>
                </a14:m>
                <a:r>
                  <a:rPr lang="tr-TR" sz="1400" dirty="0"/>
                  <a:t> açısını yaparak bir ekstremum değerini alan bu kayma gerilmelerine maksimum kayma gerilmesi adı verilir. Bünyede oluşacak maksimum kayma gerilmeleri tasarım açısından büyük önem arz ettiği için incelenmesi gerekmektedir. Bir ekstremum noktasında değişkene göre türevin sıfıra eşit olduğu hatırlanırsa;</a:t>
                </a:r>
                <a:endParaRPr lang="tr-TR" dirty="0">
                  <a:solidFill>
                    <a:srgbClr val="C00000"/>
                  </a:solidFill>
                </a:endParaRPr>
              </a:p>
            </p:txBody>
          </p:sp>
        </mc:Choice>
        <mc:Fallback xmlns="">
          <p:sp>
            <p:nvSpPr>
              <p:cNvPr id="17" name="TextBox 16">
                <a:extLst>
                  <a:ext uri="{FF2B5EF4-FFF2-40B4-BE49-F238E27FC236}">
                    <a16:creationId xmlns:a16="http://schemas.microsoft.com/office/drawing/2014/main" id="{4C555813-4ED6-4DA7-9A03-59D11C4CEB8B}"/>
                  </a:ext>
                </a:extLst>
              </p:cNvPr>
              <p:cNvSpPr txBox="1">
                <a:spLocks noRot="1" noChangeAspect="1" noMove="1" noResize="1" noEditPoints="1" noAdjustHandles="1" noChangeArrowheads="1" noChangeShapeType="1" noTextEdit="1"/>
              </p:cNvSpPr>
              <p:nvPr/>
            </p:nvSpPr>
            <p:spPr>
              <a:xfrm>
                <a:off x="124505" y="1766785"/>
                <a:ext cx="11784948" cy="987322"/>
              </a:xfrm>
              <a:prstGeom prst="rect">
                <a:avLst/>
              </a:prstGeom>
              <a:blipFill>
                <a:blip r:embed="rId3"/>
                <a:stretch>
                  <a:fillRect l="-155" t="-1852" r="-103" b="-49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2CF91FD-C8D2-BA25-64A4-5748B273BC4F}"/>
                  </a:ext>
                </a:extLst>
              </p:cNvPr>
              <p:cNvSpPr txBox="1"/>
              <p:nvPr/>
            </p:nvSpPr>
            <p:spPr>
              <a:xfrm>
                <a:off x="96955" y="3304767"/>
                <a:ext cx="11777736" cy="307777"/>
              </a:xfrm>
              <a:prstGeom prst="rect">
                <a:avLst/>
              </a:prstGeom>
              <a:noFill/>
            </p:spPr>
            <p:txBody>
              <a:bodyPr wrap="square">
                <a:spAutoFit/>
              </a:bodyPr>
              <a:lstStyle/>
              <a:p>
                <a:pPr algn="just"/>
                <a:r>
                  <a:rPr lang="tr-TR" sz="1400" dirty="0"/>
                  <a:t>İfade de </a:t>
                </a:r>
                <a14:m>
                  <m:oMath xmlns:m="http://schemas.openxmlformats.org/officeDocument/2006/math">
                    <m:r>
                      <a:rPr lang="el-GR" sz="1400" i="1" smtClean="0">
                        <a:latin typeface="Cambria Math" panose="02040503050406030204" pitchFamily="18" charset="0"/>
                        <a:ea typeface="Cambria Math" panose="02040503050406030204" pitchFamily="18" charset="0"/>
                      </a:rPr>
                      <m:t>𝜃</m:t>
                    </m:r>
                  </m:oMath>
                </a14:m>
                <a:r>
                  <a:rPr lang="tr-TR" sz="1400" dirty="0"/>
                  <a:t> açısı için düzenlenirse, maksimum kayma gerilmesinin oluşacağı düzlem yapacağı asal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𝑠</m:t>
                        </m:r>
                      </m:sub>
                    </m:sSub>
                  </m:oMath>
                </a14:m>
                <a:r>
                  <a:rPr lang="tr-TR" sz="1400" dirty="0"/>
                  <a:t> açısı hesaplanmış olur.</a:t>
                </a:r>
                <a:endParaRPr lang="tr-TR" dirty="0">
                  <a:solidFill>
                    <a:srgbClr val="C00000"/>
                  </a:solidFill>
                </a:endParaRPr>
              </a:p>
            </p:txBody>
          </p:sp>
        </mc:Choice>
        <mc:Fallback xmlns="">
          <p:sp>
            <p:nvSpPr>
              <p:cNvPr id="6" name="TextBox 5">
                <a:extLst>
                  <a:ext uri="{FF2B5EF4-FFF2-40B4-BE49-F238E27FC236}">
                    <a16:creationId xmlns:a16="http://schemas.microsoft.com/office/drawing/2014/main" id="{A2CF91FD-C8D2-BA25-64A4-5748B273BC4F}"/>
                  </a:ext>
                </a:extLst>
              </p:cNvPr>
              <p:cNvSpPr txBox="1">
                <a:spLocks noRot="1" noChangeAspect="1" noMove="1" noResize="1" noEditPoints="1" noAdjustHandles="1" noChangeArrowheads="1" noChangeShapeType="1" noTextEdit="1"/>
              </p:cNvSpPr>
              <p:nvPr/>
            </p:nvSpPr>
            <p:spPr>
              <a:xfrm>
                <a:off x="96955" y="3304767"/>
                <a:ext cx="11777736" cy="307777"/>
              </a:xfrm>
              <a:prstGeom prst="rect">
                <a:avLst/>
              </a:prstGeom>
              <a:blipFill>
                <a:blip r:embed="rId4"/>
                <a:stretch>
                  <a:fillRect l="-155" t="-5882" b="-196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7205F3E-9B6D-45D8-12A3-7B07A44AFCA8}"/>
                  </a:ext>
                </a:extLst>
              </p:cNvPr>
              <p:cNvSpPr txBox="1"/>
              <p:nvPr/>
            </p:nvSpPr>
            <p:spPr>
              <a:xfrm>
                <a:off x="124505" y="4343593"/>
                <a:ext cx="11840048" cy="557717"/>
              </a:xfrm>
              <a:prstGeom prst="rect">
                <a:avLst/>
              </a:prstGeom>
              <a:noFill/>
            </p:spPr>
            <p:txBody>
              <a:bodyPr wrap="square">
                <a:spAutoFit/>
              </a:bodyPr>
              <a:lstStyle/>
              <a:p>
                <a:pPr algn="just"/>
                <a:r>
                  <a:rPr lang="tr-TR" sz="1400" dirty="0">
                    <a:ea typeface="Cambria Math" panose="02040503050406030204" pitchFamily="18" charset="0"/>
                  </a:rPr>
                  <a:t>Bu denklem birbirinden </a:t>
                </a:r>
                <a14:m>
                  <m:oMath xmlns:m="http://schemas.openxmlformats.org/officeDocument/2006/math">
                    <m:r>
                      <a:rPr lang="tr-TR" sz="1400" b="0" i="1" smtClean="0">
                        <a:latin typeface="Cambria Math" panose="02040503050406030204" pitchFamily="18" charset="0"/>
                        <a:ea typeface="Cambria Math" panose="02040503050406030204" pitchFamily="18" charset="0"/>
                      </a:rPr>
                      <m:t>90°</m:t>
                    </m:r>
                  </m:oMath>
                </a14:m>
                <a:r>
                  <a:rPr lang="tr-TR" sz="1400" dirty="0">
                    <a:ea typeface="Cambria Math" panose="02040503050406030204" pitchFamily="18" charset="0"/>
                  </a:rPr>
                  <a:t> farkla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𝑠</m:t>
                        </m:r>
                      </m:sub>
                    </m:sSub>
                    <m:r>
                      <a:rPr lang="tr-TR" sz="1400" i="1">
                        <a:latin typeface="Cambria Math" panose="02040503050406030204" pitchFamily="18" charset="0"/>
                        <a:ea typeface="Cambria Math" panose="02040503050406030204" pitchFamily="18" charset="0"/>
                      </a:rPr>
                      <m:t> </m:t>
                    </m:r>
                  </m:oMath>
                </a14:m>
                <a:r>
                  <a:rPr lang="tr-TR" sz="1400" dirty="0"/>
                  <a:t>açısılarınıı tanımlar.  Asal açı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𝑠</m:t>
                        </m:r>
                      </m:sub>
                    </m:sSub>
                  </m:oMath>
                </a14:m>
                <a:r>
                  <a:rPr lang="tr-TR" sz="1400" dirty="0"/>
                  <a:t> ‘i için </a:t>
                </a:r>
                <a14:m>
                  <m:oMath xmlns:m="http://schemas.openxmlformats.org/officeDocument/2006/math">
                    <m:r>
                      <a:rPr lang="tr-TR" sz="1400" b="0" i="1" smtClean="0">
                        <a:latin typeface="Cambria Math" panose="02040503050406030204" pitchFamily="18" charset="0"/>
                      </a:rPr>
                      <m:t>𝑠𝑖𝑛</m:t>
                    </m:r>
                    <m:sSub>
                      <m:sSubPr>
                        <m:ctrlPr>
                          <a:rPr lang="tr-TR" sz="1400" i="1">
                            <a:latin typeface="Cambria Math" panose="02040503050406030204" pitchFamily="18" charset="0"/>
                            <a:ea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2</m:t>
                        </m:r>
                        <m:r>
                          <a:rPr lang="tr-TR" sz="1400" i="1">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𝑠</m:t>
                        </m:r>
                      </m:sub>
                    </m:sSub>
                  </m:oMath>
                </a14:m>
                <a:r>
                  <a:rPr lang="tr-TR" sz="1400" dirty="0"/>
                  <a:t> ifadesi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smtClean="0">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oMath>
                </a14:m>
                <a:r>
                  <a:rPr lang="tr-TR" sz="1400" dirty="0"/>
                  <a:t> formülünde yazılırsa,</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r>
                      <a:rPr lang="tr-TR" sz="1400" b="0" i="0" smtClean="0">
                        <a:latin typeface="Cambria Math" panose="02040503050406030204" pitchFamily="18" charset="0"/>
                        <a:ea typeface="Cambria Math" panose="02040503050406030204" pitchFamily="18" charset="0"/>
                      </a:rPr>
                      <m:t>=</m:t>
                    </m:r>
                    <m:r>
                      <a:rPr lang="tr-TR" sz="1400">
                        <a:latin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rPr>
                          <m:t>𝑥</m:t>
                        </m:r>
                      </m:sub>
                    </m:sSub>
                    <m:r>
                      <a:rPr lang="tr-TR" sz="1400" i="1">
                        <a:latin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rPr>
                          <m:t>𝑦</m:t>
                        </m:r>
                      </m:sub>
                    </m:sSub>
                    <m:r>
                      <a:rPr lang="tr-TR" sz="1400" i="1">
                        <a:latin typeface="Cambria Math" panose="02040503050406030204" pitchFamily="18" charset="0"/>
                      </a:rPr>
                      <m:t>)/2</m:t>
                    </m:r>
                  </m:oMath>
                </a14:m>
                <a:r>
                  <a:rPr lang="tr-TR" sz="1400" dirty="0"/>
                  <a:t> olacağı görülür. Böylece, maksimum kayma gerilmesinin olduğu düzlemlerde normal gerilmelerin, ortalama normal gerilmeye </a:t>
                </a:r>
                <a14:m>
                  <m:oMath xmlns:m="http://schemas.openxmlformats.org/officeDocument/2006/math">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𝑎𝑣𝑒</m:t>
                        </m:r>
                      </m:sub>
                    </m:sSub>
                    <m:r>
                      <a:rPr lang="tr-TR" sz="1400" b="0" i="1" smtClean="0">
                        <a:latin typeface="Cambria Math" panose="02040503050406030204" pitchFamily="18" charset="0"/>
                      </a:rPr>
                      <m:t>)</m:t>
                    </m:r>
                  </m:oMath>
                </a14:m>
                <a:r>
                  <a:rPr lang="tr-TR" sz="1400" dirty="0"/>
                  <a:t> eşit olduğu bulunmuş olur.</a:t>
                </a:r>
                <a:endParaRPr lang="en-GB" sz="1400" dirty="0"/>
              </a:p>
            </p:txBody>
          </p:sp>
        </mc:Choice>
        <mc:Fallback xmlns="">
          <p:sp>
            <p:nvSpPr>
              <p:cNvPr id="28" name="TextBox 27">
                <a:extLst>
                  <a:ext uri="{FF2B5EF4-FFF2-40B4-BE49-F238E27FC236}">
                    <a16:creationId xmlns:a16="http://schemas.microsoft.com/office/drawing/2014/main" id="{B7205F3E-9B6D-45D8-12A3-7B07A44AFCA8}"/>
                  </a:ext>
                </a:extLst>
              </p:cNvPr>
              <p:cNvSpPr txBox="1">
                <a:spLocks noRot="1" noChangeAspect="1" noMove="1" noResize="1" noEditPoints="1" noAdjustHandles="1" noChangeArrowheads="1" noChangeShapeType="1" noTextEdit="1"/>
              </p:cNvSpPr>
              <p:nvPr/>
            </p:nvSpPr>
            <p:spPr>
              <a:xfrm>
                <a:off x="124505" y="4343593"/>
                <a:ext cx="11840048" cy="557717"/>
              </a:xfrm>
              <a:prstGeom prst="rect">
                <a:avLst/>
              </a:prstGeom>
              <a:blipFill>
                <a:blip r:embed="rId5"/>
                <a:stretch>
                  <a:fillRect l="-154" t="-2198" r="-103"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27AF248-AF7E-EF76-6CB0-6DE0C5267BC6}"/>
                  </a:ext>
                </a:extLst>
              </p:cNvPr>
              <p:cNvSpPr txBox="1"/>
              <p:nvPr/>
            </p:nvSpPr>
            <p:spPr>
              <a:xfrm>
                <a:off x="833026" y="5401076"/>
                <a:ext cx="1837747" cy="230832"/>
              </a:xfrm>
              <a:prstGeom prst="rect">
                <a:avLst/>
              </a:prstGeom>
              <a:noFill/>
            </p:spPr>
            <p:txBody>
              <a:bodyPr wrap="square">
                <a:spAutoFit/>
              </a:bodyPr>
              <a:lstStyle/>
              <a:p>
                <a:r>
                  <a:rPr lang="tr-TR" sz="900" dirty="0"/>
                  <a:t>(Bu ifadeyi </a:t>
                </a:r>
                <a14:m>
                  <m:oMath xmlns:m="http://schemas.openxmlformats.org/officeDocument/2006/math">
                    <m:sSub>
                      <m:sSubPr>
                        <m:ctrlPr>
                          <a:rPr lang="tr-TR" sz="900" i="1" smtClean="0">
                            <a:latin typeface="Cambria Math" panose="02040503050406030204" pitchFamily="18" charset="0"/>
                            <a:ea typeface="Cambria Math" panose="02040503050406030204" pitchFamily="18" charset="0"/>
                          </a:rPr>
                        </m:ctrlPr>
                      </m:sSubPr>
                      <m:e>
                        <m:r>
                          <a:rPr lang="tr-TR" sz="900" i="1">
                            <a:latin typeface="Cambria Math" panose="02040503050406030204" pitchFamily="18" charset="0"/>
                            <a:ea typeface="Cambria Math" panose="02040503050406030204" pitchFamily="18" charset="0"/>
                          </a:rPr>
                          <m:t>𝜃</m:t>
                        </m:r>
                      </m:e>
                      <m:sub>
                        <m:r>
                          <a:rPr lang="tr-TR" sz="900" b="0" i="1" smtClean="0">
                            <a:latin typeface="Cambria Math" panose="02040503050406030204" pitchFamily="18" charset="0"/>
                            <a:ea typeface="Cambria Math" panose="02040503050406030204" pitchFamily="18" charset="0"/>
                          </a:rPr>
                          <m:t>𝑠</m:t>
                        </m:r>
                      </m:sub>
                    </m:sSub>
                  </m:oMath>
                </a14:m>
                <a:r>
                  <a:rPr lang="tr-TR" sz="900" dirty="0"/>
                  <a:t> için düzenleyiniz) </a:t>
                </a:r>
                <a:endParaRPr lang="en-GB" sz="900" dirty="0"/>
              </a:p>
            </p:txBody>
          </p:sp>
        </mc:Choice>
        <mc:Fallback xmlns="">
          <p:sp>
            <p:nvSpPr>
              <p:cNvPr id="14" name="TextBox 13">
                <a:extLst>
                  <a:ext uri="{FF2B5EF4-FFF2-40B4-BE49-F238E27FC236}">
                    <a16:creationId xmlns:a16="http://schemas.microsoft.com/office/drawing/2014/main" id="{E27AF248-AF7E-EF76-6CB0-6DE0C5267BC6}"/>
                  </a:ext>
                </a:extLst>
              </p:cNvPr>
              <p:cNvSpPr txBox="1">
                <a:spLocks noRot="1" noChangeAspect="1" noMove="1" noResize="1" noEditPoints="1" noAdjustHandles="1" noChangeArrowheads="1" noChangeShapeType="1" noTextEdit="1"/>
              </p:cNvSpPr>
              <p:nvPr/>
            </p:nvSpPr>
            <p:spPr>
              <a:xfrm>
                <a:off x="833026" y="5401076"/>
                <a:ext cx="1837747" cy="230832"/>
              </a:xfrm>
              <a:prstGeom prst="rect">
                <a:avLst/>
              </a:prstGeom>
              <a:blipFill>
                <a:blip r:embed="rId6"/>
                <a:stretch>
                  <a:fillRect b="-10526"/>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BFF46856-FB4D-99D1-4C16-7F51B16A351E}"/>
              </a:ext>
            </a:extLst>
          </p:cNvPr>
          <p:cNvSpPr txBox="1"/>
          <p:nvPr/>
        </p:nvSpPr>
        <p:spPr>
          <a:xfrm>
            <a:off x="147734" y="799785"/>
            <a:ext cx="11630823" cy="307777"/>
          </a:xfrm>
          <a:prstGeom prst="rect">
            <a:avLst/>
          </a:prstGeom>
          <a:noFill/>
        </p:spPr>
        <p:txBody>
          <a:bodyPr wrap="square">
            <a:spAutoFit/>
          </a:bodyPr>
          <a:lstStyle/>
          <a:p>
            <a:r>
              <a:rPr lang="tr-TR" sz="1400" dirty="0"/>
              <a:t>Aynı prosedür maksimum kayma gerilmelerinin hesabı için de izlenebilir. </a:t>
            </a:r>
            <a:endParaRPr lang="en-GB" sz="1400" dirty="0"/>
          </a:p>
        </p:txBody>
      </p:sp>
      <p:grpSp>
        <p:nvGrpSpPr>
          <p:cNvPr id="19" name="Group 18">
            <a:extLst>
              <a:ext uri="{FF2B5EF4-FFF2-40B4-BE49-F238E27FC236}">
                <a16:creationId xmlns:a16="http://schemas.microsoft.com/office/drawing/2014/main" id="{A6DCCA69-8446-6846-E307-23FAC07EDCEF}"/>
              </a:ext>
            </a:extLst>
          </p:cNvPr>
          <p:cNvGrpSpPr/>
          <p:nvPr/>
        </p:nvGrpSpPr>
        <p:grpSpPr>
          <a:xfrm>
            <a:off x="4524772" y="2761217"/>
            <a:ext cx="3686721" cy="543086"/>
            <a:chOff x="4524772" y="2761217"/>
            <a:chExt cx="3686721" cy="543086"/>
          </a:xfrm>
        </p:grpSpPr>
        <p:pic>
          <p:nvPicPr>
            <p:cNvPr id="13" name="Picture 12">
              <a:extLst>
                <a:ext uri="{FF2B5EF4-FFF2-40B4-BE49-F238E27FC236}">
                  <a16:creationId xmlns:a16="http://schemas.microsoft.com/office/drawing/2014/main" id="{AAB0140C-7240-3CBC-D13E-514507AA12B7}"/>
                </a:ext>
              </a:extLst>
            </p:cNvPr>
            <p:cNvPicPr>
              <a:picLocks noChangeAspect="1"/>
            </p:cNvPicPr>
            <p:nvPr/>
          </p:nvPicPr>
          <p:blipFill>
            <a:blip r:embed="rId7"/>
            <a:stretch>
              <a:fillRect/>
            </a:stretch>
          </p:blipFill>
          <p:spPr>
            <a:xfrm>
              <a:off x="4524772" y="2761217"/>
              <a:ext cx="3686721" cy="543086"/>
            </a:xfrm>
            <a:prstGeom prst="rect">
              <a:avLst/>
            </a:prstGeom>
            <a:ln>
              <a:solidFill>
                <a:schemeClr val="tx1"/>
              </a:solidFill>
            </a:ln>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5A691C5-9495-8575-8F0A-C1188D3AE0DC}"/>
                    </a:ext>
                  </a:extLst>
                </p:cNvPr>
                <p:cNvSpPr txBox="1"/>
                <p:nvPr/>
              </p:nvSpPr>
              <p:spPr>
                <a:xfrm>
                  <a:off x="4524772" y="2816489"/>
                  <a:ext cx="454634" cy="424475"/>
                </a:xfrm>
                <a:prstGeom prst="rect">
                  <a:avLst/>
                </a:prstGeom>
                <a:solidFill>
                  <a:srgbClr val="DDECE7"/>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tr-TR" sz="1400" b="0" i="1" smtClean="0">
                                <a:latin typeface="Cambria Math" panose="02040503050406030204" pitchFamily="18" charset="0"/>
                              </a:rPr>
                              <m:t>𝑑</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num>
                          <m:den>
                            <m:r>
                              <a:rPr lang="tr-TR" sz="1400" b="0" i="1" smtClean="0">
                                <a:latin typeface="Cambria Math" panose="02040503050406030204" pitchFamily="18" charset="0"/>
                              </a:rPr>
                              <m:t>𝑑</m:t>
                            </m:r>
                            <m:r>
                              <a:rPr lang="tr-TR" sz="1400" b="0" i="1" smtClean="0">
                                <a:latin typeface="Cambria Math" panose="02040503050406030204" pitchFamily="18" charset="0"/>
                                <a:ea typeface="Cambria Math" panose="02040503050406030204" pitchFamily="18" charset="0"/>
                              </a:rPr>
                              <m:t>𝜃</m:t>
                            </m:r>
                          </m:den>
                        </m:f>
                      </m:oMath>
                    </m:oMathPara>
                  </a14:m>
                  <a:endParaRPr lang="en-GB" sz="1400" dirty="0"/>
                </a:p>
              </p:txBody>
            </p:sp>
          </mc:Choice>
          <mc:Fallback xmlns="">
            <p:sp>
              <p:nvSpPr>
                <p:cNvPr id="18" name="TextBox 17">
                  <a:extLst>
                    <a:ext uri="{FF2B5EF4-FFF2-40B4-BE49-F238E27FC236}">
                      <a16:creationId xmlns:a16="http://schemas.microsoft.com/office/drawing/2014/main" id="{75A691C5-9495-8575-8F0A-C1188D3AE0DC}"/>
                    </a:ext>
                  </a:extLst>
                </p:cNvPr>
                <p:cNvSpPr txBox="1">
                  <a:spLocks noRot="1" noChangeAspect="1" noMove="1" noResize="1" noEditPoints="1" noAdjustHandles="1" noChangeArrowheads="1" noChangeShapeType="1" noTextEdit="1"/>
                </p:cNvSpPr>
                <p:nvPr/>
              </p:nvSpPr>
              <p:spPr>
                <a:xfrm>
                  <a:off x="4524772" y="2816489"/>
                  <a:ext cx="454634" cy="424475"/>
                </a:xfrm>
                <a:prstGeom prst="rect">
                  <a:avLst/>
                </a:prstGeom>
                <a:blipFill>
                  <a:blip r:embed="rId8"/>
                  <a:stretch>
                    <a:fillRect l="-13333" t="-1429" r="-6667" b="-12857"/>
                  </a:stretch>
                </a:blipFill>
              </p:spPr>
              <p:txBody>
                <a:bodyPr/>
                <a:lstStyle/>
                <a:p>
                  <a:r>
                    <a:rPr lang="en-GB">
                      <a:noFill/>
                    </a:rPr>
                    <a:t> </a:t>
                  </a:r>
                </a:p>
              </p:txBody>
            </p:sp>
          </mc:Fallback>
        </mc:AlternateContent>
      </p:grpSp>
      <p:pic>
        <p:nvPicPr>
          <p:cNvPr id="21" name="Picture 20">
            <a:extLst>
              <a:ext uri="{FF2B5EF4-FFF2-40B4-BE49-F238E27FC236}">
                <a16:creationId xmlns:a16="http://schemas.microsoft.com/office/drawing/2014/main" id="{417A03DA-7E15-E1EB-0E9D-55EFDCE791EB}"/>
              </a:ext>
            </a:extLst>
          </p:cNvPr>
          <p:cNvPicPr>
            <a:picLocks noChangeAspect="1"/>
          </p:cNvPicPr>
          <p:nvPr/>
        </p:nvPicPr>
        <p:blipFill>
          <a:blip r:embed="rId9"/>
          <a:stretch>
            <a:fillRect/>
          </a:stretch>
        </p:blipFill>
        <p:spPr>
          <a:xfrm>
            <a:off x="5183541" y="3692269"/>
            <a:ext cx="1666875" cy="600075"/>
          </a:xfrm>
          <a:prstGeom prst="rect">
            <a:avLst/>
          </a:prstGeom>
          <a:ln>
            <a:solidFill>
              <a:schemeClr val="tx1"/>
            </a:solidFill>
          </a:ln>
        </p:spPr>
      </p:pic>
      <p:pic>
        <p:nvPicPr>
          <p:cNvPr id="23" name="Picture 22">
            <a:extLst>
              <a:ext uri="{FF2B5EF4-FFF2-40B4-BE49-F238E27FC236}">
                <a16:creationId xmlns:a16="http://schemas.microsoft.com/office/drawing/2014/main" id="{5529566A-904C-4378-0F34-90FC743ED233}"/>
              </a:ext>
            </a:extLst>
          </p:cNvPr>
          <p:cNvPicPr>
            <a:picLocks noChangeAspect="1"/>
          </p:cNvPicPr>
          <p:nvPr/>
        </p:nvPicPr>
        <p:blipFill>
          <a:blip r:embed="rId10"/>
          <a:stretch>
            <a:fillRect/>
          </a:stretch>
        </p:blipFill>
        <p:spPr>
          <a:xfrm>
            <a:off x="7931333" y="4893086"/>
            <a:ext cx="2061499" cy="1946971"/>
          </a:xfrm>
          <a:prstGeom prst="rect">
            <a:avLst/>
          </a:prstGeom>
          <a:ln>
            <a:solidFill>
              <a:schemeClr val="tx1"/>
            </a:solidFill>
          </a:ln>
        </p:spPr>
      </p:pic>
      <p:grpSp>
        <p:nvGrpSpPr>
          <p:cNvPr id="26" name="Group 25">
            <a:extLst>
              <a:ext uri="{FF2B5EF4-FFF2-40B4-BE49-F238E27FC236}">
                <a16:creationId xmlns:a16="http://schemas.microsoft.com/office/drawing/2014/main" id="{CDBE9B44-BF2B-9D49-CD6D-1E9DC8F0E543}"/>
              </a:ext>
            </a:extLst>
          </p:cNvPr>
          <p:cNvGrpSpPr/>
          <p:nvPr/>
        </p:nvGrpSpPr>
        <p:grpSpPr>
          <a:xfrm>
            <a:off x="2478480" y="1114672"/>
            <a:ext cx="7715485" cy="684063"/>
            <a:chOff x="2203610" y="1085581"/>
            <a:chExt cx="7715485" cy="684063"/>
          </a:xfrm>
        </p:grpSpPr>
        <p:pic>
          <p:nvPicPr>
            <p:cNvPr id="7" name="Picture 6">
              <a:extLst>
                <a:ext uri="{FF2B5EF4-FFF2-40B4-BE49-F238E27FC236}">
                  <a16:creationId xmlns:a16="http://schemas.microsoft.com/office/drawing/2014/main" id="{27A2C146-1998-DE36-C104-FF235227ECEF}"/>
                </a:ext>
              </a:extLst>
            </p:cNvPr>
            <p:cNvPicPr>
              <a:picLocks noChangeAspect="1"/>
            </p:cNvPicPr>
            <p:nvPr/>
          </p:nvPicPr>
          <p:blipFill>
            <a:blip r:embed="rId11"/>
            <a:stretch>
              <a:fillRect/>
            </a:stretch>
          </p:blipFill>
          <p:spPr>
            <a:xfrm>
              <a:off x="2203610" y="1086833"/>
              <a:ext cx="3328704" cy="682811"/>
            </a:xfrm>
            <a:prstGeom prst="rect">
              <a:avLst/>
            </a:prstGeom>
          </p:spPr>
        </p:pic>
        <p:pic>
          <p:nvPicPr>
            <p:cNvPr id="24" name="Picture 23">
              <a:extLst>
                <a:ext uri="{FF2B5EF4-FFF2-40B4-BE49-F238E27FC236}">
                  <a16:creationId xmlns:a16="http://schemas.microsoft.com/office/drawing/2014/main" id="{2D96034D-A727-B574-FDDE-E068338A7B5D}"/>
                </a:ext>
              </a:extLst>
            </p:cNvPr>
            <p:cNvPicPr>
              <a:picLocks noChangeAspect="1"/>
            </p:cNvPicPr>
            <p:nvPr/>
          </p:nvPicPr>
          <p:blipFill>
            <a:blip r:embed="rId12"/>
            <a:stretch>
              <a:fillRect/>
            </a:stretch>
          </p:blipFill>
          <p:spPr>
            <a:xfrm>
              <a:off x="5785649" y="1085581"/>
              <a:ext cx="4133446" cy="682811"/>
            </a:xfrm>
            <a:prstGeom prst="rect">
              <a:avLst/>
            </a:prstGeom>
          </p:spPr>
        </p:pic>
      </p:grpSp>
      <p:pic>
        <p:nvPicPr>
          <p:cNvPr id="27" name="Picture 26">
            <a:extLst>
              <a:ext uri="{FF2B5EF4-FFF2-40B4-BE49-F238E27FC236}">
                <a16:creationId xmlns:a16="http://schemas.microsoft.com/office/drawing/2014/main" id="{E0664B5B-BEE8-1289-572E-62B363B06556}"/>
              </a:ext>
            </a:extLst>
          </p:cNvPr>
          <p:cNvPicPr>
            <a:picLocks noChangeAspect="1"/>
          </p:cNvPicPr>
          <p:nvPr/>
        </p:nvPicPr>
        <p:blipFill>
          <a:blip r:embed="rId12"/>
          <a:stretch>
            <a:fillRect/>
          </a:stretch>
        </p:blipFill>
        <p:spPr>
          <a:xfrm>
            <a:off x="2478480" y="5324267"/>
            <a:ext cx="4133446" cy="682811"/>
          </a:xfrm>
          <a:prstGeom prst="rect">
            <a:avLst/>
          </a:prstGeom>
        </p:spPr>
      </p:pic>
      <p:sp>
        <p:nvSpPr>
          <p:cNvPr id="2" name="Title 1">
            <a:extLst>
              <a:ext uri="{FF2B5EF4-FFF2-40B4-BE49-F238E27FC236}">
                <a16:creationId xmlns:a16="http://schemas.microsoft.com/office/drawing/2014/main" id="{4E09E635-F9A9-074C-33B4-87E70435701C}"/>
              </a:ext>
            </a:extLst>
          </p:cNvPr>
          <p:cNvSpPr txBox="1">
            <a:spLocks/>
          </p:cNvSpPr>
          <p:nvPr/>
        </p:nvSpPr>
        <p:spPr bwMode="black">
          <a:xfrm>
            <a:off x="13320" y="20070"/>
            <a:ext cx="9049199" cy="699990"/>
          </a:xfrm>
          <a:prstGeom prst="rect">
            <a:avLst/>
          </a:prstGeom>
          <a:solidFill>
            <a:srgbClr val="FFFFFF"/>
          </a:solidFill>
          <a:ln w="31750" cap="sq">
            <a:solidFill>
              <a:srgbClr val="404040"/>
            </a:solidFill>
            <a:miter lim="800000"/>
          </a:ln>
        </p:spPr>
        <p:txBody>
          <a:bodyPr vert="horz" lIns="182880" tIns="182880" rIns="182880" bIns="182880" rtlCol="0" anchor="b">
            <a:normAutofit fontScale="850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 (Düzlem Gerilme)</a:t>
            </a:r>
          </a:p>
        </p:txBody>
      </p:sp>
    </p:spTree>
    <p:extLst>
      <p:ext uri="{BB962C8B-B14F-4D97-AF65-F5344CB8AC3E}">
        <p14:creationId xmlns:p14="http://schemas.microsoft.com/office/powerpoint/2010/main" val="1408745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0" y="20070"/>
            <a:ext cx="7691179" cy="699990"/>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11</a:t>
            </a:fld>
            <a:endParaRPr lang="tr-TR"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C555813-4ED6-4DA7-9A03-59D11C4CEB8B}"/>
                  </a:ext>
                </a:extLst>
              </p:cNvPr>
              <p:cNvSpPr txBox="1"/>
              <p:nvPr/>
            </p:nvSpPr>
            <p:spPr>
              <a:xfrm>
                <a:off x="317231" y="1775754"/>
                <a:ext cx="11337183" cy="782265"/>
              </a:xfrm>
              <a:prstGeom prst="rect">
                <a:avLst/>
              </a:prstGeom>
              <a:noFill/>
            </p:spPr>
            <p:txBody>
              <a:bodyPr wrap="square">
                <a:spAutoFit/>
              </a:bodyPr>
              <a:lstStyle/>
              <a:p>
                <a:pPr algn="just"/>
                <a:r>
                  <a:rPr lang="tr-TR" sz="1400" dirty="0"/>
                  <a:t>Maksimum kayma gerilmesinin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𝑚𝑎𝑥</m:t>
                        </m:r>
                      </m:sub>
                    </m:sSub>
                  </m:oMath>
                </a14:m>
                <a:r>
                  <a:rPr lang="tr-TR" sz="1400" dirty="0"/>
                  <a:t> hesabı için genel bir formül türetilebilir. Bunun için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smtClean="0">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oMath>
                </a14:m>
                <a:r>
                  <a:rPr lang="tr-TR" sz="1400" dirty="0"/>
                  <a:t> ve</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oMath>
                </a14:m>
                <a:r>
                  <a:rPr lang="tr-TR" sz="1400" dirty="0"/>
                  <a:t> denklemlerinde </a:t>
                </a:r>
                <a14:m>
                  <m:oMath xmlns:m="http://schemas.openxmlformats.org/officeDocument/2006/math">
                    <m:r>
                      <m:rPr>
                        <m:sty m:val="p"/>
                      </m:rPr>
                      <a:rPr lang="el-GR" sz="1400" i="1">
                        <a:latin typeface="Cambria Math" panose="02040503050406030204" pitchFamily="18" charset="0"/>
                        <a:ea typeface="Cambria Math" panose="02040503050406030204" pitchFamily="18" charset="0"/>
                      </a:rPr>
                      <m:t>θ</m:t>
                    </m:r>
                  </m:oMath>
                </a14:m>
                <a:r>
                  <a:rPr lang="tr-TR" sz="1400" dirty="0"/>
                  <a:t> açısı yok edilmelidir.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r>
                      <a:rPr lang="tr-TR" sz="1400" i="1">
                        <a:latin typeface="Cambria Math" panose="02040503050406030204" pitchFamily="18" charset="0"/>
                        <a:ea typeface="Cambria Math" panose="02040503050406030204" pitchFamily="18" charset="0"/>
                      </a:rPr>
                      <m:t> </m:t>
                    </m:r>
                  </m:oMath>
                </a14:m>
                <a:r>
                  <a:rPr lang="tr-TR" sz="1400" dirty="0"/>
                  <a:t> denkleminde </a:t>
                </a:r>
                <a14:m>
                  <m:oMath xmlns:m="http://schemas.openxmlformats.org/officeDocument/2006/math">
                    <m:r>
                      <a:rPr lang="tr-TR" sz="1400" b="0" i="0" smtClean="0">
                        <a:latin typeface="Cambria Math" panose="02040503050406030204" pitchFamily="18" charset="0"/>
                      </a:rPr>
                      <m:t>(</m:t>
                    </m:r>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𝑥</m:t>
                        </m:r>
                      </m:sub>
                    </m:sSub>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𝑦</m:t>
                        </m:r>
                      </m:sub>
                    </m:sSub>
                    <m:r>
                      <a:rPr lang="tr-TR" sz="1400" b="0" i="1" smtClean="0">
                        <a:latin typeface="Cambria Math" panose="02040503050406030204" pitchFamily="18" charset="0"/>
                      </a:rPr>
                      <m:t>)/2</m:t>
                    </m:r>
                  </m:oMath>
                </a14:m>
                <a:r>
                  <a:rPr lang="tr-TR" sz="1400" dirty="0"/>
                  <a:t> eşitliğin soluna alınarak, her iki denkleminde kareleri alınarak taraf tarafa toplanması ile </a:t>
                </a:r>
                <a14:m>
                  <m:oMath xmlns:m="http://schemas.openxmlformats.org/officeDocument/2006/math">
                    <m:sSup>
                      <m:sSupPr>
                        <m:ctrlPr>
                          <a:rPr lang="tr-TR" sz="1400" i="1" smtClean="0">
                            <a:latin typeface="Cambria Math" panose="02040503050406030204" pitchFamily="18" charset="0"/>
                          </a:rPr>
                        </m:ctrlPr>
                      </m:sSupPr>
                      <m:e>
                        <m:r>
                          <a:rPr lang="tr-TR" sz="1400" b="0" i="1" smtClean="0">
                            <a:latin typeface="Cambria Math" panose="02040503050406030204" pitchFamily="18" charset="0"/>
                          </a:rPr>
                          <m:t>𝑠𝑖𝑛</m:t>
                        </m:r>
                      </m:e>
                      <m:sup>
                        <m:r>
                          <a:rPr lang="tr-TR" sz="1400" b="0" i="1" smtClean="0">
                            <a:latin typeface="Cambria Math" panose="02040503050406030204" pitchFamily="18" charset="0"/>
                          </a:rPr>
                          <m:t>2</m:t>
                        </m:r>
                      </m:sup>
                    </m:sSup>
                    <m:r>
                      <a:rPr lang="tr-TR" sz="1400" b="0" i="1" smtClean="0">
                        <a:latin typeface="Cambria Math" panose="02040503050406030204" pitchFamily="18" charset="0"/>
                      </a:rPr>
                      <m:t>2</m:t>
                    </m:r>
                    <m:r>
                      <a:rPr lang="el-G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m:t>
                    </m:r>
                    <m:sSup>
                      <m:sSupPr>
                        <m:ctrlPr>
                          <a:rPr lang="tr-TR" sz="1400" i="1">
                            <a:latin typeface="Cambria Math" panose="02040503050406030204" pitchFamily="18" charset="0"/>
                          </a:rPr>
                        </m:ctrlPr>
                      </m:sSupPr>
                      <m:e>
                        <m:r>
                          <a:rPr lang="tr-TR" sz="1400" b="0" i="1" smtClean="0">
                            <a:latin typeface="Cambria Math" panose="02040503050406030204" pitchFamily="18" charset="0"/>
                          </a:rPr>
                          <m:t>𝑐𝑜𝑠</m:t>
                        </m:r>
                      </m:e>
                      <m:sup>
                        <m:r>
                          <a:rPr lang="tr-TR" sz="1400" i="1">
                            <a:latin typeface="Cambria Math" panose="02040503050406030204" pitchFamily="18" charset="0"/>
                          </a:rPr>
                          <m:t>2</m:t>
                        </m:r>
                      </m:sup>
                    </m:sSup>
                    <m:r>
                      <a:rPr lang="tr-TR" sz="1400" b="0" i="1" smtClean="0">
                        <a:latin typeface="Cambria Math" panose="02040503050406030204" pitchFamily="18" charset="0"/>
                      </a:rPr>
                      <m:t>2</m:t>
                    </m:r>
                    <m:r>
                      <a:rPr lang="el-G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=1</m:t>
                    </m:r>
                  </m:oMath>
                </a14:m>
                <a:r>
                  <a:rPr lang="tr-TR" sz="1400" i="1" dirty="0"/>
                  <a:t> </a:t>
                </a:r>
                <a:r>
                  <a:rPr lang="tr-TR" sz="1400" dirty="0"/>
                  <a:t>bağıntısı kullanılabilir. Böylece</a:t>
                </a:r>
                <a:endParaRPr lang="tr-TR" dirty="0">
                  <a:solidFill>
                    <a:srgbClr val="C00000"/>
                  </a:solidFill>
                </a:endParaRPr>
              </a:p>
            </p:txBody>
          </p:sp>
        </mc:Choice>
        <mc:Fallback xmlns="">
          <p:sp>
            <p:nvSpPr>
              <p:cNvPr id="17" name="TextBox 16">
                <a:extLst>
                  <a:ext uri="{FF2B5EF4-FFF2-40B4-BE49-F238E27FC236}">
                    <a16:creationId xmlns:a16="http://schemas.microsoft.com/office/drawing/2014/main" id="{4C555813-4ED6-4DA7-9A03-59D11C4CEB8B}"/>
                  </a:ext>
                </a:extLst>
              </p:cNvPr>
              <p:cNvSpPr txBox="1">
                <a:spLocks noRot="1" noChangeAspect="1" noMove="1" noResize="1" noEditPoints="1" noAdjustHandles="1" noChangeArrowheads="1" noChangeShapeType="1" noTextEdit="1"/>
              </p:cNvSpPr>
              <p:nvPr/>
            </p:nvSpPr>
            <p:spPr>
              <a:xfrm>
                <a:off x="317231" y="1775754"/>
                <a:ext cx="11337183" cy="782265"/>
              </a:xfrm>
              <a:prstGeom prst="rect">
                <a:avLst/>
              </a:prstGeom>
              <a:blipFill>
                <a:blip r:embed="rId3"/>
                <a:stretch>
                  <a:fillRect l="-161" t="-775" r="-161" b="-6977"/>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A2CF91FD-C8D2-BA25-64A4-5748B273BC4F}"/>
              </a:ext>
            </a:extLst>
          </p:cNvPr>
          <p:cNvSpPr txBox="1"/>
          <p:nvPr/>
        </p:nvSpPr>
        <p:spPr>
          <a:xfrm>
            <a:off x="366744" y="3170522"/>
            <a:ext cx="11777736" cy="307777"/>
          </a:xfrm>
          <a:prstGeom prst="rect">
            <a:avLst/>
          </a:prstGeom>
          <a:noFill/>
        </p:spPr>
        <p:txBody>
          <a:bodyPr wrap="square">
            <a:spAutoFit/>
          </a:bodyPr>
          <a:lstStyle/>
          <a:p>
            <a:pPr algn="just"/>
            <a:r>
              <a:rPr lang="tr-TR" sz="1400" dirty="0"/>
              <a:t>elde edilir. Burada denklemin düzenlenmesi için aşaüıdaki tanımlamalar yapılırsa;</a:t>
            </a:r>
            <a:endParaRPr lang="tr-TR" sz="1400" dirty="0">
              <a:solidFill>
                <a:srgbClr val="C00000"/>
              </a:solidFill>
            </a:endParaRPr>
          </a:p>
        </p:txBody>
      </p:sp>
      <p:pic>
        <p:nvPicPr>
          <p:cNvPr id="7" name="Picture 6">
            <a:extLst>
              <a:ext uri="{FF2B5EF4-FFF2-40B4-BE49-F238E27FC236}">
                <a16:creationId xmlns:a16="http://schemas.microsoft.com/office/drawing/2014/main" id="{3241C24A-99EE-7A88-3A56-0E5BB984CD67}"/>
              </a:ext>
            </a:extLst>
          </p:cNvPr>
          <p:cNvPicPr>
            <a:picLocks noChangeAspect="1"/>
          </p:cNvPicPr>
          <p:nvPr/>
        </p:nvPicPr>
        <p:blipFill>
          <a:blip r:embed="rId4"/>
          <a:stretch>
            <a:fillRect/>
          </a:stretch>
        </p:blipFill>
        <p:spPr>
          <a:xfrm>
            <a:off x="4179162" y="2486841"/>
            <a:ext cx="4152900" cy="647700"/>
          </a:xfrm>
          <a:prstGeom prst="rect">
            <a:avLst/>
          </a:prstGeom>
          <a:ln>
            <a:solidFill>
              <a:schemeClr val="tx1"/>
            </a:solidFill>
          </a:ln>
        </p:spPr>
      </p:pic>
      <p:grpSp>
        <p:nvGrpSpPr>
          <p:cNvPr id="21" name="Group 20">
            <a:extLst>
              <a:ext uri="{FF2B5EF4-FFF2-40B4-BE49-F238E27FC236}">
                <a16:creationId xmlns:a16="http://schemas.microsoft.com/office/drawing/2014/main" id="{CF37548C-CBC4-0EB9-0C3B-BE36C8B9E074}"/>
              </a:ext>
            </a:extLst>
          </p:cNvPr>
          <p:cNvGrpSpPr/>
          <p:nvPr/>
        </p:nvGrpSpPr>
        <p:grpSpPr>
          <a:xfrm>
            <a:off x="4127573" y="3512511"/>
            <a:ext cx="4256077" cy="714375"/>
            <a:chOff x="4240223" y="3842459"/>
            <a:chExt cx="4256077" cy="714375"/>
          </a:xfrm>
        </p:grpSpPr>
        <p:pic>
          <p:nvPicPr>
            <p:cNvPr id="18" name="Picture 17">
              <a:extLst>
                <a:ext uri="{FF2B5EF4-FFF2-40B4-BE49-F238E27FC236}">
                  <a16:creationId xmlns:a16="http://schemas.microsoft.com/office/drawing/2014/main" id="{0DC56A28-6655-CF08-F97B-15100827328F}"/>
                </a:ext>
              </a:extLst>
            </p:cNvPr>
            <p:cNvPicPr>
              <a:picLocks noChangeAspect="1"/>
            </p:cNvPicPr>
            <p:nvPr/>
          </p:nvPicPr>
          <p:blipFill>
            <a:blip r:embed="rId5"/>
            <a:stretch>
              <a:fillRect/>
            </a:stretch>
          </p:blipFill>
          <p:spPr>
            <a:xfrm>
              <a:off x="4240223" y="3842459"/>
              <a:ext cx="1533525" cy="714375"/>
            </a:xfrm>
            <a:prstGeom prst="rect">
              <a:avLst/>
            </a:prstGeom>
            <a:ln>
              <a:solidFill>
                <a:schemeClr val="tx1"/>
              </a:solidFill>
            </a:ln>
          </p:spPr>
        </p:pic>
        <p:pic>
          <p:nvPicPr>
            <p:cNvPr id="20" name="Picture 19">
              <a:extLst>
                <a:ext uri="{FF2B5EF4-FFF2-40B4-BE49-F238E27FC236}">
                  <a16:creationId xmlns:a16="http://schemas.microsoft.com/office/drawing/2014/main" id="{1E6F55A0-099F-D435-5921-466A3C38C2AA}"/>
                </a:ext>
              </a:extLst>
            </p:cNvPr>
            <p:cNvPicPr>
              <a:picLocks noChangeAspect="1"/>
            </p:cNvPicPr>
            <p:nvPr/>
          </p:nvPicPr>
          <p:blipFill>
            <a:blip r:embed="rId6"/>
            <a:stretch>
              <a:fillRect/>
            </a:stretch>
          </p:blipFill>
          <p:spPr>
            <a:xfrm>
              <a:off x="6096000" y="3851984"/>
              <a:ext cx="2400300" cy="704850"/>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33A26767-BEAE-354D-ACFA-4E4B053B9D11}"/>
                  </a:ext>
                </a:extLst>
              </p:cNvPr>
              <p:cNvSpPr txBox="1"/>
              <p:nvPr/>
            </p:nvSpPr>
            <p:spPr>
              <a:xfrm>
                <a:off x="366744" y="4835424"/>
                <a:ext cx="11473322" cy="741229"/>
              </a:xfrm>
              <a:prstGeom prst="rect">
                <a:avLst/>
              </a:prstGeom>
              <a:noFill/>
            </p:spPr>
            <p:txBody>
              <a:bodyPr wrap="square">
                <a:spAutoFit/>
              </a:bodyPr>
              <a:lstStyle/>
              <a:p>
                <a:pPr algn="just"/>
                <a14:m>
                  <m:oMath xmlns:m="http://schemas.openxmlformats.org/officeDocument/2006/math">
                    <m:r>
                      <a:rPr lang="el-GR" sz="1400" i="1" smtClean="0">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m:t>
                    </m:r>
                    <m:sSub>
                      <m:sSubPr>
                        <m:ctrlPr>
                          <a:rPr lang="tr-TR" sz="1400" b="0" i="1" smtClean="0">
                            <a:latin typeface="Cambria Math" panose="02040503050406030204" pitchFamily="18" charset="0"/>
                            <a:ea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𝑠</m:t>
                        </m:r>
                      </m:sub>
                    </m:sSub>
                  </m:oMath>
                </a14:m>
                <a:r>
                  <a:rPr lang="tr-TR" sz="1400" dirty="0"/>
                  <a:t> de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r>
                      <a:rPr lang="tr-TR" sz="1400">
                        <a:latin typeface="Cambria Math" panose="02040503050406030204" pitchFamily="18" charset="0"/>
                        <a:ea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𝑎𝑣𝑒</m:t>
                        </m:r>
                      </m:sub>
                    </m:sSub>
                  </m:oMath>
                </a14:m>
                <a:r>
                  <a:rPr lang="tr-TR" sz="1400" dirty="0"/>
                  <a:t> olduğu dikkate alınır ve denklem düzenlenirse,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rPr>
                          <m:t>𝑚𝑎𝑥</m:t>
                        </m:r>
                      </m:sub>
                    </m:sSub>
                  </m:oMath>
                </a14:m>
                <a:r>
                  <a:rPr lang="tr-TR" sz="1400" dirty="0"/>
                  <a:t> kayma gerilmesi aşağıdaki gibi formüle edilebilir. Burada R’nin yine iki kökü olacaktır. Fakat komşu yüzeylerdeki kayma gerilmelerinin eşit olduğu hatırlanırsa, burada pozitif yönlü maksimum kayma gerilmesi pozitif kök ile negatif yönlü maksimum kayma gerilmesi ise negatif kök ile hesaplanır ve birbirine eşit olur.</a:t>
                </a:r>
                <a:endParaRPr lang="en-GB" sz="1400" dirty="0"/>
              </a:p>
            </p:txBody>
          </p:sp>
        </mc:Choice>
        <mc:Fallback xmlns="">
          <p:sp>
            <p:nvSpPr>
              <p:cNvPr id="23" name="TextBox 22">
                <a:extLst>
                  <a:ext uri="{FF2B5EF4-FFF2-40B4-BE49-F238E27FC236}">
                    <a16:creationId xmlns:a16="http://schemas.microsoft.com/office/drawing/2014/main" id="{33A26767-BEAE-354D-ACFA-4E4B053B9D11}"/>
                  </a:ext>
                </a:extLst>
              </p:cNvPr>
              <p:cNvSpPr txBox="1">
                <a:spLocks noRot="1" noChangeAspect="1" noMove="1" noResize="1" noEditPoints="1" noAdjustHandles="1" noChangeArrowheads="1" noChangeShapeType="1" noTextEdit="1"/>
              </p:cNvSpPr>
              <p:nvPr/>
            </p:nvSpPr>
            <p:spPr>
              <a:xfrm>
                <a:off x="366744" y="4835424"/>
                <a:ext cx="11473322" cy="741229"/>
              </a:xfrm>
              <a:prstGeom prst="rect">
                <a:avLst/>
              </a:prstGeom>
              <a:blipFill>
                <a:blip r:embed="rId7"/>
                <a:stretch>
                  <a:fillRect l="-159" t="-1639" r="-159" b="-7377"/>
                </a:stretch>
              </a:blipFill>
            </p:spPr>
            <p:txBody>
              <a:bodyPr/>
              <a:lstStyle/>
              <a:p>
                <a:r>
                  <a:rPr lang="en-GB">
                    <a:noFill/>
                  </a:rPr>
                  <a:t> </a:t>
                </a:r>
              </a:p>
            </p:txBody>
          </p:sp>
        </mc:Fallback>
      </mc:AlternateContent>
      <p:pic>
        <p:nvPicPr>
          <p:cNvPr id="26" name="Picture 25">
            <a:extLst>
              <a:ext uri="{FF2B5EF4-FFF2-40B4-BE49-F238E27FC236}">
                <a16:creationId xmlns:a16="http://schemas.microsoft.com/office/drawing/2014/main" id="{877D2FE9-58E1-2CC7-EBBC-8E6685502C1C}"/>
              </a:ext>
            </a:extLst>
          </p:cNvPr>
          <p:cNvPicPr>
            <a:picLocks noChangeAspect="1"/>
          </p:cNvPicPr>
          <p:nvPr/>
        </p:nvPicPr>
        <p:blipFill>
          <a:blip r:embed="rId8"/>
          <a:stretch>
            <a:fillRect/>
          </a:stretch>
        </p:blipFill>
        <p:spPr>
          <a:xfrm>
            <a:off x="5054848" y="4405286"/>
            <a:ext cx="2238375" cy="361950"/>
          </a:xfrm>
          <a:prstGeom prst="rect">
            <a:avLst/>
          </a:prstGeom>
          <a:ln>
            <a:solidFill>
              <a:schemeClr val="tx1"/>
            </a:solidFill>
          </a:ln>
        </p:spPr>
      </p:pic>
      <p:grpSp>
        <p:nvGrpSpPr>
          <p:cNvPr id="4" name="Group 3">
            <a:extLst>
              <a:ext uri="{FF2B5EF4-FFF2-40B4-BE49-F238E27FC236}">
                <a16:creationId xmlns:a16="http://schemas.microsoft.com/office/drawing/2014/main" id="{6B9A8E64-06A7-6535-12B3-B1BF51C29AB6}"/>
              </a:ext>
            </a:extLst>
          </p:cNvPr>
          <p:cNvGrpSpPr/>
          <p:nvPr/>
        </p:nvGrpSpPr>
        <p:grpSpPr>
          <a:xfrm>
            <a:off x="2496587" y="986566"/>
            <a:ext cx="7715485" cy="684063"/>
            <a:chOff x="2203610" y="1085581"/>
            <a:chExt cx="7715485" cy="684063"/>
          </a:xfrm>
        </p:grpSpPr>
        <p:pic>
          <p:nvPicPr>
            <p:cNvPr id="5" name="Picture 4">
              <a:extLst>
                <a:ext uri="{FF2B5EF4-FFF2-40B4-BE49-F238E27FC236}">
                  <a16:creationId xmlns:a16="http://schemas.microsoft.com/office/drawing/2014/main" id="{E8349FDF-E746-E011-D4C5-C0E8EFB20714}"/>
                </a:ext>
              </a:extLst>
            </p:cNvPr>
            <p:cNvPicPr>
              <a:picLocks noChangeAspect="1"/>
            </p:cNvPicPr>
            <p:nvPr/>
          </p:nvPicPr>
          <p:blipFill>
            <a:blip r:embed="rId9"/>
            <a:stretch>
              <a:fillRect/>
            </a:stretch>
          </p:blipFill>
          <p:spPr>
            <a:xfrm>
              <a:off x="2203610" y="1086833"/>
              <a:ext cx="3328704" cy="682811"/>
            </a:xfrm>
            <a:prstGeom prst="rect">
              <a:avLst/>
            </a:prstGeom>
          </p:spPr>
        </p:pic>
        <p:pic>
          <p:nvPicPr>
            <p:cNvPr id="9" name="Picture 8">
              <a:extLst>
                <a:ext uri="{FF2B5EF4-FFF2-40B4-BE49-F238E27FC236}">
                  <a16:creationId xmlns:a16="http://schemas.microsoft.com/office/drawing/2014/main" id="{373CFBB4-0E1D-77BC-ABC7-F06FF2A3B47C}"/>
                </a:ext>
              </a:extLst>
            </p:cNvPr>
            <p:cNvPicPr>
              <a:picLocks noChangeAspect="1"/>
            </p:cNvPicPr>
            <p:nvPr/>
          </p:nvPicPr>
          <p:blipFill>
            <a:blip r:embed="rId10"/>
            <a:stretch>
              <a:fillRect/>
            </a:stretch>
          </p:blipFill>
          <p:spPr>
            <a:xfrm>
              <a:off x="5785649" y="1085581"/>
              <a:ext cx="4133446" cy="682811"/>
            </a:xfrm>
            <a:prstGeom prst="rect">
              <a:avLst/>
            </a:prstGeom>
          </p:spPr>
        </p:pic>
      </p:grpSp>
      <p:pic>
        <p:nvPicPr>
          <p:cNvPr id="12" name="Picture 11">
            <a:extLst>
              <a:ext uri="{FF2B5EF4-FFF2-40B4-BE49-F238E27FC236}">
                <a16:creationId xmlns:a16="http://schemas.microsoft.com/office/drawing/2014/main" id="{2479D7EB-A6F0-647D-0B94-032D23B58609}"/>
              </a:ext>
            </a:extLst>
          </p:cNvPr>
          <p:cNvPicPr>
            <a:picLocks noChangeAspect="1"/>
          </p:cNvPicPr>
          <p:nvPr/>
        </p:nvPicPr>
        <p:blipFill>
          <a:blip r:embed="rId11"/>
          <a:stretch>
            <a:fillRect/>
          </a:stretch>
        </p:blipFill>
        <p:spPr>
          <a:xfrm>
            <a:off x="5163490" y="5766973"/>
            <a:ext cx="2916520" cy="836436"/>
          </a:xfrm>
          <a:prstGeom prst="rect">
            <a:avLst/>
          </a:prstGeom>
          <a:ln>
            <a:solidFill>
              <a:schemeClr val="tx1"/>
            </a:solidFill>
          </a:ln>
        </p:spPr>
      </p:pic>
      <p:sp>
        <p:nvSpPr>
          <p:cNvPr id="2" name="Title 1">
            <a:extLst>
              <a:ext uri="{FF2B5EF4-FFF2-40B4-BE49-F238E27FC236}">
                <a16:creationId xmlns:a16="http://schemas.microsoft.com/office/drawing/2014/main" id="{0F71F66B-4F52-6DF4-3BF5-9A084F9AB013}"/>
              </a:ext>
            </a:extLst>
          </p:cNvPr>
          <p:cNvSpPr txBox="1">
            <a:spLocks/>
          </p:cNvSpPr>
          <p:nvPr/>
        </p:nvSpPr>
        <p:spPr bwMode="black">
          <a:xfrm>
            <a:off x="13320" y="20070"/>
            <a:ext cx="9049199" cy="699990"/>
          </a:xfrm>
          <a:prstGeom prst="rect">
            <a:avLst/>
          </a:prstGeom>
          <a:solidFill>
            <a:srgbClr val="FFFFFF"/>
          </a:solidFill>
          <a:ln w="31750" cap="sq">
            <a:solidFill>
              <a:srgbClr val="404040"/>
            </a:solidFill>
            <a:miter lim="800000"/>
          </a:ln>
        </p:spPr>
        <p:txBody>
          <a:bodyPr vert="horz" lIns="182880" tIns="182880" rIns="182880" bIns="182880" rtlCol="0" anchor="b">
            <a:normAutofit fontScale="850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 (Düzlem Gerilme)</a:t>
            </a:r>
          </a:p>
        </p:txBody>
      </p:sp>
    </p:spTree>
    <p:extLst>
      <p:ext uri="{BB962C8B-B14F-4D97-AF65-F5344CB8AC3E}">
        <p14:creationId xmlns:p14="http://schemas.microsoft.com/office/powerpoint/2010/main" val="649615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0" y="20070"/>
            <a:ext cx="7691179" cy="699990"/>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12</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7758F0E-F981-3A41-9319-1D7AFDD4A3B3}"/>
                  </a:ext>
                </a:extLst>
              </p:cNvPr>
              <p:cNvSpPr txBox="1"/>
              <p:nvPr/>
            </p:nvSpPr>
            <p:spPr>
              <a:xfrm>
                <a:off x="386929" y="3225972"/>
                <a:ext cx="11276703" cy="1520160"/>
              </a:xfrm>
              <a:prstGeom prst="rect">
                <a:avLst/>
              </a:prstGeom>
              <a:noFill/>
            </p:spPr>
            <p:txBody>
              <a:bodyPr wrap="square">
                <a:spAutoFit/>
              </a:bodyPr>
              <a:lstStyle/>
              <a:p>
                <a:pPr algn="just"/>
                <a:r>
                  <a:rPr lang="en-GB" dirty="0"/>
                  <a:t>Denklemlerin </a:t>
                </a:r>
                <a:r>
                  <a:rPr lang="en-GB" dirty="0" err="1"/>
                  <a:t>Karşılaştırılmas</a:t>
                </a:r>
                <a:r>
                  <a:rPr lang="tr-TR" dirty="0" err="1"/>
                  <a:t>ında</a:t>
                </a:r>
                <a:r>
                  <a:rPr lang="tr-TR" dirty="0"/>
                  <a:t> </a:t>
                </a:r>
                <a14:m>
                  <m:oMath xmlns:m="http://schemas.openxmlformats.org/officeDocument/2006/math">
                    <m:r>
                      <a:rPr lang="tr-TR" b="0" i="1" smtClean="0">
                        <a:latin typeface="Cambria Math" panose="02040503050406030204" pitchFamily="18" charset="0"/>
                      </a:rPr>
                      <m:t>𝑡𝑎𝑛</m:t>
                    </m:r>
                    <m:r>
                      <a:rPr lang="tr-TR" b="0" i="1" smtClean="0">
                        <a:latin typeface="Cambria Math" panose="02040503050406030204" pitchFamily="18" charset="0"/>
                      </a:rPr>
                      <m:t>2</m:t>
                    </m:r>
                    <m:sSub>
                      <m:sSubPr>
                        <m:ctrlPr>
                          <a:rPr lang="tr-TR" b="0" i="1" smtClean="0">
                            <a:latin typeface="Cambria Math" panose="02040503050406030204" pitchFamily="18" charset="0"/>
                          </a:rPr>
                        </m:ctrlPr>
                      </m:sSubPr>
                      <m:e>
                        <m:r>
                          <a:rPr lang="tr-TR" b="0" i="1" smtClean="0">
                            <a:latin typeface="Cambria Math" panose="02040503050406030204" pitchFamily="18" charset="0"/>
                            <a:ea typeface="Cambria Math" panose="02040503050406030204" pitchFamily="18" charset="0"/>
                          </a:rPr>
                          <m:t>𝜃</m:t>
                        </m:r>
                      </m:e>
                      <m:sub>
                        <m:r>
                          <a:rPr lang="tr-TR" b="0" i="1" smtClean="0">
                            <a:latin typeface="Cambria Math" panose="02040503050406030204" pitchFamily="18" charset="0"/>
                          </a:rPr>
                          <m:t>𝑝</m:t>
                        </m:r>
                      </m:sub>
                    </m:sSub>
                  </m:oMath>
                </a14:m>
                <a:r>
                  <a:rPr lang="tr-TR" dirty="0"/>
                  <a:t> ve </a:t>
                </a:r>
                <a14:m>
                  <m:oMath xmlns:m="http://schemas.openxmlformats.org/officeDocument/2006/math">
                    <m:r>
                      <a:rPr lang="tr-TR" i="1">
                        <a:latin typeface="Cambria Math" panose="02040503050406030204" pitchFamily="18" charset="0"/>
                      </a:rPr>
                      <m:t>𝑡𝑎𝑛</m:t>
                    </m:r>
                    <m:r>
                      <a:rPr lang="tr-TR" i="1">
                        <a:latin typeface="Cambria Math" panose="02040503050406030204" pitchFamily="18" charset="0"/>
                      </a:rPr>
                      <m:t>2</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𝜃</m:t>
                        </m:r>
                      </m:e>
                      <m:sub>
                        <m:r>
                          <a:rPr lang="tr-TR" i="1">
                            <a:latin typeface="Cambria Math" panose="02040503050406030204" pitchFamily="18" charset="0"/>
                          </a:rPr>
                          <m:t>𝑠</m:t>
                        </m:r>
                      </m:sub>
                    </m:sSub>
                  </m:oMath>
                </a14:m>
                <a:r>
                  <a:rPr lang="en-GB" dirty="0"/>
                  <a:t> </a:t>
                </a:r>
                <a:r>
                  <a:rPr lang="tr-TR" dirty="0"/>
                  <a:t>açılarının birbirlerinin </a:t>
                </a:r>
                <a:r>
                  <a:rPr lang="en-GB" dirty="0" err="1"/>
                  <a:t>negatif</a:t>
                </a:r>
                <a:r>
                  <a:rPr lang="en-GB" dirty="0"/>
                  <a:t> </a:t>
                </a:r>
                <a:r>
                  <a:rPr lang="en-GB" dirty="0" err="1"/>
                  <a:t>tersi</a:t>
                </a:r>
                <a:r>
                  <a:rPr lang="en-GB" dirty="0"/>
                  <a:t> </a:t>
                </a:r>
                <a:r>
                  <a:rPr lang="en-GB" dirty="0" err="1"/>
                  <a:t>olduğunu</a:t>
                </a:r>
                <a:r>
                  <a:rPr lang="en-GB" dirty="0"/>
                  <a:t> </a:t>
                </a:r>
                <a:r>
                  <a:rPr lang="en-GB" dirty="0" err="1"/>
                  <a:t>görüyoruz</a:t>
                </a:r>
                <a:r>
                  <a:rPr lang="en-GB" dirty="0"/>
                  <a:t>. Bu, </a:t>
                </a:r>
                <a14:m>
                  <m:oMath xmlns:m="http://schemas.openxmlformats.org/officeDocument/2006/math">
                    <m:r>
                      <a:rPr lang="tr-TR" i="1">
                        <a:latin typeface="Cambria Math" panose="02040503050406030204" pitchFamily="18" charset="0"/>
                      </a:rPr>
                      <m:t>2</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𝜃</m:t>
                        </m:r>
                      </m:e>
                      <m:sub>
                        <m:r>
                          <a:rPr lang="tr-TR" i="1">
                            <a:latin typeface="Cambria Math" panose="02040503050406030204" pitchFamily="18" charset="0"/>
                          </a:rPr>
                          <m:t>𝑝</m:t>
                        </m:r>
                      </m:sub>
                    </m:sSub>
                  </m:oMath>
                </a14:m>
                <a:r>
                  <a:rPr lang="en-GB" dirty="0"/>
                  <a:t> </a:t>
                </a:r>
                <a:r>
                  <a:rPr lang="en-GB" dirty="0" err="1"/>
                  <a:t>ve</a:t>
                </a:r>
                <a:r>
                  <a:rPr lang="en-GB" dirty="0"/>
                  <a:t> </a:t>
                </a:r>
                <a14:m>
                  <m:oMath xmlns:m="http://schemas.openxmlformats.org/officeDocument/2006/math">
                    <m:r>
                      <a:rPr lang="tr-TR" i="1">
                        <a:latin typeface="Cambria Math" panose="02040503050406030204" pitchFamily="18" charset="0"/>
                      </a:rPr>
                      <m:t>2</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𝜃</m:t>
                        </m:r>
                      </m:e>
                      <m:sub>
                        <m:r>
                          <a:rPr lang="tr-TR" i="1">
                            <a:latin typeface="Cambria Math" panose="02040503050406030204" pitchFamily="18" charset="0"/>
                          </a:rPr>
                          <m:t>𝑠</m:t>
                        </m:r>
                      </m:sub>
                    </m:sSub>
                  </m:oMath>
                </a14:m>
                <a:r>
                  <a:rPr lang="en-GB" dirty="0"/>
                  <a:t> </a:t>
                </a:r>
                <a:r>
                  <a:rPr lang="en-GB" dirty="0" err="1"/>
                  <a:t>açılarının</a:t>
                </a:r>
                <a:r>
                  <a:rPr lang="en-GB" dirty="0"/>
                  <a:t> </a:t>
                </a:r>
                <a:r>
                  <a:rPr lang="en-GB" dirty="0" err="1"/>
                  <a:t>birbirinden</a:t>
                </a:r>
                <a:r>
                  <a:rPr lang="en-GB" dirty="0"/>
                  <a:t> 90° </a:t>
                </a:r>
                <a:r>
                  <a:rPr lang="en-GB" dirty="0" err="1"/>
                  <a:t>ayrı</a:t>
                </a:r>
                <a:r>
                  <a:rPr lang="en-GB" dirty="0"/>
                  <a:t> </a:t>
                </a:r>
                <a:r>
                  <a:rPr lang="en-GB" dirty="0" err="1"/>
                  <a:t>olduğu</a:t>
                </a:r>
                <a:r>
                  <a:rPr lang="en-GB" dirty="0"/>
                  <a:t> </a:t>
                </a:r>
                <a:r>
                  <a:rPr lang="en-GB" dirty="0" err="1"/>
                  <a:t>ve</a:t>
                </a:r>
                <a:r>
                  <a:rPr lang="en-GB" dirty="0"/>
                  <a:t> </a:t>
                </a:r>
                <a:r>
                  <a:rPr lang="en-GB" dirty="0" err="1"/>
                  <a:t>dolayısıyla</a:t>
                </a:r>
                <a:r>
                  <a:rPr lang="en-GB" dirty="0"/>
                  <a:t>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𝜃</m:t>
                        </m:r>
                      </m:e>
                      <m:sub>
                        <m:r>
                          <a:rPr lang="tr-TR" i="1">
                            <a:latin typeface="Cambria Math" panose="02040503050406030204" pitchFamily="18" charset="0"/>
                          </a:rPr>
                          <m:t>𝑝</m:t>
                        </m:r>
                      </m:sub>
                    </m:sSub>
                  </m:oMath>
                </a14:m>
                <a:r>
                  <a:rPr lang="en-GB" dirty="0"/>
                  <a:t> </a:t>
                </a:r>
                <a:r>
                  <a:rPr lang="en-GB" dirty="0" err="1"/>
                  <a:t>ve</a:t>
                </a:r>
                <a:r>
                  <a:rPr lang="en-GB" dirty="0"/>
                  <a:t>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𝜃</m:t>
                        </m:r>
                      </m:e>
                      <m:sub>
                        <m:r>
                          <a:rPr lang="tr-TR" i="1">
                            <a:latin typeface="Cambria Math" panose="02040503050406030204" pitchFamily="18" charset="0"/>
                          </a:rPr>
                          <m:t>𝑠</m:t>
                        </m:r>
                      </m:sub>
                    </m:sSub>
                  </m:oMath>
                </a14:m>
                <a:r>
                  <a:rPr lang="en-GB" dirty="0"/>
                  <a:t> </a:t>
                </a:r>
                <a:r>
                  <a:rPr lang="en-GB" dirty="0" err="1"/>
                  <a:t>açılarının</a:t>
                </a:r>
                <a:r>
                  <a:rPr lang="en-GB" dirty="0"/>
                  <a:t> 45° </a:t>
                </a:r>
                <a:r>
                  <a:rPr lang="en-GB" dirty="0" err="1"/>
                  <a:t>ayrı</a:t>
                </a:r>
                <a:r>
                  <a:rPr lang="en-GB" dirty="0"/>
                  <a:t> </a:t>
                </a:r>
                <a:r>
                  <a:rPr lang="en-GB" dirty="0" err="1"/>
                  <a:t>olduğu</a:t>
                </a:r>
                <a:r>
                  <a:rPr lang="en-GB" dirty="0"/>
                  <a:t> </a:t>
                </a:r>
                <a:r>
                  <a:rPr lang="en-GB" dirty="0" err="1"/>
                  <a:t>anlamına</a:t>
                </a:r>
                <a:r>
                  <a:rPr lang="en-GB" dirty="0"/>
                  <a:t> </a:t>
                </a:r>
                <a:r>
                  <a:rPr lang="en-GB" dirty="0" err="1"/>
                  <a:t>gelir</a:t>
                </a:r>
                <a:r>
                  <a:rPr lang="en-GB" dirty="0"/>
                  <a:t>. </a:t>
                </a:r>
                <a:r>
                  <a:rPr lang="en-GB" dirty="0" err="1"/>
                  <a:t>Böylece</a:t>
                </a:r>
                <a:r>
                  <a:rPr lang="en-GB" dirty="0"/>
                  <a:t> </a:t>
                </a:r>
                <a:r>
                  <a:rPr lang="en-GB" dirty="0" err="1"/>
                  <a:t>maksimum</a:t>
                </a:r>
                <a:r>
                  <a:rPr lang="en-GB" dirty="0"/>
                  <a:t> </a:t>
                </a:r>
                <a:r>
                  <a:rPr lang="en-GB" dirty="0" err="1"/>
                  <a:t>kayma</a:t>
                </a:r>
                <a:r>
                  <a:rPr lang="en-GB" dirty="0"/>
                  <a:t> </a:t>
                </a:r>
                <a:r>
                  <a:rPr lang="en-GB" dirty="0" err="1"/>
                  <a:t>gerilimi</a:t>
                </a:r>
                <a:r>
                  <a:rPr lang="en-GB" dirty="0"/>
                  <a:t> </a:t>
                </a:r>
                <a:r>
                  <a:rPr lang="en-GB" dirty="0" err="1"/>
                  <a:t>düzlemlerinin</a:t>
                </a:r>
                <a:r>
                  <a:rPr lang="en-GB" dirty="0"/>
                  <a:t> </a:t>
                </a:r>
                <a:r>
                  <a:rPr lang="tr-TR" dirty="0"/>
                  <a:t>asal</a:t>
                </a:r>
                <a:r>
                  <a:rPr lang="en-GB" dirty="0"/>
                  <a:t> </a:t>
                </a:r>
                <a:r>
                  <a:rPr lang="en-GB" dirty="0" err="1"/>
                  <a:t>düzlemlere</a:t>
                </a:r>
                <a:r>
                  <a:rPr lang="en-GB" dirty="0"/>
                  <a:t> 45° </a:t>
                </a:r>
                <a:r>
                  <a:rPr lang="en-GB" dirty="0" err="1"/>
                  <a:t>açıda</a:t>
                </a:r>
                <a:r>
                  <a:rPr lang="en-GB" dirty="0"/>
                  <a:t> </a:t>
                </a:r>
                <a:r>
                  <a:rPr lang="en-GB" dirty="0" err="1"/>
                  <a:t>olduğu</a:t>
                </a:r>
                <a:r>
                  <a:rPr lang="en-GB" dirty="0"/>
                  <a:t> </a:t>
                </a:r>
                <a:r>
                  <a:rPr lang="en-GB" dirty="0" err="1"/>
                  <a:t>sonucuna</a:t>
                </a:r>
                <a:r>
                  <a:rPr lang="en-GB" dirty="0"/>
                  <a:t> </a:t>
                </a:r>
                <a:r>
                  <a:rPr lang="en-GB" dirty="0" err="1"/>
                  <a:t>varıyoruz</a:t>
                </a:r>
                <a:r>
                  <a:rPr lang="en-GB" dirty="0"/>
                  <a:t>. </a:t>
                </a:r>
                <a:endParaRPr lang="tr-TR" dirty="0"/>
              </a:p>
              <a:p>
                <a:pPr algn="just"/>
                <a:endParaRPr lang="en-GB" dirty="0"/>
              </a:p>
              <a:p>
                <a:pPr algn="just"/>
                <a:r>
                  <a:rPr lang="en-GB" dirty="0" err="1"/>
                  <a:t>Düzlem</a:t>
                </a:r>
                <a:r>
                  <a:rPr lang="en-GB" dirty="0"/>
                  <a:t> </a:t>
                </a:r>
                <a:r>
                  <a:rPr lang="en-GB" dirty="0" err="1"/>
                  <a:t>gerilimin</a:t>
                </a:r>
                <a:r>
                  <a:rPr lang="en-GB" dirty="0"/>
                  <a:t> </a:t>
                </a:r>
                <a:r>
                  <a:rPr lang="en-GB" dirty="0" err="1"/>
                  <a:t>dönüşümüne</a:t>
                </a:r>
                <a:r>
                  <a:rPr lang="en-GB" dirty="0"/>
                  <a:t> </a:t>
                </a:r>
                <a:r>
                  <a:rPr lang="en-GB" dirty="0" err="1"/>
                  <a:t>ilişkin</a:t>
                </a:r>
                <a:r>
                  <a:rPr lang="en-GB" dirty="0"/>
                  <a:t> </a:t>
                </a:r>
                <a:r>
                  <a:rPr lang="en-GB" dirty="0" err="1"/>
                  <a:t>analizimizin</a:t>
                </a:r>
                <a:r>
                  <a:rPr lang="en-GB" dirty="0"/>
                  <a:t> </a:t>
                </a:r>
                <a:r>
                  <a:rPr lang="en-GB" dirty="0" err="1"/>
                  <a:t>gerilim</a:t>
                </a:r>
                <a:r>
                  <a:rPr lang="en-GB" dirty="0"/>
                  <a:t> </a:t>
                </a:r>
                <a:r>
                  <a:rPr lang="en-GB" dirty="0" err="1"/>
                  <a:t>düzlemindeki</a:t>
                </a:r>
                <a:r>
                  <a:rPr lang="en-GB" dirty="0"/>
                  <a:t> </a:t>
                </a:r>
                <a:r>
                  <a:rPr lang="tr-TR" dirty="0"/>
                  <a:t>dönmelerle</a:t>
                </a:r>
                <a:r>
                  <a:rPr lang="en-GB" dirty="0"/>
                  <a:t> </a:t>
                </a:r>
                <a:r>
                  <a:rPr lang="en-GB" dirty="0" err="1"/>
                  <a:t>sınırlı</a:t>
                </a:r>
                <a:r>
                  <a:rPr lang="en-GB" dirty="0"/>
                  <a:t> </a:t>
                </a:r>
                <a:r>
                  <a:rPr lang="en-GB" dirty="0" err="1"/>
                  <a:t>olduğunun</a:t>
                </a:r>
                <a:r>
                  <a:rPr lang="en-GB" dirty="0"/>
                  <a:t> </a:t>
                </a:r>
                <a:r>
                  <a:rPr lang="en-GB" dirty="0" err="1"/>
                  <a:t>farkında</a:t>
                </a:r>
                <a:r>
                  <a:rPr lang="en-GB" dirty="0"/>
                  <a:t> </a:t>
                </a:r>
                <a:r>
                  <a:rPr lang="en-GB" dirty="0" err="1"/>
                  <a:t>olmalıyız</a:t>
                </a:r>
                <a:r>
                  <a:rPr lang="en-GB" dirty="0"/>
                  <a:t>. </a:t>
                </a:r>
              </a:p>
            </p:txBody>
          </p:sp>
        </mc:Choice>
        <mc:Fallback xmlns="">
          <p:sp>
            <p:nvSpPr>
              <p:cNvPr id="3" name="TextBox 2">
                <a:extLst>
                  <a:ext uri="{FF2B5EF4-FFF2-40B4-BE49-F238E27FC236}">
                    <a16:creationId xmlns:a16="http://schemas.microsoft.com/office/drawing/2014/main" id="{B7758F0E-F981-3A41-9319-1D7AFDD4A3B3}"/>
                  </a:ext>
                </a:extLst>
              </p:cNvPr>
              <p:cNvSpPr txBox="1">
                <a:spLocks noRot="1" noChangeAspect="1" noMove="1" noResize="1" noEditPoints="1" noAdjustHandles="1" noChangeArrowheads="1" noChangeShapeType="1" noTextEdit="1"/>
              </p:cNvSpPr>
              <p:nvPr/>
            </p:nvSpPr>
            <p:spPr>
              <a:xfrm>
                <a:off x="386929" y="3225972"/>
                <a:ext cx="11276703" cy="1520160"/>
              </a:xfrm>
              <a:prstGeom prst="rect">
                <a:avLst/>
              </a:prstGeom>
              <a:blipFill>
                <a:blip r:embed="rId3"/>
                <a:stretch>
                  <a:fillRect l="-432" t="-2000" r="-486" b="-5200"/>
                </a:stretch>
              </a:blipFill>
            </p:spPr>
            <p:txBody>
              <a:bodyPr/>
              <a:lstStyle/>
              <a:p>
                <a:r>
                  <a:rPr lang="en-GB">
                    <a:noFill/>
                  </a:rPr>
                  <a:t> </a:t>
                </a:r>
              </a:p>
            </p:txBody>
          </p:sp>
        </mc:Fallback>
      </mc:AlternateContent>
      <p:grpSp>
        <p:nvGrpSpPr>
          <p:cNvPr id="14" name="Group 13">
            <a:extLst>
              <a:ext uri="{FF2B5EF4-FFF2-40B4-BE49-F238E27FC236}">
                <a16:creationId xmlns:a16="http://schemas.microsoft.com/office/drawing/2014/main" id="{EB7074CA-13D4-DEA8-275C-B9C300D85B90}"/>
              </a:ext>
            </a:extLst>
          </p:cNvPr>
          <p:cNvGrpSpPr/>
          <p:nvPr/>
        </p:nvGrpSpPr>
        <p:grpSpPr>
          <a:xfrm>
            <a:off x="3387694" y="1241708"/>
            <a:ext cx="6040988" cy="1765156"/>
            <a:chOff x="3985223" y="2021351"/>
            <a:chExt cx="6040988" cy="1765156"/>
          </a:xfrm>
        </p:grpSpPr>
        <p:pic>
          <p:nvPicPr>
            <p:cNvPr id="12" name="Picture 11">
              <a:extLst>
                <a:ext uri="{FF2B5EF4-FFF2-40B4-BE49-F238E27FC236}">
                  <a16:creationId xmlns:a16="http://schemas.microsoft.com/office/drawing/2014/main" id="{2479D7EB-A6F0-647D-0B94-032D23B58609}"/>
                </a:ext>
              </a:extLst>
            </p:cNvPr>
            <p:cNvPicPr>
              <a:picLocks noChangeAspect="1"/>
            </p:cNvPicPr>
            <p:nvPr/>
          </p:nvPicPr>
          <p:blipFill>
            <a:blip r:embed="rId4"/>
            <a:stretch>
              <a:fillRect/>
            </a:stretch>
          </p:blipFill>
          <p:spPr>
            <a:xfrm>
              <a:off x="6687089" y="2950071"/>
              <a:ext cx="2916520" cy="836436"/>
            </a:xfrm>
            <a:prstGeom prst="rect">
              <a:avLst/>
            </a:prstGeom>
            <a:ln>
              <a:solidFill>
                <a:schemeClr val="tx1"/>
              </a:solidFill>
            </a:ln>
          </p:spPr>
        </p:pic>
        <p:pic>
          <p:nvPicPr>
            <p:cNvPr id="8" name="Picture 7">
              <a:extLst>
                <a:ext uri="{FF2B5EF4-FFF2-40B4-BE49-F238E27FC236}">
                  <a16:creationId xmlns:a16="http://schemas.microsoft.com/office/drawing/2014/main" id="{F94A77A8-D9B9-94E0-FC1D-45077BC2CF2B}"/>
                </a:ext>
              </a:extLst>
            </p:cNvPr>
            <p:cNvPicPr>
              <a:picLocks noChangeAspect="1"/>
            </p:cNvPicPr>
            <p:nvPr/>
          </p:nvPicPr>
          <p:blipFill>
            <a:blip r:embed="rId5"/>
            <a:stretch>
              <a:fillRect/>
            </a:stretch>
          </p:blipFill>
          <p:spPr>
            <a:xfrm>
              <a:off x="3988483" y="3068252"/>
              <a:ext cx="1666875" cy="600075"/>
            </a:xfrm>
            <a:prstGeom prst="rect">
              <a:avLst/>
            </a:prstGeom>
            <a:ln>
              <a:solidFill>
                <a:schemeClr val="tx1"/>
              </a:solidFill>
            </a:ln>
          </p:spPr>
        </p:pic>
        <p:pic>
          <p:nvPicPr>
            <p:cNvPr id="11" name="Picture 10">
              <a:extLst>
                <a:ext uri="{FF2B5EF4-FFF2-40B4-BE49-F238E27FC236}">
                  <a16:creationId xmlns:a16="http://schemas.microsoft.com/office/drawing/2014/main" id="{8AB9609C-0391-CFED-2FDE-8F9E02A74C2D}"/>
                </a:ext>
              </a:extLst>
            </p:cNvPr>
            <p:cNvPicPr>
              <a:picLocks noChangeAspect="1"/>
            </p:cNvPicPr>
            <p:nvPr/>
          </p:nvPicPr>
          <p:blipFill>
            <a:blip r:embed="rId6"/>
            <a:stretch>
              <a:fillRect/>
            </a:stretch>
          </p:blipFill>
          <p:spPr>
            <a:xfrm>
              <a:off x="3985223" y="2130889"/>
              <a:ext cx="1666875" cy="600075"/>
            </a:xfrm>
            <a:prstGeom prst="rect">
              <a:avLst/>
            </a:prstGeom>
            <a:ln>
              <a:solidFill>
                <a:schemeClr val="tx1"/>
              </a:solidFill>
            </a:ln>
          </p:spPr>
        </p:pic>
        <p:pic>
          <p:nvPicPr>
            <p:cNvPr id="13" name="Picture 12">
              <a:extLst>
                <a:ext uri="{FF2B5EF4-FFF2-40B4-BE49-F238E27FC236}">
                  <a16:creationId xmlns:a16="http://schemas.microsoft.com/office/drawing/2014/main" id="{DD55A499-042C-0E60-248F-5DFA635EEFAE}"/>
                </a:ext>
              </a:extLst>
            </p:cNvPr>
            <p:cNvPicPr>
              <a:picLocks noChangeAspect="1"/>
            </p:cNvPicPr>
            <p:nvPr/>
          </p:nvPicPr>
          <p:blipFill>
            <a:blip r:embed="rId7"/>
            <a:stretch>
              <a:fillRect/>
            </a:stretch>
          </p:blipFill>
          <p:spPr>
            <a:xfrm>
              <a:off x="6159061" y="2021351"/>
              <a:ext cx="3867150" cy="819150"/>
            </a:xfrm>
            <a:prstGeom prst="rect">
              <a:avLst/>
            </a:prstGeom>
            <a:ln>
              <a:solidFill>
                <a:schemeClr val="tx1"/>
              </a:solidFill>
            </a:ln>
          </p:spPr>
        </p:pic>
      </p:grpSp>
      <p:sp>
        <p:nvSpPr>
          <p:cNvPr id="2" name="Title 1">
            <a:extLst>
              <a:ext uri="{FF2B5EF4-FFF2-40B4-BE49-F238E27FC236}">
                <a16:creationId xmlns:a16="http://schemas.microsoft.com/office/drawing/2014/main" id="{071D792B-3B2A-372D-7426-A6B2AE60149C}"/>
              </a:ext>
            </a:extLst>
          </p:cNvPr>
          <p:cNvSpPr txBox="1">
            <a:spLocks/>
          </p:cNvSpPr>
          <p:nvPr/>
        </p:nvSpPr>
        <p:spPr bwMode="black">
          <a:xfrm>
            <a:off x="13320" y="20070"/>
            <a:ext cx="9049199" cy="699990"/>
          </a:xfrm>
          <a:prstGeom prst="rect">
            <a:avLst/>
          </a:prstGeom>
          <a:solidFill>
            <a:srgbClr val="FFFFFF"/>
          </a:solidFill>
          <a:ln w="31750" cap="sq">
            <a:solidFill>
              <a:srgbClr val="404040"/>
            </a:solidFill>
            <a:miter lim="800000"/>
          </a:ln>
        </p:spPr>
        <p:txBody>
          <a:bodyPr vert="horz" lIns="182880" tIns="182880" rIns="182880" bIns="182880" rtlCol="0" anchor="b">
            <a:normAutofit fontScale="850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 (Düzlem Gerilme)</a:t>
            </a:r>
          </a:p>
        </p:txBody>
      </p:sp>
    </p:spTree>
    <p:extLst>
      <p:ext uri="{BB962C8B-B14F-4D97-AF65-F5344CB8AC3E}">
        <p14:creationId xmlns:p14="http://schemas.microsoft.com/office/powerpoint/2010/main" val="1474928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13</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3322622" y="813611"/>
            <a:ext cx="7973439" cy="923330"/>
          </a:xfrm>
          <a:prstGeom prst="rect">
            <a:avLst/>
          </a:prstGeom>
          <a:noFill/>
        </p:spPr>
        <p:txBody>
          <a:bodyPr wrap="square">
            <a:spAutoFit/>
          </a:bodyPr>
          <a:lstStyle/>
          <a:p>
            <a:pPr algn="just"/>
            <a:r>
              <a:rPr lang="tr-TR" dirty="0"/>
              <a:t>Şekildeki gibi görülen bir düzlem gerilme hali için</a:t>
            </a:r>
          </a:p>
          <a:p>
            <a:pPr marL="342900" indent="-342900" algn="just">
              <a:buAutoNum type="alphaLcParenR"/>
            </a:pPr>
            <a:r>
              <a:rPr lang="tr-TR" dirty="0"/>
              <a:t>Asal düzlemleri ve gerilmeleri</a:t>
            </a:r>
          </a:p>
          <a:p>
            <a:pPr marL="342900" indent="-342900" algn="just">
              <a:buAutoNum type="alphaLcParenR"/>
            </a:pPr>
            <a:r>
              <a:rPr lang="tr-TR" dirty="0"/>
              <a:t>Maksimum kayma gerilmesini ve bu haldeki normal gerilmeyi hesaplayınız.</a:t>
            </a:r>
          </a:p>
        </p:txBody>
      </p:sp>
      <p:pic>
        <p:nvPicPr>
          <p:cNvPr id="5" name="Picture 4">
            <a:extLst>
              <a:ext uri="{FF2B5EF4-FFF2-40B4-BE49-F238E27FC236}">
                <a16:creationId xmlns:a16="http://schemas.microsoft.com/office/drawing/2014/main" id="{E0BD9F2E-89E2-58A0-54E0-1A5297B02093}"/>
              </a:ext>
            </a:extLst>
          </p:cNvPr>
          <p:cNvPicPr>
            <a:picLocks noChangeAspect="1"/>
          </p:cNvPicPr>
          <p:nvPr/>
        </p:nvPicPr>
        <p:blipFill>
          <a:blip r:embed="rId3"/>
          <a:stretch>
            <a:fillRect/>
          </a:stretch>
        </p:blipFill>
        <p:spPr>
          <a:xfrm>
            <a:off x="702786" y="1736941"/>
            <a:ext cx="1685925" cy="561975"/>
          </a:xfrm>
          <a:prstGeom prst="rect">
            <a:avLst/>
          </a:prstGeom>
        </p:spPr>
      </p:pic>
      <p:pic>
        <p:nvPicPr>
          <p:cNvPr id="3" name="Picture 2">
            <a:extLst>
              <a:ext uri="{FF2B5EF4-FFF2-40B4-BE49-F238E27FC236}">
                <a16:creationId xmlns:a16="http://schemas.microsoft.com/office/drawing/2014/main" id="{C2E4B040-3B51-541F-78CB-48BAD727CC85}"/>
              </a:ext>
            </a:extLst>
          </p:cNvPr>
          <p:cNvPicPr>
            <a:picLocks noChangeAspect="1"/>
          </p:cNvPicPr>
          <p:nvPr/>
        </p:nvPicPr>
        <p:blipFill>
          <a:blip r:embed="rId4"/>
          <a:stretch>
            <a:fillRect/>
          </a:stretch>
        </p:blipFill>
        <p:spPr>
          <a:xfrm>
            <a:off x="340835" y="812287"/>
            <a:ext cx="2652891" cy="2338319"/>
          </a:xfrm>
          <a:prstGeom prst="rect">
            <a:avLst/>
          </a:prstGeom>
          <a:ln>
            <a:solidFill>
              <a:schemeClr val="tx1"/>
            </a:solidFill>
          </a:ln>
        </p:spPr>
      </p:pic>
    </p:spTree>
    <p:extLst>
      <p:ext uri="{BB962C8B-B14F-4D97-AF65-F5344CB8AC3E}">
        <p14:creationId xmlns:p14="http://schemas.microsoft.com/office/powerpoint/2010/main" val="960289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14</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3322622" y="813611"/>
            <a:ext cx="7973439" cy="923330"/>
          </a:xfrm>
          <a:prstGeom prst="rect">
            <a:avLst/>
          </a:prstGeom>
          <a:noFill/>
        </p:spPr>
        <p:txBody>
          <a:bodyPr wrap="square">
            <a:spAutoFit/>
          </a:bodyPr>
          <a:lstStyle/>
          <a:p>
            <a:pPr algn="just"/>
            <a:r>
              <a:rPr lang="tr-TR" dirty="0"/>
              <a:t>Şekildeki gibi görülen bir düzlem gerilme hali için</a:t>
            </a:r>
          </a:p>
          <a:p>
            <a:pPr marL="342900" indent="-342900" algn="just">
              <a:buAutoNum type="alphaLcParenR"/>
            </a:pPr>
            <a:r>
              <a:rPr lang="tr-TR" dirty="0"/>
              <a:t>Asal gerilmeleri ve maksimum kayma gerilmesini hesaplayınız</a:t>
            </a:r>
          </a:p>
          <a:p>
            <a:pPr marL="342900" indent="-342900" algn="just">
              <a:buAutoNum type="alphaLcParenR"/>
            </a:pPr>
            <a:r>
              <a:rPr lang="tr-TR" dirty="0"/>
              <a:t>Bu gerilmeleri uyun olarak çizerek gösteriniz.</a:t>
            </a:r>
          </a:p>
        </p:txBody>
      </p:sp>
      <p:pic>
        <p:nvPicPr>
          <p:cNvPr id="7" name="Picture 6">
            <a:extLst>
              <a:ext uri="{FF2B5EF4-FFF2-40B4-BE49-F238E27FC236}">
                <a16:creationId xmlns:a16="http://schemas.microsoft.com/office/drawing/2014/main" id="{50BCAAC2-F74E-6357-0175-A73DF6D53C6D}"/>
              </a:ext>
            </a:extLst>
          </p:cNvPr>
          <p:cNvPicPr>
            <a:picLocks noChangeAspect="1"/>
          </p:cNvPicPr>
          <p:nvPr/>
        </p:nvPicPr>
        <p:blipFill>
          <a:blip r:embed="rId3"/>
          <a:stretch>
            <a:fillRect/>
          </a:stretch>
        </p:blipFill>
        <p:spPr>
          <a:xfrm>
            <a:off x="895939" y="1527391"/>
            <a:ext cx="1619250" cy="419100"/>
          </a:xfrm>
          <a:prstGeom prst="rect">
            <a:avLst/>
          </a:prstGeom>
        </p:spPr>
      </p:pic>
      <p:pic>
        <p:nvPicPr>
          <p:cNvPr id="4" name="Picture 3">
            <a:extLst>
              <a:ext uri="{FF2B5EF4-FFF2-40B4-BE49-F238E27FC236}">
                <a16:creationId xmlns:a16="http://schemas.microsoft.com/office/drawing/2014/main" id="{8228A746-73C2-9FEE-232E-605ED4772ACF}"/>
              </a:ext>
            </a:extLst>
          </p:cNvPr>
          <p:cNvPicPr>
            <a:picLocks noChangeAspect="1"/>
          </p:cNvPicPr>
          <p:nvPr/>
        </p:nvPicPr>
        <p:blipFill>
          <a:blip r:embed="rId4"/>
          <a:stretch>
            <a:fillRect/>
          </a:stretch>
        </p:blipFill>
        <p:spPr>
          <a:xfrm>
            <a:off x="307236" y="696778"/>
            <a:ext cx="2207953" cy="2080326"/>
          </a:xfrm>
          <a:prstGeom prst="rect">
            <a:avLst/>
          </a:prstGeom>
          <a:ln>
            <a:solidFill>
              <a:schemeClr val="tx1"/>
            </a:solidFill>
          </a:ln>
        </p:spPr>
      </p:pic>
    </p:spTree>
    <p:extLst>
      <p:ext uri="{BB962C8B-B14F-4D97-AF65-F5344CB8AC3E}">
        <p14:creationId xmlns:p14="http://schemas.microsoft.com/office/powerpoint/2010/main" val="3083166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15</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3873073" y="813611"/>
                <a:ext cx="7973439" cy="1477328"/>
              </a:xfrm>
              <a:prstGeom prst="rect">
                <a:avLst/>
              </a:prstGeom>
              <a:noFill/>
            </p:spPr>
            <p:txBody>
              <a:bodyPr wrap="square">
                <a:spAutoFit/>
              </a:bodyPr>
              <a:lstStyle/>
              <a:p>
                <a:pPr algn="just"/>
                <a:r>
                  <a:rPr lang="tr-TR" dirty="0"/>
                  <a:t>Şekildeki gibi 10x80 mm kesit alanına sahip iki çelik plaka eğik bir düzlem boyunca kaynaklanmak isteniyor. 100 kN eksenel yükleme altında bulunacak bu birleşimde kaynak yüzeyine paralel kayma gerilmesinin 30 MPa olması şartı bulunmaktadır. </a:t>
                </a:r>
              </a:p>
              <a:p>
                <a:pPr marL="342900" indent="-342900" algn="just">
                  <a:buAutoNum type="alphaLcParenR"/>
                </a:pPr>
                <a:r>
                  <a:rPr lang="tr-TR" dirty="0"/>
                  <a:t>Bu durum için </a:t>
                </a:r>
                <a14:m>
                  <m:oMath xmlns:m="http://schemas.openxmlformats.org/officeDocument/2006/math">
                    <m:r>
                      <a:rPr lang="tr-TR" i="1" smtClean="0">
                        <a:latin typeface="Cambria Math" panose="02040503050406030204" pitchFamily="18" charset="0"/>
                        <a:ea typeface="Cambria Math" panose="02040503050406030204" pitchFamily="18" charset="0"/>
                      </a:rPr>
                      <m:t>𝛽</m:t>
                    </m:r>
                  </m:oMath>
                </a14:m>
                <a:r>
                  <a:rPr lang="tr-TR" dirty="0"/>
                  <a:t> açısını</a:t>
                </a:r>
              </a:p>
              <a:p>
                <a:pPr marL="342900" indent="-342900" algn="just">
                  <a:buAutoNum type="alphaLcParenR"/>
                </a:pPr>
                <a:r>
                  <a:rPr lang="tr-TR" dirty="0"/>
                  <a:t>Kaynak yüzeyine dik normal gerilmeyi hesaplayınız.</a:t>
                </a:r>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3873073" y="813611"/>
                <a:ext cx="7973439" cy="1477328"/>
              </a:xfrm>
              <a:prstGeom prst="rect">
                <a:avLst/>
              </a:prstGeom>
              <a:blipFill>
                <a:blip r:embed="rId3"/>
                <a:stretch>
                  <a:fillRect l="-612" t="-2469" r="-688" b="-5350"/>
                </a:stretch>
              </a:blipFill>
            </p:spPr>
            <p:txBody>
              <a:bodyPr/>
              <a:lstStyle/>
              <a:p>
                <a:r>
                  <a:rPr lang="en-GB">
                    <a:noFill/>
                  </a:rPr>
                  <a:t> </a:t>
                </a:r>
              </a:p>
            </p:txBody>
          </p:sp>
        </mc:Fallback>
      </mc:AlternateContent>
      <p:pic>
        <p:nvPicPr>
          <p:cNvPr id="6" name="Picture 5">
            <a:extLst>
              <a:ext uri="{FF2B5EF4-FFF2-40B4-BE49-F238E27FC236}">
                <a16:creationId xmlns:a16="http://schemas.microsoft.com/office/drawing/2014/main" id="{1DC3A78D-2DBF-FEE6-964A-5ADC36DDFBAF}"/>
              </a:ext>
            </a:extLst>
          </p:cNvPr>
          <p:cNvPicPr>
            <a:picLocks noChangeAspect="1"/>
          </p:cNvPicPr>
          <p:nvPr/>
        </p:nvPicPr>
        <p:blipFill>
          <a:blip r:embed="rId4"/>
          <a:stretch>
            <a:fillRect/>
          </a:stretch>
        </p:blipFill>
        <p:spPr>
          <a:xfrm>
            <a:off x="838812" y="1505734"/>
            <a:ext cx="1895475" cy="542925"/>
          </a:xfrm>
          <a:prstGeom prst="rect">
            <a:avLst/>
          </a:prstGeom>
        </p:spPr>
      </p:pic>
      <p:pic>
        <p:nvPicPr>
          <p:cNvPr id="3" name="Picture 2">
            <a:extLst>
              <a:ext uri="{FF2B5EF4-FFF2-40B4-BE49-F238E27FC236}">
                <a16:creationId xmlns:a16="http://schemas.microsoft.com/office/drawing/2014/main" id="{E6894B3C-044D-FB50-6210-209279F3CEFC}"/>
              </a:ext>
            </a:extLst>
          </p:cNvPr>
          <p:cNvPicPr>
            <a:picLocks noChangeAspect="1"/>
          </p:cNvPicPr>
          <p:nvPr/>
        </p:nvPicPr>
        <p:blipFill>
          <a:blip r:embed="rId5"/>
          <a:stretch>
            <a:fillRect/>
          </a:stretch>
        </p:blipFill>
        <p:spPr>
          <a:xfrm>
            <a:off x="345488" y="700871"/>
            <a:ext cx="3219450" cy="2152650"/>
          </a:xfrm>
          <a:prstGeom prst="rect">
            <a:avLst/>
          </a:prstGeom>
          <a:ln>
            <a:solidFill>
              <a:schemeClr val="tx1"/>
            </a:solidFill>
          </a:ln>
        </p:spPr>
      </p:pic>
    </p:spTree>
    <p:extLst>
      <p:ext uri="{BB962C8B-B14F-4D97-AF65-F5344CB8AC3E}">
        <p14:creationId xmlns:p14="http://schemas.microsoft.com/office/powerpoint/2010/main" val="3613093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4D5DD56B-26A7-6A89-BCA6-629FEE9CB0AC}"/>
              </a:ext>
            </a:extLst>
          </p:cNvPr>
          <p:cNvPicPr>
            <a:picLocks noChangeAspect="1"/>
          </p:cNvPicPr>
          <p:nvPr/>
        </p:nvPicPr>
        <p:blipFill>
          <a:blip r:embed="rId3"/>
          <a:stretch>
            <a:fillRect/>
          </a:stretch>
        </p:blipFill>
        <p:spPr>
          <a:xfrm>
            <a:off x="898049" y="1690864"/>
            <a:ext cx="1295400" cy="600075"/>
          </a:xfrm>
          <a:prstGeom prst="rect">
            <a:avLst/>
          </a:prstGeom>
        </p:spPr>
      </p:pic>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16</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3873073" y="813611"/>
            <a:ext cx="7973439" cy="923330"/>
          </a:xfrm>
          <a:prstGeom prst="rect">
            <a:avLst/>
          </a:prstGeom>
          <a:noFill/>
        </p:spPr>
        <p:txBody>
          <a:bodyPr wrap="square">
            <a:spAutoFit/>
          </a:bodyPr>
          <a:lstStyle/>
          <a:p>
            <a:pPr algn="just"/>
            <a:r>
              <a:rPr lang="tr-TR" dirty="0"/>
              <a:t>Şekildeki gibi bir düzlem gerilme hali için, cisimde maksimum kayma gerilmesinin en fazla 75 MPa olması isteniyor. Bu durumu sağlamak için y yönündeki normal gerilmenin değeri ne olmalıdır.</a:t>
            </a:r>
          </a:p>
        </p:txBody>
      </p:sp>
      <p:pic>
        <p:nvPicPr>
          <p:cNvPr id="4" name="Picture 3">
            <a:extLst>
              <a:ext uri="{FF2B5EF4-FFF2-40B4-BE49-F238E27FC236}">
                <a16:creationId xmlns:a16="http://schemas.microsoft.com/office/drawing/2014/main" id="{544045DD-1211-ABB6-A4BC-9B95BD7BFA52}"/>
              </a:ext>
            </a:extLst>
          </p:cNvPr>
          <p:cNvPicPr>
            <a:picLocks noChangeAspect="1"/>
          </p:cNvPicPr>
          <p:nvPr/>
        </p:nvPicPr>
        <p:blipFill>
          <a:blip r:embed="rId4"/>
          <a:stretch>
            <a:fillRect/>
          </a:stretch>
        </p:blipFill>
        <p:spPr>
          <a:xfrm>
            <a:off x="436024" y="813611"/>
            <a:ext cx="2826920" cy="2252152"/>
          </a:xfrm>
          <a:prstGeom prst="rect">
            <a:avLst/>
          </a:prstGeom>
          <a:ln>
            <a:solidFill>
              <a:schemeClr val="tx1"/>
            </a:solidFill>
          </a:ln>
        </p:spPr>
      </p:pic>
    </p:spTree>
    <p:extLst>
      <p:ext uri="{BB962C8B-B14F-4D97-AF65-F5344CB8AC3E}">
        <p14:creationId xmlns:p14="http://schemas.microsoft.com/office/powerpoint/2010/main" val="2366717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17</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3293651" y="813611"/>
                <a:ext cx="7973439" cy="945259"/>
              </a:xfrm>
              <a:prstGeom prst="rect">
                <a:avLst/>
              </a:prstGeom>
              <a:noFill/>
            </p:spPr>
            <p:txBody>
              <a:bodyPr wrap="square">
                <a:spAutoFit/>
              </a:bodyPr>
              <a:lstStyle/>
              <a:p>
                <a:pPr algn="just"/>
                <a:r>
                  <a:rPr lang="tr-TR" dirty="0"/>
                  <a:t>Şekildeki yüklemeleri maruz kaynaklı bir birleşim noktasında, kaynağa paralel kayma gerilmesinin sıfıra eşit olması gerekmektedir. Bu şart için olması gereken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𝜏</m:t>
                        </m:r>
                      </m:e>
                      <m:sub>
                        <m:r>
                          <a:rPr lang="tr-TR" b="0" i="1" smtClean="0">
                            <a:latin typeface="Cambria Math" panose="02040503050406030204" pitchFamily="18" charset="0"/>
                          </a:rPr>
                          <m:t>𝑥𝑦</m:t>
                        </m:r>
                      </m:sub>
                    </m:sSub>
                  </m:oMath>
                </a14:m>
                <a:r>
                  <a:rPr lang="tr-TR" dirty="0"/>
                  <a:t> değerini hesaplayınız.</a:t>
                </a:r>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3293651" y="813611"/>
                <a:ext cx="7973439" cy="945259"/>
              </a:xfrm>
              <a:prstGeom prst="rect">
                <a:avLst/>
              </a:prstGeom>
              <a:blipFill>
                <a:blip r:embed="rId3"/>
                <a:stretch>
                  <a:fillRect l="-612" t="-3846" r="-688" b="-8974"/>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2FECA664-CA36-FF1C-7BDE-7ACA9A773903}"/>
              </a:ext>
            </a:extLst>
          </p:cNvPr>
          <p:cNvPicPr>
            <a:picLocks noChangeAspect="1"/>
          </p:cNvPicPr>
          <p:nvPr/>
        </p:nvPicPr>
        <p:blipFill>
          <a:blip r:embed="rId4"/>
          <a:stretch>
            <a:fillRect/>
          </a:stretch>
        </p:blipFill>
        <p:spPr>
          <a:xfrm>
            <a:off x="1012349" y="1382253"/>
            <a:ext cx="1066800" cy="352425"/>
          </a:xfrm>
          <a:prstGeom prst="rect">
            <a:avLst/>
          </a:prstGeom>
        </p:spPr>
      </p:pic>
      <p:pic>
        <p:nvPicPr>
          <p:cNvPr id="7" name="Picture 6">
            <a:extLst>
              <a:ext uri="{FF2B5EF4-FFF2-40B4-BE49-F238E27FC236}">
                <a16:creationId xmlns:a16="http://schemas.microsoft.com/office/drawing/2014/main" id="{92766A2D-A3BB-5193-43F1-C00AC20F6F2A}"/>
              </a:ext>
            </a:extLst>
          </p:cNvPr>
          <p:cNvPicPr>
            <a:picLocks noChangeAspect="1"/>
          </p:cNvPicPr>
          <p:nvPr/>
        </p:nvPicPr>
        <p:blipFill>
          <a:blip r:embed="rId5"/>
          <a:stretch>
            <a:fillRect/>
          </a:stretch>
        </p:blipFill>
        <p:spPr>
          <a:xfrm>
            <a:off x="234259" y="813611"/>
            <a:ext cx="2735278" cy="2404398"/>
          </a:xfrm>
          <a:prstGeom prst="rect">
            <a:avLst/>
          </a:prstGeom>
          <a:ln>
            <a:solidFill>
              <a:schemeClr val="tx1"/>
            </a:solidFill>
          </a:ln>
        </p:spPr>
      </p:pic>
    </p:spTree>
    <p:extLst>
      <p:ext uri="{BB962C8B-B14F-4D97-AF65-F5344CB8AC3E}">
        <p14:creationId xmlns:p14="http://schemas.microsoft.com/office/powerpoint/2010/main" val="1085479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en-GB" dirty="0"/>
              <a:t>Hibbeler, R. C. </a:t>
            </a:r>
            <a:r>
              <a:rPr lang="en-GB"/>
              <a:t>(2016), </a:t>
            </a:r>
            <a:r>
              <a:rPr lang="en-GB" i="1"/>
              <a:t>Engineering Mechanics</a:t>
            </a:r>
            <a:r>
              <a:rPr lang="en-GB"/>
              <a:t>, Fourteenth Edition.</a:t>
            </a:r>
          </a:p>
          <a:p>
            <a:pPr marL="285750" indent="-285750" algn="just">
              <a:buFont typeface="Arial" panose="020B0604020202020204" pitchFamily="34" charset="0"/>
              <a:buChar char="•"/>
            </a:pPr>
            <a:r>
              <a:rPr lang="tr-TR"/>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251226" y="3817524"/>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48209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3</a:t>
            </a:fld>
            <a:endParaRPr lang="tr-TR" dirty="0"/>
          </a:p>
        </p:txBody>
      </p:sp>
      <p:sp>
        <p:nvSpPr>
          <p:cNvPr id="2" name="Title 1">
            <a:extLst>
              <a:ext uri="{FF2B5EF4-FFF2-40B4-BE49-F238E27FC236}">
                <a16:creationId xmlns:a16="http://schemas.microsoft.com/office/drawing/2014/main" id="{D22C80D6-7F49-9E24-076E-F14B3EF8D97F}"/>
              </a:ext>
            </a:extLst>
          </p:cNvPr>
          <p:cNvSpPr txBox="1">
            <a:spLocks/>
          </p:cNvSpPr>
          <p:nvPr/>
        </p:nvSpPr>
        <p:spPr bwMode="black">
          <a:xfrm>
            <a:off x="13320" y="20069"/>
            <a:ext cx="8478830" cy="740421"/>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Anizotropik malzemelerde gerilme-şekil değiştirme ilişkisi</a:t>
            </a:r>
          </a:p>
        </p:txBody>
      </p:sp>
      <p:sp>
        <p:nvSpPr>
          <p:cNvPr id="3" name="TextBox 2">
            <a:extLst>
              <a:ext uri="{FF2B5EF4-FFF2-40B4-BE49-F238E27FC236}">
                <a16:creationId xmlns:a16="http://schemas.microsoft.com/office/drawing/2014/main" id="{7B12F679-346B-8977-3492-03A2726F82FC}"/>
              </a:ext>
            </a:extLst>
          </p:cNvPr>
          <p:cNvSpPr txBox="1"/>
          <p:nvPr/>
        </p:nvSpPr>
        <p:spPr>
          <a:xfrm>
            <a:off x="186045" y="942466"/>
            <a:ext cx="11829110" cy="1384995"/>
          </a:xfrm>
          <a:prstGeom prst="rect">
            <a:avLst/>
          </a:prstGeom>
          <a:noFill/>
        </p:spPr>
        <p:txBody>
          <a:bodyPr wrap="square">
            <a:spAutoFit/>
          </a:bodyPr>
          <a:lstStyle/>
          <a:p>
            <a:pPr algn="just"/>
            <a:r>
              <a:rPr lang="tr-TR" sz="1400" dirty="0"/>
              <a:t>Her yönde aynı özelliği gösteren izotropik malzemelerin aksine anizotrop malzemeler farklı yönlerde farklı özellikler gösterirler. Örneğin doğal ahşap bir malzemede liflerin uzandığı yön liflere dik yöne göre daha dayanıklı olacaktır. Benzer şekilde içerisinde lifler bulunan kompozit malzemeler de anizotropik davranış gösterirler. İzotropik malzemeler için yazıldığı gibi enine şekil değiştirmeler anizotrop malzemeler için aynı olmaz. Dolayısıyla bir önceki bölümde türetilen genel </a:t>
            </a:r>
            <a:r>
              <a:rPr lang="tr-TR" sz="1400" dirty="0" err="1"/>
              <a:t>Hooke</a:t>
            </a:r>
            <a:r>
              <a:rPr lang="tr-TR" sz="1400" dirty="0"/>
              <a:t> kanunu denklemleri anizotropik bir cisim için kullanılamaz. Bu sebeple anizotrop hal için denklemler türetilmelidir. Şekildeki gibi liflerin boyuna paralel bir kuvvet altındaki anizotropik kompozit (a) cismi ele alalım. Analizleri basitleştirmek için liflerin ve lifleri saran matriksin özelliklerinin birleşiminden oluşan eşdeğer homojen bir cisim (b) kabulü yapılır. </a:t>
            </a:r>
            <a:endParaRPr lang="en-GB" sz="1400" dirty="0"/>
          </a:p>
        </p:txBody>
      </p:sp>
      <p:grpSp>
        <p:nvGrpSpPr>
          <p:cNvPr id="14" name="Group 13">
            <a:extLst>
              <a:ext uri="{FF2B5EF4-FFF2-40B4-BE49-F238E27FC236}">
                <a16:creationId xmlns:a16="http://schemas.microsoft.com/office/drawing/2014/main" id="{F67C5A74-175A-0ED9-11AE-2AF9F2158BD8}"/>
              </a:ext>
            </a:extLst>
          </p:cNvPr>
          <p:cNvGrpSpPr/>
          <p:nvPr/>
        </p:nvGrpSpPr>
        <p:grpSpPr>
          <a:xfrm>
            <a:off x="6366647" y="2230892"/>
            <a:ext cx="5465628" cy="2171712"/>
            <a:chOff x="2391577" y="2686836"/>
            <a:chExt cx="5385349" cy="2002010"/>
          </a:xfrm>
        </p:grpSpPr>
        <p:pic>
          <p:nvPicPr>
            <p:cNvPr id="7" name="Picture 6">
              <a:extLst>
                <a:ext uri="{FF2B5EF4-FFF2-40B4-BE49-F238E27FC236}">
                  <a16:creationId xmlns:a16="http://schemas.microsoft.com/office/drawing/2014/main" id="{B59A2D56-6C33-9B84-FBB0-ABE1A5133052}"/>
                </a:ext>
              </a:extLst>
            </p:cNvPr>
            <p:cNvPicPr>
              <a:picLocks noChangeAspect="1"/>
            </p:cNvPicPr>
            <p:nvPr/>
          </p:nvPicPr>
          <p:blipFill>
            <a:blip r:embed="rId3"/>
            <a:stretch>
              <a:fillRect/>
            </a:stretch>
          </p:blipFill>
          <p:spPr>
            <a:xfrm>
              <a:off x="2391577" y="2689772"/>
              <a:ext cx="2750792" cy="1999074"/>
            </a:xfrm>
            <a:prstGeom prst="rect">
              <a:avLst/>
            </a:prstGeom>
            <a:ln>
              <a:solidFill>
                <a:schemeClr val="tx1"/>
              </a:solidFill>
            </a:ln>
          </p:spPr>
        </p:pic>
        <p:pic>
          <p:nvPicPr>
            <p:cNvPr id="12" name="Picture 11">
              <a:extLst>
                <a:ext uri="{FF2B5EF4-FFF2-40B4-BE49-F238E27FC236}">
                  <a16:creationId xmlns:a16="http://schemas.microsoft.com/office/drawing/2014/main" id="{DC459A5D-4F91-E973-5A39-104B969B7C8F}"/>
                </a:ext>
              </a:extLst>
            </p:cNvPr>
            <p:cNvPicPr>
              <a:picLocks noChangeAspect="1"/>
            </p:cNvPicPr>
            <p:nvPr/>
          </p:nvPicPr>
          <p:blipFill rotWithShape="1">
            <a:blip r:embed="rId4"/>
            <a:srcRect l="16107" r="12054"/>
            <a:stretch/>
          </p:blipFill>
          <p:spPr>
            <a:xfrm>
              <a:off x="5278169" y="2686836"/>
              <a:ext cx="2498757" cy="2002009"/>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B6E98B7-B05F-F727-E8B4-418FD35497C4}"/>
                  </a:ext>
                </a:extLst>
              </p:cNvPr>
              <p:cNvSpPr txBox="1"/>
              <p:nvPr/>
            </p:nvSpPr>
            <p:spPr>
              <a:xfrm>
                <a:off x="223120" y="2368375"/>
                <a:ext cx="6088006" cy="1483098"/>
              </a:xfrm>
              <a:prstGeom prst="rect">
                <a:avLst/>
              </a:prstGeom>
              <a:noFill/>
            </p:spPr>
            <p:txBody>
              <a:bodyPr wrap="square">
                <a:spAutoFit/>
              </a:bodyPr>
              <a:lstStyle/>
              <a:p>
                <a:pPr marL="285750" indent="-285750" algn="just">
                  <a:buFont typeface="Arial" panose="020B0604020202020204" pitchFamily="34" charset="0"/>
                  <a:buChar char="•"/>
                </a:pPr>
                <a14:m>
                  <m:oMath xmlns:m="http://schemas.openxmlformats.org/officeDocument/2006/math">
                    <m:r>
                      <a:rPr lang="tr-TR" sz="1400" b="0" i="1" dirty="0" smtClean="0">
                        <a:latin typeface="Cambria Math" panose="02040503050406030204" pitchFamily="18" charset="0"/>
                      </a:rPr>
                      <m:t>𝑥</m:t>
                    </m:r>
                  </m:oMath>
                </a14:m>
                <a:r>
                  <a:rPr lang="tr-TR" sz="1400" dirty="0"/>
                  <a:t> yönünde uygulanan kuvvet neticesinde ortaya çıkacak gerilme ve şekil değiştirme ilişkisi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𝜀</m:t>
                        </m:r>
                      </m:e>
                      <m:sub>
                        <m:r>
                          <a:rPr lang="tr-TR" sz="1400" b="0" i="1" smtClean="0">
                            <a:latin typeface="Cambria Math" panose="02040503050406030204" pitchFamily="18" charset="0"/>
                          </a:rPr>
                          <m:t>𝑥</m:t>
                        </m:r>
                      </m:sub>
                    </m:sSub>
                    <m:r>
                      <a:rPr lang="tr-TR" sz="1400" b="0" i="1" smtClean="0">
                        <a:latin typeface="Cambria Math" panose="02040503050406030204" pitchFamily="18" charset="0"/>
                      </a:rPr>
                      <m:t>=</m:t>
                    </m:r>
                    <m:f>
                      <m:fPr>
                        <m:ctrlPr>
                          <a:rPr lang="tr-TR" sz="1400" b="0" i="1" smtClean="0">
                            <a:latin typeface="Cambria Math" panose="02040503050406030204" pitchFamily="18" charset="0"/>
                          </a:rPr>
                        </m:ctrlPr>
                      </m:fPr>
                      <m:num>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𝑥</m:t>
                            </m:r>
                          </m:sub>
                        </m:sSub>
                      </m:num>
                      <m:den>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rPr>
                              <m:t>𝐸</m:t>
                            </m:r>
                          </m:e>
                          <m:sub>
                            <m:r>
                              <a:rPr lang="tr-TR" sz="1400" b="0" i="1" smtClean="0">
                                <a:latin typeface="Cambria Math" panose="02040503050406030204" pitchFamily="18" charset="0"/>
                              </a:rPr>
                              <m:t>𝑥</m:t>
                            </m:r>
                          </m:sub>
                        </m:sSub>
                      </m:den>
                    </m:f>
                  </m:oMath>
                </a14:m>
                <a:r>
                  <a:rPr lang="tr-TR" sz="1400" dirty="0"/>
                  <a:t> olur. Buradaki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𝐸</m:t>
                        </m:r>
                      </m:e>
                      <m:sub>
                        <m:r>
                          <a:rPr lang="tr-TR" sz="1400" i="1">
                            <a:latin typeface="Cambria Math" panose="02040503050406030204" pitchFamily="18" charset="0"/>
                          </a:rPr>
                          <m:t>𝑥</m:t>
                        </m:r>
                      </m:sub>
                    </m:sSub>
                  </m:oMath>
                </a14:m>
                <a:r>
                  <a:rPr lang="tr-TR" sz="1400" dirty="0"/>
                  <a:t> modülü cismin x yönündeki elastisite modülüdür. İzotropik hale benzer olarak bir yöndeki uzama diğer iki yönde kısalmaya sebep olacaktır, fakat anizotropik bir malzemede diğer iki yöndeki bu kısalmalar eşit olmamaktadır. Böylece malzemenin yöne bağlı olarak </a:t>
                </a:r>
                <a:r>
                  <a:rPr lang="tr-TR" sz="1400" dirty="0" err="1"/>
                  <a:t>Poisson</a:t>
                </a:r>
                <a:r>
                  <a:rPr lang="tr-TR" sz="1400" dirty="0"/>
                  <a:t> oranları sırasıyla;</a:t>
                </a:r>
                <a:endParaRPr lang="en-GB" sz="1400" dirty="0"/>
              </a:p>
            </p:txBody>
          </p:sp>
        </mc:Choice>
        <mc:Fallback xmlns="">
          <p:sp>
            <p:nvSpPr>
              <p:cNvPr id="18" name="TextBox 17">
                <a:extLst>
                  <a:ext uri="{FF2B5EF4-FFF2-40B4-BE49-F238E27FC236}">
                    <a16:creationId xmlns:a16="http://schemas.microsoft.com/office/drawing/2014/main" id="{5B6E98B7-B05F-F727-E8B4-418FD35497C4}"/>
                  </a:ext>
                </a:extLst>
              </p:cNvPr>
              <p:cNvSpPr txBox="1">
                <a:spLocks noRot="1" noChangeAspect="1" noMove="1" noResize="1" noEditPoints="1" noAdjustHandles="1" noChangeArrowheads="1" noChangeShapeType="1" noTextEdit="1"/>
              </p:cNvSpPr>
              <p:nvPr/>
            </p:nvSpPr>
            <p:spPr>
              <a:xfrm>
                <a:off x="223120" y="2368375"/>
                <a:ext cx="6088006" cy="1483098"/>
              </a:xfrm>
              <a:prstGeom prst="rect">
                <a:avLst/>
              </a:prstGeom>
              <a:blipFill>
                <a:blip r:embed="rId5"/>
                <a:stretch>
                  <a:fillRect l="-200" t="-823" r="-301" b="-3292"/>
                </a:stretch>
              </a:blipFill>
            </p:spPr>
            <p:txBody>
              <a:bodyPr/>
              <a:lstStyle/>
              <a:p>
                <a:r>
                  <a:rPr lang="en-GB">
                    <a:noFill/>
                  </a:rPr>
                  <a:t> </a:t>
                </a:r>
              </a:p>
            </p:txBody>
          </p:sp>
        </mc:Fallback>
      </mc:AlternateContent>
      <p:grpSp>
        <p:nvGrpSpPr>
          <p:cNvPr id="30" name="Group 29">
            <a:extLst>
              <a:ext uri="{FF2B5EF4-FFF2-40B4-BE49-F238E27FC236}">
                <a16:creationId xmlns:a16="http://schemas.microsoft.com/office/drawing/2014/main" id="{DADF44B5-75A4-F102-1318-14D900D9EDC0}"/>
              </a:ext>
            </a:extLst>
          </p:cNvPr>
          <p:cNvGrpSpPr/>
          <p:nvPr/>
        </p:nvGrpSpPr>
        <p:grpSpPr>
          <a:xfrm>
            <a:off x="2345790" y="3892387"/>
            <a:ext cx="2342596" cy="647700"/>
            <a:chOff x="4473355" y="5411662"/>
            <a:chExt cx="2342596" cy="647700"/>
          </a:xfrm>
        </p:grpSpPr>
        <p:pic>
          <p:nvPicPr>
            <p:cNvPr id="21" name="Picture 20">
              <a:extLst>
                <a:ext uri="{FF2B5EF4-FFF2-40B4-BE49-F238E27FC236}">
                  <a16:creationId xmlns:a16="http://schemas.microsoft.com/office/drawing/2014/main" id="{189442EE-F8CB-50B8-DFB7-F25DC513B3AF}"/>
                </a:ext>
              </a:extLst>
            </p:cNvPr>
            <p:cNvPicPr>
              <a:picLocks noChangeAspect="1"/>
            </p:cNvPicPr>
            <p:nvPr/>
          </p:nvPicPr>
          <p:blipFill>
            <a:blip r:embed="rId6"/>
            <a:stretch>
              <a:fillRect/>
            </a:stretch>
          </p:blipFill>
          <p:spPr>
            <a:xfrm>
              <a:off x="4473355" y="5411662"/>
              <a:ext cx="1181100" cy="647700"/>
            </a:xfrm>
            <a:prstGeom prst="rect">
              <a:avLst/>
            </a:prstGeom>
            <a:ln>
              <a:solidFill>
                <a:schemeClr val="tx1"/>
              </a:solidFill>
            </a:ln>
          </p:spPr>
        </p:pic>
        <p:pic>
          <p:nvPicPr>
            <p:cNvPr id="29" name="Picture 28">
              <a:extLst>
                <a:ext uri="{FF2B5EF4-FFF2-40B4-BE49-F238E27FC236}">
                  <a16:creationId xmlns:a16="http://schemas.microsoft.com/office/drawing/2014/main" id="{F989D308-9368-730E-C1E6-E98A54C6CB40}"/>
                </a:ext>
              </a:extLst>
            </p:cNvPr>
            <p:cNvPicPr>
              <a:picLocks noChangeAspect="1"/>
            </p:cNvPicPr>
            <p:nvPr/>
          </p:nvPicPr>
          <p:blipFill>
            <a:blip r:embed="rId7"/>
            <a:stretch>
              <a:fillRect/>
            </a:stretch>
          </p:blipFill>
          <p:spPr>
            <a:xfrm>
              <a:off x="5806301" y="5411662"/>
              <a:ext cx="1009650" cy="647700"/>
            </a:xfrm>
            <a:prstGeom prst="rect">
              <a:avLst/>
            </a:prstGeom>
            <a:ln>
              <a:solidFill>
                <a:schemeClr val="tx1"/>
              </a:solidFill>
            </a:ln>
          </p:spPr>
        </p:pic>
      </p:grpSp>
      <p:sp>
        <p:nvSpPr>
          <p:cNvPr id="32" name="TextBox 31">
            <a:extLst>
              <a:ext uri="{FF2B5EF4-FFF2-40B4-BE49-F238E27FC236}">
                <a16:creationId xmlns:a16="http://schemas.microsoft.com/office/drawing/2014/main" id="{38FEBDD1-3B9D-FFD8-BB60-4E329D6F6172}"/>
              </a:ext>
            </a:extLst>
          </p:cNvPr>
          <p:cNvSpPr txBox="1"/>
          <p:nvPr/>
        </p:nvSpPr>
        <p:spPr>
          <a:xfrm>
            <a:off x="223120" y="4642884"/>
            <a:ext cx="11625201" cy="523220"/>
          </a:xfrm>
          <a:prstGeom prst="rect">
            <a:avLst/>
          </a:prstGeom>
          <a:noFill/>
        </p:spPr>
        <p:txBody>
          <a:bodyPr wrap="square">
            <a:spAutoFit/>
          </a:bodyPr>
          <a:lstStyle/>
          <a:p>
            <a:r>
              <a:rPr lang="tr-TR" sz="1400" dirty="0"/>
              <a:t>olacaktır. Burada </a:t>
            </a:r>
            <a:r>
              <a:rPr lang="tr-TR" sz="1400" dirty="0" err="1"/>
              <a:t>Poisson</a:t>
            </a:r>
            <a:r>
              <a:rPr lang="tr-TR" sz="1400" dirty="0"/>
              <a:t> oranındaki ilk indis uygulanan kuvvetin yönünü ikinci indis ise kısalma olan yönü belirtir. İzotrop halde olduğu gibi genel gerilme hali düşünüldüğünde, anizotropik malzeme için </a:t>
            </a:r>
            <a:r>
              <a:rPr lang="tr-TR" sz="1400" dirty="0" err="1"/>
              <a:t>Hooke</a:t>
            </a:r>
            <a:r>
              <a:rPr lang="tr-TR" sz="1400" dirty="0"/>
              <a:t> kanunu denklemleri aşağıdaki gibi yazılır. </a:t>
            </a:r>
            <a:endParaRPr lang="en-GB" sz="1400" dirty="0"/>
          </a:p>
        </p:txBody>
      </p:sp>
      <p:pic>
        <p:nvPicPr>
          <p:cNvPr id="35" name="Picture 34">
            <a:extLst>
              <a:ext uri="{FF2B5EF4-FFF2-40B4-BE49-F238E27FC236}">
                <a16:creationId xmlns:a16="http://schemas.microsoft.com/office/drawing/2014/main" id="{A04C2F50-8DAD-C19E-28BF-B65F483F121A}"/>
              </a:ext>
            </a:extLst>
          </p:cNvPr>
          <p:cNvPicPr>
            <a:picLocks noChangeAspect="1"/>
          </p:cNvPicPr>
          <p:nvPr/>
        </p:nvPicPr>
        <p:blipFill>
          <a:blip r:embed="rId8"/>
          <a:stretch>
            <a:fillRect/>
          </a:stretch>
        </p:blipFill>
        <p:spPr>
          <a:xfrm>
            <a:off x="3968530" y="5205862"/>
            <a:ext cx="2342596" cy="1609481"/>
          </a:xfrm>
          <a:prstGeom prst="rect">
            <a:avLst/>
          </a:prstGeom>
          <a:ln>
            <a:solidFill>
              <a:schemeClr val="tx1"/>
            </a:solidFill>
          </a:ln>
        </p:spPr>
      </p:pic>
      <p:pic>
        <p:nvPicPr>
          <p:cNvPr id="38" name="Picture 37">
            <a:extLst>
              <a:ext uri="{FF2B5EF4-FFF2-40B4-BE49-F238E27FC236}">
                <a16:creationId xmlns:a16="http://schemas.microsoft.com/office/drawing/2014/main" id="{D9C3BC8E-E8F2-E00E-FBA7-FE650F0303C2}"/>
              </a:ext>
            </a:extLst>
          </p:cNvPr>
          <p:cNvPicPr>
            <a:picLocks noChangeAspect="1"/>
          </p:cNvPicPr>
          <p:nvPr/>
        </p:nvPicPr>
        <p:blipFill>
          <a:blip r:embed="rId9"/>
          <a:stretch>
            <a:fillRect/>
          </a:stretch>
        </p:blipFill>
        <p:spPr>
          <a:xfrm>
            <a:off x="6382693" y="5624140"/>
            <a:ext cx="3343275" cy="666750"/>
          </a:xfrm>
          <a:prstGeom prst="rect">
            <a:avLst/>
          </a:prstGeom>
          <a:ln>
            <a:solidFill>
              <a:schemeClr val="tx1"/>
            </a:solidFill>
          </a:ln>
        </p:spPr>
      </p:pic>
      <p:sp>
        <p:nvSpPr>
          <p:cNvPr id="5" name="TextBox 4">
            <a:extLst>
              <a:ext uri="{FF2B5EF4-FFF2-40B4-BE49-F238E27FC236}">
                <a16:creationId xmlns:a16="http://schemas.microsoft.com/office/drawing/2014/main" id="{50963B75-D8FD-DEB5-D4FF-30EFA7C733E5}"/>
              </a:ext>
            </a:extLst>
          </p:cNvPr>
          <p:cNvSpPr txBox="1"/>
          <p:nvPr/>
        </p:nvSpPr>
        <p:spPr>
          <a:xfrm>
            <a:off x="6311126" y="4416177"/>
            <a:ext cx="5537195" cy="215444"/>
          </a:xfrm>
          <a:prstGeom prst="rect">
            <a:avLst/>
          </a:prstGeom>
          <a:noFill/>
        </p:spPr>
        <p:txBody>
          <a:bodyPr wrap="square">
            <a:spAutoFit/>
          </a:bodyPr>
          <a:lstStyle/>
          <a:p>
            <a:r>
              <a:rPr lang="en-GB" sz="800" dirty="0"/>
              <a:t>Beer, F. P., DeWolf, J. T., Mazurek D.F., Johnston R.E. Jr., 2012, Mechanics of Materials, Sixth Edition,</a:t>
            </a:r>
          </a:p>
        </p:txBody>
      </p:sp>
    </p:spTree>
    <p:extLst>
      <p:ext uri="{BB962C8B-B14F-4D97-AF65-F5344CB8AC3E}">
        <p14:creationId xmlns:p14="http://schemas.microsoft.com/office/powerpoint/2010/main" val="908672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ÖRNEK-9</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4</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3322622" y="703339"/>
                <a:ext cx="7973439" cy="2629181"/>
              </a:xfrm>
              <a:prstGeom prst="rect">
                <a:avLst/>
              </a:prstGeom>
              <a:noFill/>
            </p:spPr>
            <p:txBody>
              <a:bodyPr wrap="square">
                <a:spAutoFit/>
              </a:bodyPr>
              <a:lstStyle/>
              <a:p>
                <a:pPr algn="just"/>
                <a:r>
                  <a:rPr lang="tr-TR" dirty="0"/>
                  <a:t>60 mm kenar boyutuna sahip grafit epoksi küp x yönünde uzanan liflere </a:t>
                </a:r>
                <a:r>
                  <a:rPr lang="tr-TR" dirty="0" err="1"/>
                  <a:t>sahipir</a:t>
                </a:r>
                <a:r>
                  <a:rPr lang="tr-TR" dirty="0"/>
                  <a:t>. Küp x yönünde 140 </a:t>
                </a:r>
                <a:r>
                  <a:rPr lang="tr-TR" dirty="0" err="1"/>
                  <a:t>N’luk</a:t>
                </a:r>
                <a:r>
                  <a:rPr lang="tr-TR" dirty="0"/>
                  <a:t> bir basınç kuvvetine maruz kalıyor. Yapılan deneyler sonucunca materyale ait özellikler aşağıdaki gibi </a:t>
                </a:r>
                <a:r>
                  <a:rPr lang="tr-TR" dirty="0" err="1"/>
                  <a:t>belirtidiğine</a:t>
                </a:r>
                <a:r>
                  <a:rPr lang="tr-TR" dirty="0"/>
                  <a:t> göre,</a:t>
                </a:r>
              </a:p>
              <a:p>
                <a:pPr marL="342900" indent="-342900" algn="just">
                  <a:buAutoNum type="alphaLcParenR"/>
                </a:pPr>
                <a:r>
                  <a:rPr lang="tr-TR" dirty="0"/>
                  <a:t>Küpün y ve z yönünde serbestçe ve</a:t>
                </a:r>
              </a:p>
              <a:p>
                <a:pPr marL="342900" indent="-342900" algn="just">
                  <a:buAutoNum type="alphaLcParenR"/>
                </a:pPr>
                <a:r>
                  <a:rPr lang="tr-TR" dirty="0"/>
                  <a:t>Z yönünde serbest fakat y yönünde tutulu halleri için küpteki boyut değişimlerini hesaplayınız.</a:t>
                </a:r>
              </a:p>
              <a:p>
                <a:pPr algn="just"/>
                <a:endParaRPr lang="tr-TR" i="1" dirty="0">
                  <a:latin typeface="Cambria Math" panose="02040503050406030204" pitchFamily="18" charset="0"/>
                </a:endParaRPr>
              </a:p>
              <a:p>
                <a:pPr algn="just"/>
                <a14:m>
                  <m:oMath xmlns:m="http://schemas.openxmlformats.org/officeDocument/2006/math">
                    <m:sSub>
                      <m:sSubPr>
                        <m:ctrlPr>
                          <a:rPr lang="tr-TR" i="1" dirty="0" smtClean="0">
                            <a:latin typeface="Cambria Math" panose="02040503050406030204" pitchFamily="18" charset="0"/>
                          </a:rPr>
                        </m:ctrlPr>
                      </m:sSubPr>
                      <m:e>
                        <m:r>
                          <a:rPr lang="tr-TR" b="0" i="1" dirty="0" smtClean="0">
                            <a:latin typeface="Cambria Math" panose="02040503050406030204" pitchFamily="18" charset="0"/>
                          </a:rPr>
                          <m:t>𝐸</m:t>
                        </m:r>
                      </m:e>
                      <m:sub>
                        <m:r>
                          <a:rPr lang="tr-TR" b="0" i="1" dirty="0" smtClean="0">
                            <a:latin typeface="Cambria Math" panose="02040503050406030204" pitchFamily="18" charset="0"/>
                          </a:rPr>
                          <m:t>𝑥</m:t>
                        </m:r>
                      </m:sub>
                    </m:sSub>
                    <m:r>
                      <a:rPr lang="tr-TR" i="1" dirty="0" smtClean="0">
                        <a:latin typeface="Cambria Math" panose="02040503050406030204" pitchFamily="18" charset="0"/>
                      </a:rPr>
                      <m:t>=1</m:t>
                    </m:r>
                    <m:r>
                      <a:rPr lang="tr-TR" b="0" i="1" dirty="0" smtClean="0">
                        <a:latin typeface="Cambria Math" panose="02040503050406030204" pitchFamily="18" charset="0"/>
                      </a:rPr>
                      <m:t>5</m:t>
                    </m:r>
                    <m:r>
                      <a:rPr lang="tr-TR" i="1" dirty="0" smtClean="0">
                        <a:latin typeface="Cambria Math" panose="02040503050406030204" pitchFamily="18" charset="0"/>
                      </a:rPr>
                      <m:t>0</m:t>
                    </m:r>
                    <m:r>
                      <a:rPr lang="tr-TR" b="0" i="1" dirty="0" smtClean="0">
                        <a:latin typeface="Cambria Math" panose="02040503050406030204" pitchFamily="18" charset="0"/>
                      </a:rPr>
                      <m:t> </m:t>
                    </m:r>
                    <m:r>
                      <a:rPr lang="tr-TR" i="1" dirty="0" smtClean="0">
                        <a:latin typeface="Cambria Math" panose="02040503050406030204" pitchFamily="18" charset="0"/>
                      </a:rPr>
                      <m:t>𝐺𝑃𝑎</m:t>
                    </m:r>
                  </m:oMath>
                </a14:m>
                <a:r>
                  <a:rPr lang="tr-TR" dirty="0"/>
                  <a:t>, </a:t>
                </a:r>
                <a14:m>
                  <m:oMath xmlns:m="http://schemas.openxmlformats.org/officeDocument/2006/math">
                    <m:sSub>
                      <m:sSubPr>
                        <m:ctrlPr>
                          <a:rPr lang="tr-TR" i="1" dirty="0">
                            <a:latin typeface="Cambria Math" panose="02040503050406030204" pitchFamily="18" charset="0"/>
                          </a:rPr>
                        </m:ctrlPr>
                      </m:sSubPr>
                      <m:e>
                        <m:r>
                          <a:rPr lang="tr-TR" i="1" dirty="0">
                            <a:latin typeface="Cambria Math" panose="02040503050406030204" pitchFamily="18" charset="0"/>
                          </a:rPr>
                          <m:t>𝐸</m:t>
                        </m:r>
                      </m:e>
                      <m:sub>
                        <m:r>
                          <a:rPr lang="tr-TR" b="0" i="1" dirty="0" smtClean="0">
                            <a:latin typeface="Cambria Math" panose="02040503050406030204" pitchFamily="18" charset="0"/>
                          </a:rPr>
                          <m:t>𝑦</m:t>
                        </m:r>
                      </m:sub>
                    </m:sSub>
                    <m:r>
                      <a:rPr lang="tr-TR" i="1" dirty="0">
                        <a:latin typeface="Cambria Math" panose="02040503050406030204" pitchFamily="18" charset="0"/>
                      </a:rPr>
                      <m:t>=</m:t>
                    </m:r>
                    <m:r>
                      <a:rPr lang="tr-TR" b="0" i="1" dirty="0" smtClean="0">
                        <a:latin typeface="Cambria Math" panose="02040503050406030204" pitchFamily="18" charset="0"/>
                      </a:rPr>
                      <m:t>12.10 </m:t>
                    </m:r>
                    <m:r>
                      <a:rPr lang="tr-TR" i="1" dirty="0">
                        <a:latin typeface="Cambria Math" panose="02040503050406030204" pitchFamily="18" charset="0"/>
                      </a:rPr>
                      <m:t>𝐺𝑃𝑎</m:t>
                    </m:r>
                  </m:oMath>
                </a14:m>
                <a:r>
                  <a:rPr lang="tr-TR" dirty="0"/>
                  <a:t>, </a:t>
                </a:r>
                <a14:m>
                  <m:oMath xmlns:m="http://schemas.openxmlformats.org/officeDocument/2006/math">
                    <m:sSub>
                      <m:sSubPr>
                        <m:ctrlPr>
                          <a:rPr lang="tr-TR" i="1" dirty="0">
                            <a:latin typeface="Cambria Math" panose="02040503050406030204" pitchFamily="18" charset="0"/>
                          </a:rPr>
                        </m:ctrlPr>
                      </m:sSubPr>
                      <m:e>
                        <m:r>
                          <a:rPr lang="tr-TR" i="1" dirty="0">
                            <a:latin typeface="Cambria Math" panose="02040503050406030204" pitchFamily="18" charset="0"/>
                          </a:rPr>
                          <m:t>𝐸</m:t>
                        </m:r>
                      </m:e>
                      <m:sub>
                        <m:r>
                          <a:rPr lang="tr-TR" b="0" i="1" dirty="0" smtClean="0">
                            <a:latin typeface="Cambria Math" panose="02040503050406030204" pitchFamily="18" charset="0"/>
                          </a:rPr>
                          <m:t>𝑧</m:t>
                        </m:r>
                      </m:sub>
                    </m:sSub>
                    <m:r>
                      <a:rPr lang="tr-TR" i="1" dirty="0">
                        <a:latin typeface="Cambria Math" panose="02040503050406030204" pitchFamily="18" charset="0"/>
                      </a:rPr>
                      <m:t>=</m:t>
                    </m:r>
                    <m:r>
                      <a:rPr lang="tr-TR" b="0" i="1" dirty="0" smtClean="0">
                        <a:latin typeface="Cambria Math" panose="02040503050406030204" pitchFamily="18" charset="0"/>
                      </a:rPr>
                      <m:t>12.10 </m:t>
                    </m:r>
                    <m:r>
                      <a:rPr lang="tr-TR" i="1" dirty="0">
                        <a:latin typeface="Cambria Math" panose="02040503050406030204" pitchFamily="18" charset="0"/>
                      </a:rPr>
                      <m:t>𝐺𝑃𝑎</m:t>
                    </m:r>
                  </m:oMath>
                </a14:m>
                <a:r>
                  <a:rPr lang="tr-TR" dirty="0"/>
                  <a:t>,</a:t>
                </a:r>
                <a14:m>
                  <m:oMath xmlns:m="http://schemas.openxmlformats.org/officeDocument/2006/math">
                    <m:r>
                      <a:rPr lang="tr-TR" b="0" i="0" dirty="0" smtClean="0">
                        <a:latin typeface="Cambria Math" panose="02040503050406030204" pitchFamily="18" charset="0"/>
                        <a:ea typeface="Cambria Math" panose="02040503050406030204" pitchFamily="18" charset="0"/>
                      </a:rPr>
                      <m:t>   </m:t>
                    </m:r>
                    <m:sSub>
                      <m:sSubPr>
                        <m:ctrlPr>
                          <a:rPr lang="tr-TR" b="0" i="1" dirty="0" smtClean="0">
                            <a:latin typeface="Cambria Math" panose="02040503050406030204" pitchFamily="18" charset="0"/>
                            <a:ea typeface="Cambria Math" panose="02040503050406030204" pitchFamily="18" charset="0"/>
                          </a:rPr>
                        </m:ctrlPr>
                      </m:sSubPr>
                      <m:e>
                        <m:r>
                          <a:rPr lang="tr-TR" i="1" dirty="0">
                            <a:latin typeface="Cambria Math" panose="02040503050406030204" pitchFamily="18" charset="0"/>
                            <a:ea typeface="Cambria Math" panose="02040503050406030204" pitchFamily="18" charset="0"/>
                          </a:rPr>
                          <m:t>𝜈</m:t>
                        </m:r>
                      </m:e>
                      <m:sub>
                        <m:r>
                          <a:rPr lang="tr-TR" b="0" i="1" dirty="0" smtClean="0">
                            <a:latin typeface="Cambria Math" panose="02040503050406030204" pitchFamily="18" charset="0"/>
                            <a:ea typeface="Cambria Math" panose="02040503050406030204" pitchFamily="18" charset="0"/>
                          </a:rPr>
                          <m:t>𝑥𝑦</m:t>
                        </m:r>
                      </m:sub>
                    </m:sSub>
                    <m:r>
                      <a:rPr lang="tr-TR" i="1" dirty="0" smtClean="0">
                        <a:latin typeface="Cambria Math" panose="02040503050406030204" pitchFamily="18" charset="0"/>
                      </a:rPr>
                      <m:t> = 0.</m:t>
                    </m:r>
                    <m:r>
                      <a:rPr lang="tr-TR" b="0" i="1" dirty="0" smtClean="0">
                        <a:latin typeface="Cambria Math" panose="02040503050406030204" pitchFamily="18" charset="0"/>
                      </a:rPr>
                      <m:t>248</m:t>
                    </m:r>
                  </m:oMath>
                </a14:m>
                <a:r>
                  <a:rPr lang="tr-TR" dirty="0"/>
                  <a:t> ,</a:t>
                </a:r>
                <a14:m>
                  <m:oMath xmlns:m="http://schemas.openxmlformats.org/officeDocument/2006/math">
                    <m:r>
                      <a:rPr lang="tr-TR" dirty="0">
                        <a:latin typeface="Cambria Math" panose="02040503050406030204" pitchFamily="18" charset="0"/>
                        <a:ea typeface="Cambria Math" panose="02040503050406030204" pitchFamily="18" charset="0"/>
                      </a:rPr>
                      <m:t>   </m:t>
                    </m:r>
                    <m:sSub>
                      <m:sSubPr>
                        <m:ctrlPr>
                          <a:rPr lang="tr-TR" i="1" dirty="0">
                            <a:latin typeface="Cambria Math" panose="02040503050406030204" pitchFamily="18" charset="0"/>
                            <a:ea typeface="Cambria Math" panose="02040503050406030204" pitchFamily="18" charset="0"/>
                          </a:rPr>
                        </m:ctrlPr>
                      </m:sSubPr>
                      <m:e>
                        <m:r>
                          <a:rPr lang="tr-TR" i="1" dirty="0">
                            <a:latin typeface="Cambria Math" panose="02040503050406030204" pitchFamily="18" charset="0"/>
                            <a:ea typeface="Cambria Math" panose="02040503050406030204" pitchFamily="18" charset="0"/>
                          </a:rPr>
                          <m:t>𝜈</m:t>
                        </m:r>
                      </m:e>
                      <m:sub>
                        <m:r>
                          <a:rPr lang="tr-TR" i="1" dirty="0">
                            <a:latin typeface="Cambria Math" panose="02040503050406030204" pitchFamily="18" charset="0"/>
                            <a:ea typeface="Cambria Math" panose="02040503050406030204" pitchFamily="18" charset="0"/>
                          </a:rPr>
                          <m:t>𝑥</m:t>
                        </m:r>
                        <m:r>
                          <a:rPr lang="tr-TR" b="0" i="1" dirty="0" smtClean="0">
                            <a:latin typeface="Cambria Math" panose="02040503050406030204" pitchFamily="18" charset="0"/>
                            <a:ea typeface="Cambria Math" panose="02040503050406030204" pitchFamily="18" charset="0"/>
                          </a:rPr>
                          <m:t>𝑧</m:t>
                        </m:r>
                      </m:sub>
                    </m:sSub>
                    <m:r>
                      <a:rPr lang="tr-TR" i="1" dirty="0">
                        <a:latin typeface="Cambria Math" panose="02040503050406030204" pitchFamily="18" charset="0"/>
                      </a:rPr>
                      <m:t> = 0.248</m:t>
                    </m:r>
                  </m:oMath>
                </a14:m>
                <a:r>
                  <a:rPr lang="tr-TR" dirty="0"/>
                  <a:t> ,</a:t>
                </a:r>
                <a14:m>
                  <m:oMath xmlns:m="http://schemas.openxmlformats.org/officeDocument/2006/math">
                    <m:r>
                      <a:rPr lang="tr-TR" dirty="0">
                        <a:latin typeface="Cambria Math" panose="02040503050406030204" pitchFamily="18" charset="0"/>
                        <a:ea typeface="Cambria Math" panose="02040503050406030204" pitchFamily="18" charset="0"/>
                      </a:rPr>
                      <m:t>   </m:t>
                    </m:r>
                    <m:sSub>
                      <m:sSubPr>
                        <m:ctrlPr>
                          <a:rPr lang="tr-TR" i="1" dirty="0">
                            <a:latin typeface="Cambria Math" panose="02040503050406030204" pitchFamily="18" charset="0"/>
                            <a:ea typeface="Cambria Math" panose="02040503050406030204" pitchFamily="18" charset="0"/>
                          </a:rPr>
                        </m:ctrlPr>
                      </m:sSubPr>
                      <m:e>
                        <m:r>
                          <a:rPr lang="tr-TR" i="1" dirty="0">
                            <a:latin typeface="Cambria Math" panose="02040503050406030204" pitchFamily="18" charset="0"/>
                            <a:ea typeface="Cambria Math" panose="02040503050406030204" pitchFamily="18" charset="0"/>
                          </a:rPr>
                          <m:t>𝜈</m:t>
                        </m:r>
                      </m:e>
                      <m:sub>
                        <m:r>
                          <a:rPr lang="tr-TR" i="1" dirty="0">
                            <a:latin typeface="Cambria Math" panose="02040503050406030204" pitchFamily="18" charset="0"/>
                            <a:ea typeface="Cambria Math" panose="02040503050406030204" pitchFamily="18" charset="0"/>
                          </a:rPr>
                          <m:t>𝑦</m:t>
                        </m:r>
                        <m:r>
                          <a:rPr lang="tr-TR" b="0" i="1" dirty="0" smtClean="0">
                            <a:latin typeface="Cambria Math" panose="02040503050406030204" pitchFamily="18" charset="0"/>
                            <a:ea typeface="Cambria Math" panose="02040503050406030204" pitchFamily="18" charset="0"/>
                          </a:rPr>
                          <m:t>𝑧</m:t>
                        </m:r>
                      </m:sub>
                    </m:sSub>
                    <m:r>
                      <a:rPr lang="tr-TR" i="1" dirty="0">
                        <a:latin typeface="Cambria Math" panose="02040503050406030204" pitchFamily="18" charset="0"/>
                      </a:rPr>
                      <m:t> = </m:t>
                    </m:r>
                    <m:r>
                      <a:rPr lang="tr-TR" b="0" i="1" dirty="0">
                        <a:latin typeface="Cambria Math" panose="02040503050406030204" pitchFamily="18" charset="0"/>
                      </a:rPr>
                      <m:t>0.</m:t>
                    </m:r>
                  </m:oMath>
                </a14:m>
                <a:r>
                  <a:rPr lang="tr-TR" dirty="0"/>
                  <a:t>458</a:t>
                </a:r>
                <a:endParaRPr lang="en-GB" dirty="0"/>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3322622" y="703339"/>
                <a:ext cx="7973439" cy="2629181"/>
              </a:xfrm>
              <a:prstGeom prst="rect">
                <a:avLst/>
              </a:prstGeom>
              <a:blipFill>
                <a:blip r:embed="rId3"/>
                <a:stretch>
                  <a:fillRect l="-612" t="-1157" r="-688" b="-1620"/>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66031128-B2EA-5542-BB5D-D38256623CD1}"/>
              </a:ext>
            </a:extLst>
          </p:cNvPr>
          <p:cNvPicPr>
            <a:picLocks noChangeAspect="1"/>
          </p:cNvPicPr>
          <p:nvPr/>
        </p:nvPicPr>
        <p:blipFill>
          <a:blip r:embed="rId4"/>
          <a:stretch>
            <a:fillRect/>
          </a:stretch>
        </p:blipFill>
        <p:spPr>
          <a:xfrm>
            <a:off x="520857" y="1610767"/>
            <a:ext cx="1609725" cy="371475"/>
          </a:xfrm>
          <a:prstGeom prst="rect">
            <a:avLst/>
          </a:prstGeom>
        </p:spPr>
      </p:pic>
      <p:pic>
        <p:nvPicPr>
          <p:cNvPr id="6" name="Picture 5">
            <a:extLst>
              <a:ext uri="{FF2B5EF4-FFF2-40B4-BE49-F238E27FC236}">
                <a16:creationId xmlns:a16="http://schemas.microsoft.com/office/drawing/2014/main" id="{533C6C55-E0EE-B04B-C382-2DF55B11062C}"/>
              </a:ext>
            </a:extLst>
          </p:cNvPr>
          <p:cNvPicPr>
            <a:picLocks noChangeAspect="1"/>
          </p:cNvPicPr>
          <p:nvPr/>
        </p:nvPicPr>
        <p:blipFill>
          <a:blip r:embed="rId5"/>
          <a:stretch>
            <a:fillRect/>
          </a:stretch>
        </p:blipFill>
        <p:spPr>
          <a:xfrm>
            <a:off x="162608" y="702589"/>
            <a:ext cx="2876550" cy="2343150"/>
          </a:xfrm>
          <a:prstGeom prst="rect">
            <a:avLst/>
          </a:prstGeom>
          <a:ln>
            <a:solidFill>
              <a:schemeClr val="tx1"/>
            </a:solidFill>
          </a:ln>
        </p:spPr>
      </p:pic>
      <p:pic>
        <p:nvPicPr>
          <p:cNvPr id="11" name="Picture 10">
            <a:extLst>
              <a:ext uri="{FF2B5EF4-FFF2-40B4-BE49-F238E27FC236}">
                <a16:creationId xmlns:a16="http://schemas.microsoft.com/office/drawing/2014/main" id="{3CE49F9C-A2D4-3ABF-DCC4-1FC66669FBFC}"/>
              </a:ext>
            </a:extLst>
          </p:cNvPr>
          <p:cNvPicPr>
            <a:picLocks noChangeAspect="1"/>
          </p:cNvPicPr>
          <p:nvPr/>
        </p:nvPicPr>
        <p:blipFill>
          <a:blip r:embed="rId6"/>
          <a:stretch>
            <a:fillRect/>
          </a:stretch>
        </p:blipFill>
        <p:spPr>
          <a:xfrm>
            <a:off x="162608" y="3161543"/>
            <a:ext cx="2876550" cy="2365833"/>
          </a:xfrm>
          <a:prstGeom prst="rect">
            <a:avLst/>
          </a:prstGeom>
          <a:ln>
            <a:solidFill>
              <a:schemeClr val="tx1"/>
            </a:solidFill>
          </a:ln>
        </p:spPr>
      </p:pic>
    </p:spTree>
    <p:extLst>
      <p:ext uri="{BB962C8B-B14F-4D97-AF65-F5344CB8AC3E}">
        <p14:creationId xmlns:p14="http://schemas.microsoft.com/office/powerpoint/2010/main" val="300477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7627804"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Gerilme Hali)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5</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124505" y="821776"/>
                <a:ext cx="11784948" cy="738664"/>
              </a:xfrm>
              <a:prstGeom prst="rect">
                <a:avLst/>
              </a:prstGeom>
              <a:noFill/>
            </p:spPr>
            <p:txBody>
              <a:bodyPr wrap="square">
                <a:spAutoFit/>
              </a:bodyPr>
              <a:lstStyle/>
              <a:p>
                <a:pPr algn="just"/>
                <a:r>
                  <a:rPr lang="tr-TR" sz="1400" dirty="0"/>
                  <a:t>Bir noktada genel gerilme hali için, 3 normal </a:t>
                </a:r>
                <a14:m>
                  <m:oMath xmlns:m="http://schemas.openxmlformats.org/officeDocument/2006/math">
                    <m:r>
                      <a:rPr lang="tr-TR" sz="1400" b="0" i="1" smtClean="0">
                        <a:latin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𝜎</m:t>
                    </m:r>
                    <m:r>
                      <a:rPr lang="tr-TR" sz="1400" b="0" i="1" smtClean="0">
                        <a:latin typeface="Cambria Math" panose="02040503050406030204" pitchFamily="18" charset="0"/>
                        <a:ea typeface="Cambria Math" panose="02040503050406030204" pitchFamily="18" charset="0"/>
                      </a:rPr>
                      <m:t>)</m:t>
                    </m:r>
                  </m:oMath>
                </a14:m>
                <a:r>
                  <a:rPr lang="tr-TR" sz="1400" dirty="0"/>
                  <a:t> ve 3 kayma </a:t>
                </a:r>
                <a14:m>
                  <m:oMath xmlns:m="http://schemas.openxmlformats.org/officeDocument/2006/math">
                    <m:r>
                      <a:rPr lang="tr-TR" sz="1400" b="0" i="1" smtClean="0">
                        <a:latin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𝜏</m:t>
                    </m:r>
                    <m:r>
                      <a:rPr lang="tr-TR" sz="1400" b="0" i="1" smtClean="0">
                        <a:latin typeface="Cambria Math" panose="02040503050406030204" pitchFamily="18" charset="0"/>
                        <a:ea typeface="Cambria Math" panose="02040503050406030204" pitchFamily="18" charset="0"/>
                      </a:rPr>
                      <m:t>)</m:t>
                    </m:r>
                  </m:oMath>
                </a14:m>
                <a:r>
                  <a:rPr lang="tr-TR" sz="1400" dirty="0"/>
                  <a:t> olmak üzere bağımsız 6 adet gerilme bileşeni bulunmaktadır. Belirli bir koordinat eksen takımına göre tanımlanan bu gerilme ifadeleri, koordinat eksen takımının değişmesi durumunda (aynı gerilme durumunu için) farklı gerilme bileşenleri ile ifade edilebilecektir. Farklı eksen takımlarına göre gerilme ve şekil değiştirme bileşenlerinin ifade edilmesi bir çok mühendislik probleminde karşımıza çıkabilmektedir. </a:t>
                </a:r>
                <a:endParaRPr lang="tr-TR" dirty="0">
                  <a:solidFill>
                    <a:srgbClr val="C00000"/>
                  </a:solidFill>
                </a:endParaRP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124505" y="821776"/>
                <a:ext cx="11784948" cy="738664"/>
              </a:xfrm>
              <a:prstGeom prst="rect">
                <a:avLst/>
              </a:prstGeom>
              <a:blipFill>
                <a:blip r:embed="rId3"/>
                <a:stretch>
                  <a:fillRect l="-155" t="-2479" r="-103" b="-7438"/>
                </a:stretch>
              </a:blipFill>
            </p:spPr>
            <p:txBody>
              <a:bodyPr/>
              <a:lstStyle/>
              <a:p>
                <a:r>
                  <a:rPr lang="en-GB">
                    <a:noFill/>
                  </a:rPr>
                  <a:t> </a:t>
                </a:r>
              </a:p>
            </p:txBody>
          </p:sp>
        </mc:Fallback>
      </mc:AlternateContent>
      <p:pic>
        <p:nvPicPr>
          <p:cNvPr id="11" name="Picture 10">
            <a:extLst>
              <a:ext uri="{FF2B5EF4-FFF2-40B4-BE49-F238E27FC236}">
                <a16:creationId xmlns:a16="http://schemas.microsoft.com/office/drawing/2014/main" id="{19360FA1-7374-5012-5FB4-E20DA3ECCCC8}"/>
              </a:ext>
            </a:extLst>
          </p:cNvPr>
          <p:cNvPicPr>
            <a:picLocks noChangeAspect="1"/>
          </p:cNvPicPr>
          <p:nvPr/>
        </p:nvPicPr>
        <p:blipFill>
          <a:blip r:embed="rId4"/>
          <a:stretch>
            <a:fillRect/>
          </a:stretch>
        </p:blipFill>
        <p:spPr>
          <a:xfrm>
            <a:off x="930943" y="1713352"/>
            <a:ext cx="4168413" cy="2035128"/>
          </a:xfrm>
          <a:prstGeom prst="rect">
            <a:avLst/>
          </a:prstGeom>
          <a:ln>
            <a:solidFill>
              <a:schemeClr val="tx1"/>
            </a:solidFill>
          </a:ln>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6970B45-24CE-DD08-1FD5-95C291977BBA}"/>
                  </a:ext>
                </a:extLst>
              </p:cNvPr>
              <p:cNvSpPr txBox="1"/>
              <p:nvPr/>
            </p:nvSpPr>
            <p:spPr>
              <a:xfrm>
                <a:off x="244444" y="3937922"/>
                <a:ext cx="11784948" cy="971100"/>
              </a:xfrm>
              <a:prstGeom prst="rect">
                <a:avLst/>
              </a:prstGeom>
              <a:noFill/>
            </p:spPr>
            <p:txBody>
              <a:bodyPr wrap="square">
                <a:spAutoFit/>
              </a:bodyPr>
              <a:lstStyle/>
              <a:p>
                <a:pPr algn="just"/>
                <a:r>
                  <a:rPr lang="tr-TR" sz="1400" dirty="0"/>
                  <a:t>Gerilmelerin dönüşümünde uygulamada sıklıkla karşılaşılan ve göreceli olarak daha basit olan ‘’düzlem gerilme’’ hali dikkate alınacaktır. Bu gerilme halinde şekilde görüldüğü gibi belirli bir düzlemdeki gerilme bileşenleri var olur. Diğer 3. yöndeki bileşenler sıfıra eşit veya ihmal edilecek kadar küçük olmaktadır. Örneğin, z ekseni gerilmelerin oluşmadığı yön kabul edilirse düzlem gerilme hali ‘</a:t>
                </a:r>
                <a:r>
                  <a:rPr lang="tr-TR" sz="1400" dirty="0" err="1"/>
                  <a:t>xy</a:t>
                </a:r>
                <a:r>
                  <a:rPr lang="tr-TR" sz="1400" dirty="0"/>
                  <a:t>’ düzleminde ve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𝑧</m:t>
                        </m:r>
                      </m:sub>
                    </m:sSub>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𝑧𝑥</m:t>
                        </m:r>
                      </m:sub>
                    </m:sSub>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𝑧𝑦</m:t>
                        </m:r>
                      </m:sub>
                    </m:sSub>
                    <m:r>
                      <a:rPr lang="tr-TR" sz="1400" b="0" i="1" smtClean="0">
                        <a:latin typeface="Cambria Math" panose="02040503050406030204" pitchFamily="18" charset="0"/>
                      </a:rPr>
                      <m:t>=0</m:t>
                    </m:r>
                  </m:oMath>
                </a14:m>
                <a:r>
                  <a:rPr lang="tr-TR" sz="1400" dirty="0">
                    <a:solidFill>
                      <a:srgbClr val="C00000"/>
                    </a:solidFill>
                  </a:rPr>
                  <a:t> </a:t>
                </a:r>
                <a:r>
                  <a:rPr lang="tr-TR" sz="1400" dirty="0"/>
                  <a:t>olacaktır. Böyle bir gerilme hali orta düzleminde yüklenen levhalarda oluşmaktadır.</a:t>
                </a:r>
                <a:endParaRPr lang="tr-TR" sz="1400" dirty="0">
                  <a:solidFill>
                    <a:srgbClr val="C00000"/>
                  </a:solidFill>
                </a:endParaRPr>
              </a:p>
            </p:txBody>
          </p:sp>
        </mc:Choice>
        <mc:Fallback xmlns="">
          <p:sp>
            <p:nvSpPr>
              <p:cNvPr id="7" name="TextBox 6">
                <a:extLst>
                  <a:ext uri="{FF2B5EF4-FFF2-40B4-BE49-F238E27FC236}">
                    <a16:creationId xmlns:a16="http://schemas.microsoft.com/office/drawing/2014/main" id="{D6970B45-24CE-DD08-1FD5-95C291977BBA}"/>
                  </a:ext>
                </a:extLst>
              </p:cNvPr>
              <p:cNvSpPr txBox="1">
                <a:spLocks noRot="1" noChangeAspect="1" noMove="1" noResize="1" noEditPoints="1" noAdjustHandles="1" noChangeArrowheads="1" noChangeShapeType="1" noTextEdit="1"/>
              </p:cNvSpPr>
              <p:nvPr/>
            </p:nvSpPr>
            <p:spPr>
              <a:xfrm>
                <a:off x="244444" y="3937922"/>
                <a:ext cx="11784948" cy="971100"/>
              </a:xfrm>
              <a:prstGeom prst="rect">
                <a:avLst/>
              </a:prstGeom>
              <a:blipFill>
                <a:blip r:embed="rId5"/>
                <a:stretch>
                  <a:fillRect l="-155" t="-1258" r="-155" b="-5660"/>
                </a:stretch>
              </a:blipFill>
            </p:spPr>
            <p:txBody>
              <a:bodyPr/>
              <a:lstStyle/>
              <a:p>
                <a:r>
                  <a:rPr lang="en-GB">
                    <a:noFill/>
                  </a:rPr>
                  <a:t> </a:t>
                </a:r>
              </a:p>
            </p:txBody>
          </p:sp>
        </mc:Fallback>
      </mc:AlternateContent>
      <p:grpSp>
        <p:nvGrpSpPr>
          <p:cNvPr id="12" name="Group 11">
            <a:extLst>
              <a:ext uri="{FF2B5EF4-FFF2-40B4-BE49-F238E27FC236}">
                <a16:creationId xmlns:a16="http://schemas.microsoft.com/office/drawing/2014/main" id="{B15D4A03-C314-1045-BD2A-F50A37524592}"/>
              </a:ext>
            </a:extLst>
          </p:cNvPr>
          <p:cNvGrpSpPr/>
          <p:nvPr/>
        </p:nvGrpSpPr>
        <p:grpSpPr>
          <a:xfrm>
            <a:off x="5368240" y="1713351"/>
            <a:ext cx="5550602" cy="2035130"/>
            <a:chOff x="5332026" y="1713351"/>
            <a:chExt cx="5550602" cy="2035130"/>
          </a:xfrm>
        </p:grpSpPr>
        <p:grpSp>
          <p:nvGrpSpPr>
            <p:cNvPr id="9" name="Group 8">
              <a:extLst>
                <a:ext uri="{FF2B5EF4-FFF2-40B4-BE49-F238E27FC236}">
                  <a16:creationId xmlns:a16="http://schemas.microsoft.com/office/drawing/2014/main" id="{DE6CEA87-59F6-626B-A6ED-5A715A4EDB4C}"/>
                </a:ext>
              </a:extLst>
            </p:cNvPr>
            <p:cNvGrpSpPr/>
            <p:nvPr/>
          </p:nvGrpSpPr>
          <p:grpSpPr>
            <a:xfrm>
              <a:off x="5332026" y="1713351"/>
              <a:ext cx="2828925" cy="2035128"/>
              <a:chOff x="5215691" y="1696735"/>
              <a:chExt cx="2828925" cy="2019300"/>
            </a:xfrm>
          </p:grpSpPr>
          <p:pic>
            <p:nvPicPr>
              <p:cNvPr id="4" name="Picture 3">
                <a:extLst>
                  <a:ext uri="{FF2B5EF4-FFF2-40B4-BE49-F238E27FC236}">
                    <a16:creationId xmlns:a16="http://schemas.microsoft.com/office/drawing/2014/main" id="{92BFED56-8A89-0567-009D-74A8C2166514}"/>
                  </a:ext>
                </a:extLst>
              </p:cNvPr>
              <p:cNvPicPr>
                <a:picLocks noChangeAspect="1"/>
              </p:cNvPicPr>
              <p:nvPr/>
            </p:nvPicPr>
            <p:blipFill>
              <a:blip r:embed="rId6"/>
              <a:stretch>
                <a:fillRect/>
              </a:stretch>
            </p:blipFill>
            <p:spPr>
              <a:xfrm>
                <a:off x="5215691" y="1696735"/>
                <a:ext cx="2828925" cy="2019300"/>
              </a:xfrm>
              <a:prstGeom prst="rect">
                <a:avLst/>
              </a:prstGeom>
              <a:ln>
                <a:solidFill>
                  <a:schemeClr val="tx1"/>
                </a:solidFill>
              </a:ln>
            </p:spPr>
          </p:pic>
          <p:sp>
            <p:nvSpPr>
              <p:cNvPr id="8" name="Rectangle 7">
                <a:extLst>
                  <a:ext uri="{FF2B5EF4-FFF2-40B4-BE49-F238E27FC236}">
                    <a16:creationId xmlns:a16="http://schemas.microsoft.com/office/drawing/2014/main" id="{263B9B8C-7C33-0AAC-B6ED-E10E64C2FDE2}"/>
                  </a:ext>
                </a:extLst>
              </p:cNvPr>
              <p:cNvSpPr/>
              <p:nvPr/>
            </p:nvSpPr>
            <p:spPr>
              <a:xfrm>
                <a:off x="7800172" y="1884707"/>
                <a:ext cx="244444" cy="47983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6" name="Picture 5">
              <a:extLst>
                <a:ext uri="{FF2B5EF4-FFF2-40B4-BE49-F238E27FC236}">
                  <a16:creationId xmlns:a16="http://schemas.microsoft.com/office/drawing/2014/main" id="{E750CBC3-BDDF-33D3-FED8-86347A1B3BDC}"/>
                </a:ext>
              </a:extLst>
            </p:cNvPr>
            <p:cNvPicPr>
              <a:picLocks noChangeAspect="1"/>
            </p:cNvPicPr>
            <p:nvPr/>
          </p:nvPicPr>
          <p:blipFill>
            <a:blip r:embed="rId7"/>
            <a:stretch>
              <a:fillRect/>
            </a:stretch>
          </p:blipFill>
          <p:spPr>
            <a:xfrm>
              <a:off x="8160951" y="1713353"/>
              <a:ext cx="2721677" cy="2035128"/>
            </a:xfrm>
            <a:prstGeom prst="rect">
              <a:avLst/>
            </a:prstGeom>
            <a:ln>
              <a:solidFill>
                <a:schemeClr val="tx1"/>
              </a:solidFill>
            </a:ln>
          </p:spPr>
        </p:pic>
      </p:grpSp>
      <p:pic>
        <p:nvPicPr>
          <p:cNvPr id="15" name="Picture 14">
            <a:extLst>
              <a:ext uri="{FF2B5EF4-FFF2-40B4-BE49-F238E27FC236}">
                <a16:creationId xmlns:a16="http://schemas.microsoft.com/office/drawing/2014/main" id="{4CB42267-37C4-64D8-EC92-4C1191FAA5B0}"/>
              </a:ext>
            </a:extLst>
          </p:cNvPr>
          <p:cNvPicPr>
            <a:picLocks noChangeAspect="1"/>
          </p:cNvPicPr>
          <p:nvPr/>
        </p:nvPicPr>
        <p:blipFill>
          <a:blip r:embed="rId8"/>
          <a:stretch>
            <a:fillRect/>
          </a:stretch>
        </p:blipFill>
        <p:spPr>
          <a:xfrm>
            <a:off x="5335044" y="4795008"/>
            <a:ext cx="1929053" cy="1915420"/>
          </a:xfrm>
          <a:prstGeom prst="rect">
            <a:avLst/>
          </a:prstGeom>
          <a:ln>
            <a:solidFill>
              <a:schemeClr val="tx1"/>
            </a:solidFill>
          </a:ln>
        </p:spPr>
      </p:pic>
      <p:sp>
        <p:nvSpPr>
          <p:cNvPr id="2" name="TextBox 1">
            <a:extLst>
              <a:ext uri="{FF2B5EF4-FFF2-40B4-BE49-F238E27FC236}">
                <a16:creationId xmlns:a16="http://schemas.microsoft.com/office/drawing/2014/main" id="{7CD791EC-8E55-12B6-29B6-E495D9F0E116}"/>
              </a:ext>
            </a:extLst>
          </p:cNvPr>
          <p:cNvSpPr txBox="1"/>
          <p:nvPr/>
        </p:nvSpPr>
        <p:spPr>
          <a:xfrm>
            <a:off x="851886" y="3748479"/>
            <a:ext cx="5537195" cy="215444"/>
          </a:xfrm>
          <a:prstGeom prst="rect">
            <a:avLst/>
          </a:prstGeom>
          <a:noFill/>
        </p:spPr>
        <p:txBody>
          <a:bodyPr wrap="square">
            <a:spAutoFit/>
          </a:bodyPr>
          <a:lstStyle/>
          <a:p>
            <a:r>
              <a:rPr lang="en-GB" sz="800" dirty="0"/>
              <a:t>Beer, F. P., DeWolf, J. T., Mazurek D.F., Johnston R.E. Jr., 2012, Mechanics of Materials, Sixth Edition,</a:t>
            </a:r>
          </a:p>
        </p:txBody>
      </p:sp>
    </p:spTree>
    <p:extLst>
      <p:ext uri="{BB962C8B-B14F-4D97-AF65-F5344CB8AC3E}">
        <p14:creationId xmlns:p14="http://schemas.microsoft.com/office/powerpoint/2010/main" val="2469886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6003658"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6</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124505" y="821776"/>
                <a:ext cx="11784948" cy="772647"/>
              </a:xfrm>
              <a:prstGeom prst="rect">
                <a:avLst/>
              </a:prstGeom>
              <a:noFill/>
            </p:spPr>
            <p:txBody>
              <a:bodyPr wrap="square">
                <a:spAutoFit/>
              </a:bodyPr>
              <a:lstStyle/>
              <a:p>
                <a:pPr algn="just"/>
                <a:r>
                  <a:rPr lang="tr-TR" sz="1400" dirty="0"/>
                  <a:t>Böylece düzlem gerilme halinde bir noktadaki gerilme halinin bileşenleri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𝑥</m:t>
                        </m:r>
                      </m:sub>
                    </m:sSub>
                    <m:r>
                      <a:rPr lang="tr-TR" sz="1400" b="0" i="1" smtClean="0">
                        <a:latin typeface="Cambria Math" panose="02040503050406030204" pitchFamily="18" charset="0"/>
                      </a:rPr>
                      <m:t>, </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𝑦</m:t>
                        </m:r>
                      </m:sub>
                    </m:sSub>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𝑥</m:t>
                        </m:r>
                        <m:r>
                          <a:rPr lang="tr-TR" sz="1400" b="0" i="1" smtClean="0">
                            <a:latin typeface="Cambria Math" panose="02040503050406030204" pitchFamily="18" charset="0"/>
                          </a:rPr>
                          <m:t>𝑦</m:t>
                        </m:r>
                      </m:sub>
                    </m:sSub>
                  </m:oMath>
                </a14:m>
                <a:r>
                  <a:rPr lang="tr-TR" sz="1400" i="1" dirty="0"/>
                  <a:t> </a:t>
                </a:r>
                <a:r>
                  <a:rPr lang="tr-TR" sz="1400" dirty="0"/>
                  <a:t>eksen takımının gerilme olmayan eksen etrafında (z) belirli bir </a:t>
                </a:r>
                <a14:m>
                  <m:oMath xmlns:m="http://schemas.openxmlformats.org/officeDocument/2006/math">
                    <m:r>
                      <m:rPr>
                        <m:sty m:val="p"/>
                      </m:rPr>
                      <a:rPr lang="tr-TR" sz="1400" i="0" smtClean="0">
                        <a:latin typeface="Cambria Math" panose="02040503050406030204" pitchFamily="18" charset="0"/>
                        <a:ea typeface="Cambria Math" panose="02040503050406030204" pitchFamily="18" charset="0"/>
                      </a:rPr>
                      <m:t>θ</m:t>
                    </m:r>
                  </m:oMath>
                </a14:m>
                <a:r>
                  <a:rPr lang="tr-TR" sz="1400" dirty="0"/>
                  <a:t> açısı yapması sonucu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ea typeface="Cambria Math" panose="02040503050406030204" pitchFamily="18" charset="0"/>
                          </a:rPr>
                          <m:t>𝑥</m:t>
                        </m:r>
                        <m:r>
                          <a:rPr lang="tr-TR" sz="1400" b="0" i="1" smtClean="0">
                            <a:latin typeface="Cambria Math" panose="02040503050406030204" pitchFamily="18" charset="0"/>
                            <a:ea typeface="Cambria Math" panose="02040503050406030204" pitchFamily="18" charset="0"/>
                          </a:rPr>
                          <m:t>′</m:t>
                        </m:r>
                      </m:sub>
                    </m:sSub>
                    <m:r>
                      <a:rPr lang="tr-TR" sz="1400" i="1">
                        <a:latin typeface="Cambria Math" panose="02040503050406030204" pitchFamily="18" charset="0"/>
                      </a:rPr>
                      <m:t>, </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ea typeface="Cambria Math" panose="02040503050406030204" pitchFamily="18" charset="0"/>
                          </a:rPr>
                          <m:t>𝑦</m:t>
                        </m:r>
                        <m:r>
                          <a:rPr lang="tr-TR" sz="1400" b="0" i="1" smtClean="0">
                            <a:latin typeface="Cambria Math" panose="02040503050406030204" pitchFamily="18" charset="0"/>
                            <a:ea typeface="Cambria Math" panose="02040503050406030204" pitchFamily="18" charset="0"/>
                          </a:rPr>
                          <m:t>′</m:t>
                        </m:r>
                      </m:sub>
                    </m:sSub>
                    <m:r>
                      <a:rPr lang="tr-TR" sz="1400" i="1">
                        <a:latin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ea typeface="Cambria Math" panose="02040503050406030204" pitchFamily="18" charset="0"/>
                          </a:rPr>
                          <m:t>𝑥</m:t>
                        </m:r>
                        <m:r>
                          <a:rPr lang="tr-TR" sz="1400" b="0" i="1" smtClean="0">
                            <a:latin typeface="Cambria Math" panose="02040503050406030204" pitchFamily="18" charset="0"/>
                            <a:ea typeface="Cambria Math" panose="02040503050406030204" pitchFamily="18" charset="0"/>
                          </a:rPr>
                          <m:t>′</m:t>
                        </m:r>
                        <m:r>
                          <a:rPr lang="tr-TR" sz="1400" i="1">
                            <a:latin typeface="Cambria Math" panose="02040503050406030204" pitchFamily="18" charset="0"/>
                          </a:rPr>
                          <m:t>𝑦</m:t>
                        </m:r>
                        <m:r>
                          <a:rPr lang="tr-TR" sz="1400" b="0" i="1" smtClean="0">
                            <a:latin typeface="Cambria Math" panose="02040503050406030204" pitchFamily="18" charset="0"/>
                          </a:rPr>
                          <m:t>′</m:t>
                        </m:r>
                      </m:sub>
                    </m:sSub>
                  </m:oMath>
                </a14:m>
                <a:r>
                  <a:rPr lang="tr-TR" sz="1400" i="1" dirty="0"/>
                  <a:t> </a:t>
                </a:r>
                <a:r>
                  <a:rPr lang="tr-TR" sz="1400" dirty="0"/>
                  <a:t>olarak tanımlanır. İlk haldeki gerilme bileşenleri bilindiği için eksen takımının dönmesinden sonraki bileşenler ilk durumdaki bileşenler cinsinden yazılabilir. </a:t>
                </a:r>
                <a:endParaRPr lang="tr-TR" dirty="0">
                  <a:solidFill>
                    <a:srgbClr val="C00000"/>
                  </a:solidFill>
                </a:endParaRP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124505" y="821776"/>
                <a:ext cx="11784948" cy="772647"/>
              </a:xfrm>
              <a:prstGeom prst="rect">
                <a:avLst/>
              </a:prstGeom>
              <a:blipFill>
                <a:blip r:embed="rId3"/>
                <a:stretch>
                  <a:fillRect l="-155" t="-1575" r="-103" b="-7087"/>
                </a:stretch>
              </a:blipFill>
            </p:spPr>
            <p:txBody>
              <a:bodyPr/>
              <a:lstStyle/>
              <a:p>
                <a:r>
                  <a:rPr lang="en-GB">
                    <a:noFill/>
                  </a:rPr>
                  <a:t> </a:t>
                </a:r>
              </a:p>
            </p:txBody>
          </p:sp>
        </mc:Fallback>
      </mc:AlternateContent>
      <p:grpSp>
        <p:nvGrpSpPr>
          <p:cNvPr id="16" name="Group 15">
            <a:extLst>
              <a:ext uri="{FF2B5EF4-FFF2-40B4-BE49-F238E27FC236}">
                <a16:creationId xmlns:a16="http://schemas.microsoft.com/office/drawing/2014/main" id="{510E2B64-E354-4760-62B5-723EDD4CA76D}"/>
              </a:ext>
            </a:extLst>
          </p:cNvPr>
          <p:cNvGrpSpPr/>
          <p:nvPr/>
        </p:nvGrpSpPr>
        <p:grpSpPr>
          <a:xfrm>
            <a:off x="2100405" y="1761630"/>
            <a:ext cx="8763753" cy="2097713"/>
            <a:chOff x="597530" y="2003312"/>
            <a:chExt cx="8763753" cy="2097713"/>
          </a:xfrm>
        </p:grpSpPr>
        <p:pic>
          <p:nvPicPr>
            <p:cNvPr id="5" name="Picture 4">
              <a:extLst>
                <a:ext uri="{FF2B5EF4-FFF2-40B4-BE49-F238E27FC236}">
                  <a16:creationId xmlns:a16="http://schemas.microsoft.com/office/drawing/2014/main" id="{8E589D0E-1243-D22B-C5C0-04F00021739E}"/>
                </a:ext>
              </a:extLst>
            </p:cNvPr>
            <p:cNvPicPr>
              <a:picLocks noChangeAspect="1"/>
            </p:cNvPicPr>
            <p:nvPr/>
          </p:nvPicPr>
          <p:blipFill>
            <a:blip r:embed="rId4"/>
            <a:stretch>
              <a:fillRect/>
            </a:stretch>
          </p:blipFill>
          <p:spPr>
            <a:xfrm>
              <a:off x="597530" y="2003312"/>
              <a:ext cx="4173647" cy="2097712"/>
            </a:xfrm>
            <a:prstGeom prst="rect">
              <a:avLst/>
            </a:prstGeom>
            <a:ln>
              <a:solidFill>
                <a:schemeClr val="tx1"/>
              </a:solidFill>
            </a:ln>
          </p:spPr>
        </p:pic>
        <p:pic>
          <p:nvPicPr>
            <p:cNvPr id="14" name="Picture 13">
              <a:extLst>
                <a:ext uri="{FF2B5EF4-FFF2-40B4-BE49-F238E27FC236}">
                  <a16:creationId xmlns:a16="http://schemas.microsoft.com/office/drawing/2014/main" id="{328F0937-9D97-DCDF-FBFF-97ED56B76CAC}"/>
                </a:ext>
              </a:extLst>
            </p:cNvPr>
            <p:cNvPicPr>
              <a:picLocks noChangeAspect="1"/>
            </p:cNvPicPr>
            <p:nvPr/>
          </p:nvPicPr>
          <p:blipFill>
            <a:blip r:embed="rId5"/>
            <a:stretch>
              <a:fillRect/>
            </a:stretch>
          </p:blipFill>
          <p:spPr>
            <a:xfrm>
              <a:off x="5028634" y="2003312"/>
              <a:ext cx="4332649" cy="2097713"/>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C555813-4ED6-4DA7-9A03-59D11C4CEB8B}"/>
                  </a:ext>
                </a:extLst>
              </p:cNvPr>
              <p:cNvSpPr txBox="1"/>
              <p:nvPr/>
            </p:nvSpPr>
            <p:spPr>
              <a:xfrm>
                <a:off x="61564" y="4257469"/>
                <a:ext cx="11784948" cy="755656"/>
              </a:xfrm>
              <a:prstGeom prst="rect">
                <a:avLst/>
              </a:prstGeom>
              <a:noFill/>
            </p:spPr>
            <p:txBody>
              <a:bodyPr wrap="square">
                <a:spAutoFit/>
              </a:bodyPr>
              <a:lstStyle/>
              <a:p>
                <a:pPr algn="just"/>
                <a:r>
                  <a:rPr lang="tr-TR" sz="1400" dirty="0"/>
                  <a:t>Normal gerilme</a:t>
                </a:r>
                <a14:m>
                  <m:oMath xmlns:m="http://schemas.openxmlformats.org/officeDocument/2006/math">
                    <m:r>
                      <a:rPr lang="tr-TR" sz="1400" b="0" i="0" smtClean="0">
                        <a:latin typeface="Cambria Math" panose="02040503050406030204" pitchFamily="18" charset="0"/>
                      </a:rPr>
                      <m:t> </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ea typeface="Cambria Math" panose="02040503050406030204" pitchFamily="18" charset="0"/>
                          </a:rPr>
                          <m:t>𝑥</m:t>
                        </m:r>
                        <m:r>
                          <a:rPr lang="tr-TR" sz="1400" b="0" i="1" smtClean="0">
                            <a:latin typeface="Cambria Math" panose="02040503050406030204" pitchFamily="18" charset="0"/>
                            <a:ea typeface="Cambria Math" panose="02040503050406030204" pitchFamily="18" charset="0"/>
                          </a:rPr>
                          <m:t>′</m:t>
                        </m:r>
                      </m:sub>
                    </m:sSub>
                  </m:oMath>
                </a14:m>
                <a:r>
                  <a:rPr lang="tr-TR" sz="1400" i="1" dirty="0"/>
                  <a:t> ve kayma gerilmesi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ea typeface="Cambria Math" panose="02040503050406030204" pitchFamily="18" charset="0"/>
                          </a:rPr>
                          <m:t>𝑥</m:t>
                        </m:r>
                        <m:r>
                          <a:rPr lang="tr-TR" sz="1400" i="1">
                            <a:latin typeface="Cambria Math" panose="02040503050406030204" pitchFamily="18" charset="0"/>
                            <a:ea typeface="Cambria Math" panose="02040503050406030204" pitchFamily="18" charset="0"/>
                          </a:rPr>
                          <m:t>′</m:t>
                        </m:r>
                        <m:r>
                          <a:rPr lang="tr-TR" sz="1400" i="1">
                            <a:latin typeface="Cambria Math" panose="02040503050406030204" pitchFamily="18" charset="0"/>
                          </a:rPr>
                          <m:t>𝑦</m:t>
                        </m:r>
                        <m:r>
                          <a:rPr lang="tr-TR" sz="1400" i="1">
                            <a:latin typeface="Cambria Math" panose="02040503050406030204" pitchFamily="18" charset="0"/>
                          </a:rPr>
                          <m:t>′</m:t>
                        </m:r>
                      </m:sub>
                    </m:sSub>
                  </m:oMath>
                </a14:m>
                <a:r>
                  <a:rPr lang="tr-TR" sz="1400" i="1" dirty="0"/>
                  <a:t> </a:t>
                </a:r>
                <a:r>
                  <a:rPr lang="tr-TR" sz="1400" i="1" dirty="0" err="1"/>
                  <a:t>nin</a:t>
                </a:r>
                <a:r>
                  <a:rPr lang="tr-TR" sz="1400" i="1" dirty="0"/>
                  <a:t> hesaplanması için </a:t>
                </a:r>
                <a14:m>
                  <m:oMath xmlns:m="http://schemas.openxmlformats.org/officeDocument/2006/math">
                    <m:r>
                      <a:rPr lang="tr-TR" sz="1400" b="0" i="1" smtClean="0">
                        <a:latin typeface="Cambria Math" panose="02040503050406030204" pitchFamily="18" charset="0"/>
                      </a:rPr>
                      <m:t>𝑥</m:t>
                    </m:r>
                    <m:r>
                      <a:rPr lang="tr-TR" sz="1400" b="0" i="1" smtClean="0">
                        <a:latin typeface="Cambria Math" panose="02040503050406030204" pitchFamily="18" charset="0"/>
                      </a:rPr>
                      <m:t> </m:t>
                    </m:r>
                    <m:r>
                      <a:rPr lang="tr-TR" sz="1400" b="0" i="1" smtClean="0">
                        <a:latin typeface="Cambria Math" panose="02040503050406030204" pitchFamily="18" charset="0"/>
                      </a:rPr>
                      <m:t>𝑣𝑒</m:t>
                    </m:r>
                    <m:r>
                      <a:rPr lang="tr-TR" sz="1400" b="0" i="1" smtClean="0">
                        <a:latin typeface="Cambria Math" panose="02040503050406030204" pitchFamily="18" charset="0"/>
                      </a:rPr>
                      <m:t> </m:t>
                    </m:r>
                    <m:r>
                      <a:rPr lang="tr-TR" sz="1400" b="0" i="1" smtClean="0">
                        <a:latin typeface="Cambria Math" panose="02040503050406030204" pitchFamily="18" charset="0"/>
                      </a:rPr>
                      <m:t>𝑥</m:t>
                    </m:r>
                    <m:r>
                      <a:rPr lang="tr-TR" sz="1400" b="0" i="1" smtClean="0">
                        <a:latin typeface="Cambria Math" panose="02040503050406030204" pitchFamily="18" charset="0"/>
                      </a:rPr>
                      <m:t>′</m:t>
                    </m:r>
                  </m:oMath>
                </a14:m>
                <a:r>
                  <a:rPr lang="tr-TR" sz="1400" dirty="0"/>
                  <a:t> eksenlerine dik olan bir yüzlere sahip prizmayı ele alalım. Prizmanın eğik yüzey alanı </a:t>
                </a:r>
                <a14:m>
                  <m:oMath xmlns:m="http://schemas.openxmlformats.org/officeDocument/2006/math">
                    <m:r>
                      <a:rPr lang="tr-TR" sz="140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𝐴</m:t>
                    </m:r>
                  </m:oMath>
                </a14:m>
                <a:r>
                  <a:rPr lang="tr-TR" sz="1400" dirty="0"/>
                  <a:t> ile tanımlanırsa düşey ve yatay yüzeylerin alanları sırasıyla </a:t>
                </a:r>
                <a14:m>
                  <m:oMath xmlns:m="http://schemas.openxmlformats.org/officeDocument/2006/math">
                    <m:r>
                      <a:rPr lang="tr-TR" sz="1400" i="1">
                        <a:latin typeface="Cambria Math" panose="02040503050406030204" pitchFamily="18" charset="0"/>
                        <a:ea typeface="Cambria Math" panose="02040503050406030204" pitchFamily="18" charset="0"/>
                      </a:rPr>
                      <m:t>∆</m:t>
                    </m:r>
                    <m:r>
                      <a:rPr lang="tr-TR" sz="1400" i="1">
                        <a:latin typeface="Cambria Math" panose="02040503050406030204" pitchFamily="18" charset="0"/>
                        <a:ea typeface="Cambria Math" panose="02040503050406030204" pitchFamily="18" charset="0"/>
                      </a:rPr>
                      <m:t>𝐴𝑐𝑜𝑠</m:t>
                    </m:r>
                    <m:r>
                      <a:rPr lang="tr-TR" sz="1400" b="0" i="1" smtClean="0">
                        <a:latin typeface="Cambria Math" panose="02040503050406030204" pitchFamily="18" charset="0"/>
                        <a:ea typeface="Cambria Math" panose="02040503050406030204" pitchFamily="18" charset="0"/>
                      </a:rPr>
                      <m:t>𝜃</m:t>
                    </m:r>
                  </m:oMath>
                </a14:m>
                <a:r>
                  <a:rPr lang="tr-TR" sz="1400" dirty="0"/>
                  <a:t> ve </a:t>
                </a:r>
                <a14:m>
                  <m:oMath xmlns:m="http://schemas.openxmlformats.org/officeDocument/2006/math">
                    <m:r>
                      <a:rPr lang="tr-TR" sz="1400" i="1">
                        <a:latin typeface="Cambria Math" panose="02040503050406030204" pitchFamily="18" charset="0"/>
                        <a:ea typeface="Cambria Math" panose="02040503050406030204" pitchFamily="18" charset="0"/>
                      </a:rPr>
                      <m:t>∆</m:t>
                    </m:r>
                    <m:r>
                      <a:rPr lang="tr-TR" sz="1400" i="1">
                        <a:latin typeface="Cambria Math" panose="02040503050406030204" pitchFamily="18" charset="0"/>
                        <a:ea typeface="Cambria Math" panose="02040503050406030204" pitchFamily="18" charset="0"/>
                      </a:rPr>
                      <m:t>𝐴𝑠𝑖𝑛</m:t>
                    </m:r>
                    <m:r>
                      <a:rPr lang="tr-TR" sz="1400" i="1">
                        <a:latin typeface="Cambria Math" panose="02040503050406030204" pitchFamily="18" charset="0"/>
                        <a:ea typeface="Cambria Math" panose="02040503050406030204" pitchFamily="18" charset="0"/>
                      </a:rPr>
                      <m:t>𝜃</m:t>
                    </m:r>
                  </m:oMath>
                </a14:m>
                <a:r>
                  <a:rPr lang="tr-TR" sz="1400" dirty="0"/>
                  <a:t> olarak hesaplanır. Şekilde görüldüğü gibi prizmanın dengesi için </a:t>
                </a:r>
                <a14:m>
                  <m:oMath xmlns:m="http://schemas.openxmlformats.org/officeDocument/2006/math">
                    <m:r>
                      <a:rPr lang="tr-TR" sz="1400" b="0" i="1" smtClean="0">
                        <a:latin typeface="Cambria Math" panose="02040503050406030204" pitchFamily="18" charset="0"/>
                      </a:rPr>
                      <m:t>𝑥𝑦</m:t>
                    </m:r>
                  </m:oMath>
                </a14:m>
                <a:r>
                  <a:rPr lang="tr-TR" sz="1400" dirty="0"/>
                  <a:t> eksen takımındaki kuvvetler ile </a:t>
                </a:r>
                <a14:m>
                  <m:oMath xmlns:m="http://schemas.openxmlformats.org/officeDocument/2006/math">
                    <m:r>
                      <a:rPr lang="tr-TR" sz="1400" i="1">
                        <a:latin typeface="Cambria Math" panose="02040503050406030204" pitchFamily="18" charset="0"/>
                      </a:rPr>
                      <m:t>𝑥</m:t>
                    </m:r>
                    <m:r>
                      <a:rPr lang="tr-TR" sz="1400" b="0" i="1" smtClean="0">
                        <a:latin typeface="Cambria Math" panose="02040503050406030204" pitchFamily="18" charset="0"/>
                      </a:rPr>
                      <m:t>′</m:t>
                    </m:r>
                    <m:r>
                      <a:rPr lang="tr-TR" sz="1400" i="1">
                        <a:latin typeface="Cambria Math" panose="02040503050406030204" pitchFamily="18" charset="0"/>
                      </a:rPr>
                      <m:t>𝑦</m:t>
                    </m:r>
                    <m:r>
                      <a:rPr lang="tr-TR" sz="1400" b="0" i="1" smtClean="0">
                        <a:latin typeface="Cambria Math" panose="02040503050406030204" pitchFamily="18" charset="0"/>
                      </a:rPr>
                      <m:t>′</m:t>
                    </m:r>
                    <m:r>
                      <a:rPr lang="tr-TR" sz="1400" i="1">
                        <a:latin typeface="Cambria Math" panose="02040503050406030204" pitchFamily="18" charset="0"/>
                      </a:rPr>
                      <m:t> </m:t>
                    </m:r>
                  </m:oMath>
                </a14:m>
                <a:r>
                  <a:rPr lang="tr-TR" sz="1400" dirty="0"/>
                  <a:t>eksenlerindeki kuvvetlerin dengesi yazılırsa;</a:t>
                </a:r>
                <a:endParaRPr lang="tr-TR" dirty="0">
                  <a:solidFill>
                    <a:srgbClr val="C00000"/>
                  </a:solidFill>
                </a:endParaRPr>
              </a:p>
            </p:txBody>
          </p:sp>
        </mc:Choice>
        <mc:Fallback xmlns="">
          <p:sp>
            <p:nvSpPr>
              <p:cNvPr id="17" name="TextBox 16">
                <a:extLst>
                  <a:ext uri="{FF2B5EF4-FFF2-40B4-BE49-F238E27FC236}">
                    <a16:creationId xmlns:a16="http://schemas.microsoft.com/office/drawing/2014/main" id="{4C555813-4ED6-4DA7-9A03-59D11C4CEB8B}"/>
                  </a:ext>
                </a:extLst>
              </p:cNvPr>
              <p:cNvSpPr txBox="1">
                <a:spLocks noRot="1" noChangeAspect="1" noMove="1" noResize="1" noEditPoints="1" noAdjustHandles="1" noChangeArrowheads="1" noChangeShapeType="1" noTextEdit="1"/>
              </p:cNvSpPr>
              <p:nvPr/>
            </p:nvSpPr>
            <p:spPr>
              <a:xfrm>
                <a:off x="61564" y="4257469"/>
                <a:ext cx="11784948" cy="755656"/>
              </a:xfrm>
              <a:prstGeom prst="rect">
                <a:avLst/>
              </a:prstGeom>
              <a:blipFill>
                <a:blip r:embed="rId6"/>
                <a:stretch>
                  <a:fillRect l="-155" t="-806" r="-155" b="-8065"/>
                </a:stretch>
              </a:blipFill>
            </p:spPr>
            <p:txBody>
              <a:bodyPr/>
              <a:lstStyle/>
              <a:p>
                <a:r>
                  <a:rPr lang="en-GB">
                    <a:noFill/>
                  </a:rPr>
                  <a:t> </a:t>
                </a:r>
              </a:p>
            </p:txBody>
          </p:sp>
        </mc:Fallback>
      </mc:AlternateContent>
      <p:pic>
        <p:nvPicPr>
          <p:cNvPr id="19" name="Picture 18">
            <a:extLst>
              <a:ext uri="{FF2B5EF4-FFF2-40B4-BE49-F238E27FC236}">
                <a16:creationId xmlns:a16="http://schemas.microsoft.com/office/drawing/2014/main" id="{CCD62C88-2F3D-BC71-ABE0-1D0F51C313CF}"/>
              </a:ext>
            </a:extLst>
          </p:cNvPr>
          <p:cNvPicPr>
            <a:picLocks noChangeAspect="1"/>
          </p:cNvPicPr>
          <p:nvPr/>
        </p:nvPicPr>
        <p:blipFill>
          <a:blip r:embed="rId7"/>
          <a:stretch>
            <a:fillRect/>
          </a:stretch>
        </p:blipFill>
        <p:spPr>
          <a:xfrm>
            <a:off x="3622047" y="5347539"/>
            <a:ext cx="5581650" cy="1276350"/>
          </a:xfrm>
          <a:prstGeom prst="rect">
            <a:avLst/>
          </a:prstGeom>
          <a:ln>
            <a:solidFill>
              <a:schemeClr val="tx1"/>
            </a:solidFill>
          </a:ln>
        </p:spPr>
      </p:pic>
      <p:sp>
        <p:nvSpPr>
          <p:cNvPr id="2" name="Title 1">
            <a:extLst>
              <a:ext uri="{FF2B5EF4-FFF2-40B4-BE49-F238E27FC236}">
                <a16:creationId xmlns:a16="http://schemas.microsoft.com/office/drawing/2014/main" id="{2E3E0C44-E72E-D376-42A9-4302C3C0725E}"/>
              </a:ext>
            </a:extLst>
          </p:cNvPr>
          <p:cNvSpPr txBox="1">
            <a:spLocks/>
          </p:cNvSpPr>
          <p:nvPr/>
        </p:nvSpPr>
        <p:spPr bwMode="black">
          <a:xfrm>
            <a:off x="13321" y="20070"/>
            <a:ext cx="7627804"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Gerilme Hali)</a:t>
            </a:r>
          </a:p>
        </p:txBody>
      </p:sp>
      <p:sp>
        <p:nvSpPr>
          <p:cNvPr id="4" name="TextBox 3">
            <a:extLst>
              <a:ext uri="{FF2B5EF4-FFF2-40B4-BE49-F238E27FC236}">
                <a16:creationId xmlns:a16="http://schemas.microsoft.com/office/drawing/2014/main" id="{27C64ED3-285B-CB13-FA61-3C1C32FBB998}"/>
              </a:ext>
            </a:extLst>
          </p:cNvPr>
          <p:cNvSpPr txBox="1"/>
          <p:nvPr/>
        </p:nvSpPr>
        <p:spPr>
          <a:xfrm>
            <a:off x="2019782" y="3874818"/>
            <a:ext cx="5537195" cy="215444"/>
          </a:xfrm>
          <a:prstGeom prst="rect">
            <a:avLst/>
          </a:prstGeom>
          <a:noFill/>
        </p:spPr>
        <p:txBody>
          <a:bodyPr wrap="square">
            <a:spAutoFit/>
          </a:bodyPr>
          <a:lstStyle/>
          <a:p>
            <a:r>
              <a:rPr lang="en-GB" sz="800" dirty="0"/>
              <a:t>Beer, F. P., DeWolf, J. T., Mazurek D.F., Johnston R.E. Jr., 2012, Mechanics of Materials, Sixth Edition,</a:t>
            </a:r>
          </a:p>
        </p:txBody>
      </p:sp>
    </p:spTree>
    <p:extLst>
      <p:ext uri="{BB962C8B-B14F-4D97-AF65-F5344CB8AC3E}">
        <p14:creationId xmlns:p14="http://schemas.microsoft.com/office/powerpoint/2010/main" val="3171485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6003658"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7</a:t>
            </a:fld>
            <a:endParaRPr lang="tr-TR"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C555813-4ED6-4DA7-9A03-59D11C4CEB8B}"/>
                  </a:ext>
                </a:extLst>
              </p:cNvPr>
              <p:cNvSpPr txBox="1"/>
              <p:nvPr/>
            </p:nvSpPr>
            <p:spPr>
              <a:xfrm>
                <a:off x="179605" y="821273"/>
                <a:ext cx="11784948" cy="334387"/>
              </a:xfrm>
              <a:prstGeom prst="rect">
                <a:avLst/>
              </a:prstGeom>
              <a:noFill/>
            </p:spPr>
            <p:txBody>
              <a:bodyPr wrap="square">
                <a:spAutoFit/>
              </a:bodyPr>
              <a:lstStyle/>
              <a:p>
                <a:pPr algn="just"/>
                <a:r>
                  <a:rPr lang="tr-TR" sz="1400" dirty="0"/>
                  <a:t>İlk denklemi </a:t>
                </a:r>
                <a14:m>
                  <m:oMath xmlns:m="http://schemas.openxmlformats.org/officeDocument/2006/math">
                    <m:sSub>
                      <m:sSubPr>
                        <m:ctrlPr>
                          <a:rPr lang="tr-TR" sz="1400" i="1">
                            <a:latin typeface="Cambria Math" panose="02040503050406030204" pitchFamily="18" charset="0"/>
                          </a:rPr>
                        </m:ctrlPr>
                      </m:sSubPr>
                      <m:e>
                        <m:r>
                          <a:rPr lang="tr-TR" sz="1400" b="0" i="1">
                            <a:latin typeface="Cambria Math" panose="02040503050406030204" pitchFamily="18" charset="0"/>
                            <a:ea typeface="Cambria Math" panose="02040503050406030204" pitchFamily="18" charset="0"/>
                          </a:rPr>
                          <m:t>𝜎</m:t>
                        </m:r>
                      </m:e>
                      <m:sub>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𝑥</m:t>
                            </m:r>
                          </m:e>
                          <m:sup>
                            <m:r>
                              <a:rPr lang="tr-TR" sz="1400" b="0" i="1" smtClean="0">
                                <a:latin typeface="Cambria Math" panose="02040503050406030204" pitchFamily="18" charset="0"/>
                                <a:ea typeface="Cambria Math" panose="02040503050406030204" pitchFamily="18" charset="0"/>
                              </a:rPr>
                              <m:t>′</m:t>
                            </m:r>
                          </m:sup>
                        </m:sSup>
                      </m:sub>
                    </m:sSub>
                  </m:oMath>
                </a14:m>
                <a:r>
                  <a:rPr lang="tr-TR" sz="1400" i="1" dirty="0"/>
                  <a:t> </a:t>
                </a:r>
                <a:r>
                  <a:rPr lang="tr-TR" sz="1400" dirty="0"/>
                  <a:t>için, ikinci denklemi ise </a:t>
                </a:r>
                <a14:m>
                  <m:oMath xmlns:m="http://schemas.openxmlformats.org/officeDocument/2006/math">
                    <m:sSub>
                      <m:sSubPr>
                        <m:ctrlPr>
                          <a:rPr lang="tr-TR" sz="1400" i="1">
                            <a:latin typeface="Cambria Math" panose="02040503050406030204" pitchFamily="18" charset="0"/>
                          </a:rPr>
                        </m:ctrlPr>
                      </m:sSubPr>
                      <m:e>
                        <m:r>
                          <a:rPr lang="tr-TR" sz="1400" b="0" i="1">
                            <a:latin typeface="Cambria Math" panose="02040503050406030204" pitchFamily="18" charset="0"/>
                            <a:ea typeface="Cambria Math" panose="02040503050406030204" pitchFamily="18" charset="0"/>
                          </a:rPr>
                          <m:t>𝜏</m:t>
                        </m:r>
                      </m:e>
                      <m:sub>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𝑥</m:t>
                            </m:r>
                          </m:e>
                          <m:sup>
                            <m:r>
                              <a:rPr lang="tr-TR" sz="1400" b="0" i="1" smtClean="0">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𝑦</m:t>
                            </m:r>
                          </m:e>
                          <m:sup>
                            <m:r>
                              <a:rPr lang="tr-TR" sz="1400" b="0" i="1">
                                <a:latin typeface="Cambria Math" panose="02040503050406030204" pitchFamily="18" charset="0"/>
                                <a:ea typeface="Cambria Math" panose="02040503050406030204" pitchFamily="18" charset="0"/>
                              </a:rPr>
                              <m:t>′</m:t>
                            </m:r>
                          </m:sup>
                        </m:sSup>
                      </m:sub>
                    </m:sSub>
                  </m:oMath>
                </a14:m>
                <a:r>
                  <a:rPr lang="tr-TR" sz="1400" i="1" dirty="0"/>
                  <a:t> için çözersek; </a:t>
                </a:r>
                <a:endParaRPr lang="tr-TR" dirty="0">
                  <a:solidFill>
                    <a:srgbClr val="C00000"/>
                  </a:solidFill>
                </a:endParaRPr>
              </a:p>
            </p:txBody>
          </p:sp>
        </mc:Choice>
        <mc:Fallback xmlns="">
          <p:sp>
            <p:nvSpPr>
              <p:cNvPr id="17" name="TextBox 16">
                <a:extLst>
                  <a:ext uri="{FF2B5EF4-FFF2-40B4-BE49-F238E27FC236}">
                    <a16:creationId xmlns:a16="http://schemas.microsoft.com/office/drawing/2014/main" id="{4C555813-4ED6-4DA7-9A03-59D11C4CEB8B}"/>
                  </a:ext>
                </a:extLst>
              </p:cNvPr>
              <p:cNvSpPr txBox="1">
                <a:spLocks noRot="1" noChangeAspect="1" noMove="1" noResize="1" noEditPoints="1" noAdjustHandles="1" noChangeArrowheads="1" noChangeShapeType="1" noTextEdit="1"/>
              </p:cNvSpPr>
              <p:nvPr/>
            </p:nvSpPr>
            <p:spPr>
              <a:xfrm>
                <a:off x="179605" y="821273"/>
                <a:ext cx="11784948" cy="334387"/>
              </a:xfrm>
              <a:prstGeom prst="rect">
                <a:avLst/>
              </a:prstGeom>
              <a:blipFill>
                <a:blip r:embed="rId3"/>
                <a:stretch>
                  <a:fillRect l="-155" t="-3636" b="-10909"/>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9E8B6BAC-8373-D17A-E446-AB5C33E21293}"/>
              </a:ext>
            </a:extLst>
          </p:cNvPr>
          <p:cNvPicPr>
            <a:picLocks noChangeAspect="1"/>
          </p:cNvPicPr>
          <p:nvPr/>
        </p:nvPicPr>
        <p:blipFill>
          <a:blip r:embed="rId4"/>
          <a:stretch>
            <a:fillRect/>
          </a:stretch>
        </p:blipFill>
        <p:spPr>
          <a:xfrm>
            <a:off x="3632076" y="1256873"/>
            <a:ext cx="4619625" cy="819150"/>
          </a:xfrm>
          <a:prstGeom prst="rect">
            <a:avLst/>
          </a:prstGeom>
          <a:ln>
            <a:solidFill>
              <a:schemeClr val="tx1"/>
            </a:solidFill>
          </a:ln>
        </p:spPr>
      </p:pic>
      <p:sp>
        <p:nvSpPr>
          <p:cNvPr id="6" name="TextBox 5">
            <a:extLst>
              <a:ext uri="{FF2B5EF4-FFF2-40B4-BE49-F238E27FC236}">
                <a16:creationId xmlns:a16="http://schemas.microsoft.com/office/drawing/2014/main" id="{A2CF91FD-C8D2-BA25-64A4-5748B273BC4F}"/>
              </a:ext>
            </a:extLst>
          </p:cNvPr>
          <p:cNvSpPr txBox="1"/>
          <p:nvPr/>
        </p:nvSpPr>
        <p:spPr>
          <a:xfrm>
            <a:off x="179604" y="2275363"/>
            <a:ext cx="8457401" cy="584775"/>
          </a:xfrm>
          <a:prstGeom prst="rect">
            <a:avLst/>
          </a:prstGeom>
          <a:noFill/>
        </p:spPr>
        <p:txBody>
          <a:bodyPr wrap="square">
            <a:spAutoFit/>
          </a:bodyPr>
          <a:lstStyle/>
          <a:p>
            <a:pPr algn="just"/>
            <a:r>
              <a:rPr lang="tr-TR" sz="1400" dirty="0"/>
              <a:t>Trigonometrik bağıntılar hatırlanır ve denklemlerde yerlerine yazılarak düzenlenirse </a:t>
            </a:r>
            <a:endParaRPr lang="en-GB" sz="1400" dirty="0"/>
          </a:p>
          <a:p>
            <a:pPr algn="just"/>
            <a:endParaRPr lang="tr-TR" dirty="0">
              <a:solidFill>
                <a:srgbClr val="C00000"/>
              </a:solidFill>
            </a:endParaRPr>
          </a:p>
        </p:txBody>
      </p:sp>
      <p:grpSp>
        <p:nvGrpSpPr>
          <p:cNvPr id="15" name="Group 14">
            <a:extLst>
              <a:ext uri="{FF2B5EF4-FFF2-40B4-BE49-F238E27FC236}">
                <a16:creationId xmlns:a16="http://schemas.microsoft.com/office/drawing/2014/main" id="{329D6B8F-A273-EB3E-206B-DA4831087EEF}"/>
              </a:ext>
            </a:extLst>
          </p:cNvPr>
          <p:cNvGrpSpPr/>
          <p:nvPr/>
        </p:nvGrpSpPr>
        <p:grpSpPr>
          <a:xfrm>
            <a:off x="2584336" y="2567750"/>
            <a:ext cx="6174832" cy="492857"/>
            <a:chOff x="2557176" y="2770510"/>
            <a:chExt cx="6174832" cy="492857"/>
          </a:xfrm>
        </p:grpSpPr>
        <p:pic>
          <p:nvPicPr>
            <p:cNvPr id="8" name="Picture 7">
              <a:extLst>
                <a:ext uri="{FF2B5EF4-FFF2-40B4-BE49-F238E27FC236}">
                  <a16:creationId xmlns:a16="http://schemas.microsoft.com/office/drawing/2014/main" id="{03A56EBA-C487-246A-71D0-D594EBDCEF43}"/>
                </a:ext>
              </a:extLst>
            </p:cNvPr>
            <p:cNvPicPr>
              <a:picLocks noChangeAspect="1"/>
            </p:cNvPicPr>
            <p:nvPr/>
          </p:nvPicPr>
          <p:blipFill>
            <a:blip r:embed="rId5"/>
            <a:stretch>
              <a:fillRect/>
            </a:stretch>
          </p:blipFill>
          <p:spPr>
            <a:xfrm>
              <a:off x="2557176" y="2864233"/>
              <a:ext cx="3260175" cy="313205"/>
            </a:xfrm>
            <a:prstGeom prst="rect">
              <a:avLst/>
            </a:prstGeom>
            <a:ln>
              <a:solidFill>
                <a:schemeClr val="tx1"/>
              </a:solidFill>
            </a:ln>
          </p:spPr>
        </p:pic>
        <p:pic>
          <p:nvPicPr>
            <p:cNvPr id="13" name="Picture 12">
              <a:extLst>
                <a:ext uri="{FF2B5EF4-FFF2-40B4-BE49-F238E27FC236}">
                  <a16:creationId xmlns:a16="http://schemas.microsoft.com/office/drawing/2014/main" id="{2C072840-0514-DF85-1BB8-BCF0C862CD8D}"/>
                </a:ext>
              </a:extLst>
            </p:cNvPr>
            <p:cNvPicPr>
              <a:picLocks noChangeAspect="1"/>
            </p:cNvPicPr>
            <p:nvPr/>
          </p:nvPicPr>
          <p:blipFill>
            <a:blip r:embed="rId6"/>
            <a:stretch>
              <a:fillRect/>
            </a:stretch>
          </p:blipFill>
          <p:spPr>
            <a:xfrm>
              <a:off x="5914729" y="2770510"/>
              <a:ext cx="2817279" cy="492857"/>
            </a:xfrm>
            <a:prstGeom prst="rect">
              <a:avLst/>
            </a:prstGeom>
            <a:ln>
              <a:solidFill>
                <a:schemeClr val="tx1"/>
              </a:solidFill>
            </a:ln>
          </p:spPr>
        </p:pic>
      </p:grpSp>
      <p:pic>
        <p:nvPicPr>
          <p:cNvPr id="20" name="Picture 19">
            <a:extLst>
              <a:ext uri="{FF2B5EF4-FFF2-40B4-BE49-F238E27FC236}">
                <a16:creationId xmlns:a16="http://schemas.microsoft.com/office/drawing/2014/main" id="{00C6C6B2-1D24-6856-B0C5-317D8D1BB5A6}"/>
              </a:ext>
            </a:extLst>
          </p:cNvPr>
          <p:cNvPicPr>
            <a:picLocks noChangeAspect="1"/>
          </p:cNvPicPr>
          <p:nvPr/>
        </p:nvPicPr>
        <p:blipFill>
          <a:blip r:embed="rId7"/>
          <a:stretch>
            <a:fillRect/>
          </a:stretch>
        </p:blipFill>
        <p:spPr>
          <a:xfrm>
            <a:off x="4043362" y="3259691"/>
            <a:ext cx="4105275" cy="685800"/>
          </a:xfrm>
          <a:prstGeom prst="rect">
            <a:avLst/>
          </a:prstGeom>
          <a:ln>
            <a:solidFill>
              <a:schemeClr val="tx1"/>
            </a:solidFill>
          </a:ln>
        </p:spPr>
      </p:pic>
      <p:pic>
        <p:nvPicPr>
          <p:cNvPr id="22" name="Picture 21">
            <a:extLst>
              <a:ext uri="{FF2B5EF4-FFF2-40B4-BE49-F238E27FC236}">
                <a16:creationId xmlns:a16="http://schemas.microsoft.com/office/drawing/2014/main" id="{56CE6010-00AD-DEDE-A600-AD960B247642}"/>
              </a:ext>
            </a:extLst>
          </p:cNvPr>
          <p:cNvPicPr>
            <a:picLocks noChangeAspect="1"/>
          </p:cNvPicPr>
          <p:nvPr/>
        </p:nvPicPr>
        <p:blipFill>
          <a:blip r:embed="rId8"/>
          <a:stretch>
            <a:fillRect/>
          </a:stretch>
        </p:blipFill>
        <p:spPr>
          <a:xfrm>
            <a:off x="4443411" y="4016431"/>
            <a:ext cx="3305175" cy="657225"/>
          </a:xfrm>
          <a:prstGeom prst="rect">
            <a:avLst/>
          </a:prstGeom>
          <a:ln>
            <a:solidFill>
              <a:schemeClr val="tx1"/>
            </a:solidFill>
          </a:ln>
        </p:spPr>
      </p:pic>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E63CA4D5-97A6-73EA-1216-F9C540792C79}"/>
                  </a:ext>
                </a:extLst>
              </p:cNvPr>
              <p:cNvSpPr txBox="1"/>
              <p:nvPr/>
            </p:nvSpPr>
            <p:spPr>
              <a:xfrm>
                <a:off x="124505" y="4744596"/>
                <a:ext cx="11784948" cy="334387"/>
              </a:xfrm>
              <a:prstGeom prst="rect">
                <a:avLst/>
              </a:prstGeom>
              <a:noFill/>
            </p:spPr>
            <p:txBody>
              <a:bodyPr wrap="square">
                <a:spAutoFit/>
              </a:bodyPr>
              <a:lstStyle/>
              <a:p>
                <a:pPr algn="just"/>
                <a14:m>
                  <m:oMath xmlns:m="http://schemas.openxmlformats.org/officeDocument/2006/math">
                    <m:sSub>
                      <m:sSubPr>
                        <m:ctrlPr>
                          <a:rPr lang="tr-TR" sz="1400" i="1" smtClean="0">
                            <a:latin typeface="Cambria Math" panose="02040503050406030204" pitchFamily="18" charset="0"/>
                          </a:rPr>
                        </m:ctrlPr>
                      </m:sSubPr>
                      <m:e>
                        <m:r>
                          <a:rPr lang="tr-TR" sz="1400" b="0" i="1">
                            <a:latin typeface="Cambria Math" panose="02040503050406030204" pitchFamily="18" charset="0"/>
                            <a:ea typeface="Cambria Math" panose="02040503050406030204" pitchFamily="18" charset="0"/>
                          </a:rPr>
                          <m:t>𝜎</m:t>
                        </m:r>
                      </m:e>
                      <m:sub>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𝑦</m:t>
                            </m:r>
                          </m:e>
                          <m:sup>
                            <m:r>
                              <a:rPr lang="tr-TR" sz="1400" b="0" i="1" smtClean="0">
                                <a:latin typeface="Cambria Math" panose="02040503050406030204" pitchFamily="18" charset="0"/>
                                <a:ea typeface="Cambria Math" panose="02040503050406030204" pitchFamily="18" charset="0"/>
                              </a:rPr>
                              <m:t>′</m:t>
                            </m:r>
                          </m:sup>
                        </m:sSup>
                      </m:sub>
                    </m:sSub>
                  </m:oMath>
                </a14:m>
                <a:r>
                  <a:rPr lang="tr-TR" sz="1400" i="1" dirty="0"/>
                  <a:t> </a:t>
                </a:r>
                <a:r>
                  <a:rPr lang="tr-TR" sz="1400" dirty="0"/>
                  <a:t>için ise </a:t>
                </a:r>
                <a14:m>
                  <m:oMath xmlns:m="http://schemas.openxmlformats.org/officeDocument/2006/math">
                    <m:r>
                      <a:rPr lang="tr-TR" sz="1400" i="1" smtClean="0">
                        <a:latin typeface="Cambria Math" panose="02040503050406030204" pitchFamily="18" charset="0"/>
                        <a:ea typeface="Cambria Math" panose="02040503050406030204" pitchFamily="18" charset="0"/>
                      </a:rPr>
                      <m:t>𝜃</m:t>
                    </m:r>
                  </m:oMath>
                </a14:m>
                <a:r>
                  <a:rPr lang="tr-TR" sz="1400" dirty="0"/>
                  <a:t> açısı </a:t>
                </a:r>
                <a14:m>
                  <m:oMath xmlns:m="http://schemas.openxmlformats.org/officeDocument/2006/math">
                    <m:r>
                      <a:rPr lang="tr-T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+90</m:t>
                    </m:r>
                  </m:oMath>
                </a14:m>
                <a:r>
                  <a:rPr lang="tr-TR" sz="1400" dirty="0"/>
                  <a:t> olarak alınır ve gerekli trigonometrik eşitlikler kullanılırsa;</a:t>
                </a:r>
                <a:endParaRPr lang="tr-TR" dirty="0">
                  <a:solidFill>
                    <a:srgbClr val="C00000"/>
                  </a:solidFill>
                </a:endParaRPr>
              </a:p>
            </p:txBody>
          </p:sp>
        </mc:Choice>
        <mc:Fallback xmlns="">
          <p:sp>
            <p:nvSpPr>
              <p:cNvPr id="23" name="TextBox 22">
                <a:extLst>
                  <a:ext uri="{FF2B5EF4-FFF2-40B4-BE49-F238E27FC236}">
                    <a16:creationId xmlns:a16="http://schemas.microsoft.com/office/drawing/2014/main" id="{E63CA4D5-97A6-73EA-1216-F9C540792C79}"/>
                  </a:ext>
                </a:extLst>
              </p:cNvPr>
              <p:cNvSpPr txBox="1">
                <a:spLocks noRot="1" noChangeAspect="1" noMove="1" noResize="1" noEditPoints="1" noAdjustHandles="1" noChangeArrowheads="1" noChangeShapeType="1" noTextEdit="1"/>
              </p:cNvSpPr>
              <p:nvPr/>
            </p:nvSpPr>
            <p:spPr>
              <a:xfrm>
                <a:off x="124505" y="4744596"/>
                <a:ext cx="11784948" cy="334387"/>
              </a:xfrm>
              <a:prstGeom prst="rect">
                <a:avLst/>
              </a:prstGeom>
              <a:blipFill>
                <a:blip r:embed="rId9"/>
                <a:stretch>
                  <a:fillRect t="-1818" b="-10909"/>
                </a:stretch>
              </a:blipFill>
            </p:spPr>
            <p:txBody>
              <a:bodyPr/>
              <a:lstStyle/>
              <a:p>
                <a:r>
                  <a:rPr lang="en-GB">
                    <a:noFill/>
                  </a:rPr>
                  <a:t> </a:t>
                </a:r>
              </a:p>
            </p:txBody>
          </p:sp>
        </mc:Fallback>
      </mc:AlternateContent>
      <p:pic>
        <p:nvPicPr>
          <p:cNvPr id="26" name="Picture 25">
            <a:extLst>
              <a:ext uri="{FF2B5EF4-FFF2-40B4-BE49-F238E27FC236}">
                <a16:creationId xmlns:a16="http://schemas.microsoft.com/office/drawing/2014/main" id="{2163C4A9-52B9-E5E1-ED68-3DEDA9CEDCFF}"/>
              </a:ext>
            </a:extLst>
          </p:cNvPr>
          <p:cNvPicPr>
            <a:picLocks noChangeAspect="1"/>
          </p:cNvPicPr>
          <p:nvPr/>
        </p:nvPicPr>
        <p:blipFill>
          <a:blip r:embed="rId10"/>
          <a:stretch>
            <a:fillRect/>
          </a:stretch>
        </p:blipFill>
        <p:spPr>
          <a:xfrm>
            <a:off x="4043362" y="5149923"/>
            <a:ext cx="3962400" cy="752475"/>
          </a:xfrm>
          <a:prstGeom prst="rect">
            <a:avLst/>
          </a:prstGeom>
          <a:ln>
            <a:solidFill>
              <a:schemeClr val="tx1"/>
            </a:solidFill>
          </a:ln>
        </p:spPr>
      </p:pic>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7205F3E-9B6D-45D8-12A3-7B07A44AFCA8}"/>
                  </a:ext>
                </a:extLst>
              </p:cNvPr>
              <p:cNvSpPr txBox="1"/>
              <p:nvPr/>
            </p:nvSpPr>
            <p:spPr>
              <a:xfrm>
                <a:off x="124505" y="5966704"/>
                <a:ext cx="11840048" cy="549831"/>
              </a:xfrm>
              <a:prstGeom prst="rect">
                <a:avLst/>
              </a:prstGeom>
              <a:noFill/>
            </p:spPr>
            <p:txBody>
              <a:bodyPr wrap="square">
                <a:spAutoFit/>
              </a:bodyPr>
              <a:lstStyle/>
              <a:p>
                <a:r>
                  <a:rPr lang="tr-TR" sz="1400" dirty="0"/>
                  <a:t>olarak yazılır. </a:t>
                </a:r>
                <a14:m>
                  <m:oMath xmlns:m="http://schemas.openxmlformats.org/officeDocument/2006/math">
                    <m:sSub>
                      <m:sSubPr>
                        <m:ctrlPr>
                          <a:rPr lang="tr-TR" sz="1400" i="1" smtClean="0">
                            <a:latin typeface="Cambria Math" panose="02040503050406030204" pitchFamily="18" charset="0"/>
                          </a:rPr>
                        </m:ctrlPr>
                      </m:sSubPr>
                      <m:e>
                        <m:r>
                          <a:rPr lang="tr-TR" sz="1400" b="0" i="1">
                            <a:latin typeface="Cambria Math" panose="02040503050406030204" pitchFamily="18" charset="0"/>
                            <a:ea typeface="Cambria Math" panose="02040503050406030204" pitchFamily="18" charset="0"/>
                          </a:rPr>
                          <m:t>𝜎</m:t>
                        </m:r>
                      </m:e>
                      <m:sub>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𝑥</m:t>
                            </m:r>
                          </m:e>
                          <m:sup>
                            <m:r>
                              <a:rPr lang="tr-TR" sz="1400" b="0" i="1" smtClean="0">
                                <a:latin typeface="Cambria Math" panose="02040503050406030204" pitchFamily="18" charset="0"/>
                                <a:ea typeface="Cambria Math" panose="02040503050406030204" pitchFamily="18" charset="0"/>
                              </a:rPr>
                              <m:t>′</m:t>
                            </m:r>
                          </m:sup>
                        </m:sSup>
                      </m:sub>
                    </m:sSub>
                  </m:oMath>
                </a14:m>
                <a:r>
                  <a:rPr lang="tr-TR" sz="1400" dirty="0"/>
                  <a:t> ve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oMath>
                </a14:m>
                <a:r>
                  <a:rPr lang="tr-TR" sz="1400" dirty="0"/>
                  <a:t> denklemleri toplanırsa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r>
                      <a:rPr lang="tr-TR" sz="1400" b="0" i="1" smtClean="0">
                        <a:latin typeface="Cambria Math" panose="02040503050406030204" pitchFamily="18" charset="0"/>
                        <a:ea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r>
                      <a:rPr lang="tr-TR" sz="1400" b="0" i="1" smtClean="0">
                        <a:latin typeface="Cambria Math" panose="02040503050406030204" pitchFamily="18" charset="0"/>
                        <a:ea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𝑥</m:t>
                        </m:r>
                      </m:sub>
                    </m:sSub>
                    <m:r>
                      <a:rPr lang="tr-TR" sz="1400" b="0" i="1" smtClean="0">
                        <a:latin typeface="Cambria Math" panose="02040503050406030204" pitchFamily="18" charset="0"/>
                        <a:ea typeface="Cambria Math" panose="02040503050406030204" pitchFamily="18" charset="0"/>
                      </a:rPr>
                      <m:t>+</m:t>
                    </m:r>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𝑦</m:t>
                        </m:r>
                      </m:sub>
                    </m:sSub>
                  </m:oMath>
                </a14:m>
                <a:r>
                  <a:rPr lang="tr-TR" sz="1400" dirty="0"/>
                  <a:t> olduğu görülebilir. Böylece düzlem gerilme durumunda noktadaki normal gerilmelerin toplamının eksenlerin dönmesinden bağımsız olduğu ispatlanmış olur.</a:t>
                </a:r>
                <a:endParaRPr lang="en-GB" sz="1400" dirty="0"/>
              </a:p>
            </p:txBody>
          </p:sp>
        </mc:Choice>
        <mc:Fallback xmlns="">
          <p:sp>
            <p:nvSpPr>
              <p:cNvPr id="28" name="TextBox 27">
                <a:extLst>
                  <a:ext uri="{FF2B5EF4-FFF2-40B4-BE49-F238E27FC236}">
                    <a16:creationId xmlns:a16="http://schemas.microsoft.com/office/drawing/2014/main" id="{B7205F3E-9B6D-45D8-12A3-7B07A44AFCA8}"/>
                  </a:ext>
                </a:extLst>
              </p:cNvPr>
              <p:cNvSpPr txBox="1">
                <a:spLocks noRot="1" noChangeAspect="1" noMove="1" noResize="1" noEditPoints="1" noAdjustHandles="1" noChangeArrowheads="1" noChangeShapeType="1" noTextEdit="1"/>
              </p:cNvSpPr>
              <p:nvPr/>
            </p:nvSpPr>
            <p:spPr>
              <a:xfrm>
                <a:off x="124505" y="5966704"/>
                <a:ext cx="11840048" cy="549831"/>
              </a:xfrm>
              <a:prstGeom prst="rect">
                <a:avLst/>
              </a:prstGeom>
              <a:blipFill>
                <a:blip r:embed="rId11"/>
                <a:stretch>
                  <a:fillRect l="-154" t="-2222" b="-11111"/>
                </a:stretch>
              </a:blipFill>
            </p:spPr>
            <p:txBody>
              <a:bodyPr/>
              <a:lstStyle/>
              <a:p>
                <a:r>
                  <a:rPr lang="en-GB">
                    <a:noFill/>
                  </a:rPr>
                  <a:t> </a:t>
                </a:r>
              </a:p>
            </p:txBody>
          </p:sp>
        </mc:Fallback>
      </mc:AlternateContent>
      <p:sp>
        <p:nvSpPr>
          <p:cNvPr id="3" name="Title 1">
            <a:extLst>
              <a:ext uri="{FF2B5EF4-FFF2-40B4-BE49-F238E27FC236}">
                <a16:creationId xmlns:a16="http://schemas.microsoft.com/office/drawing/2014/main" id="{CE5C3031-EB34-03E0-347E-4CAC9C923608}"/>
              </a:ext>
            </a:extLst>
          </p:cNvPr>
          <p:cNvSpPr txBox="1">
            <a:spLocks/>
          </p:cNvSpPr>
          <p:nvPr/>
        </p:nvSpPr>
        <p:spPr bwMode="black">
          <a:xfrm>
            <a:off x="13321" y="20070"/>
            <a:ext cx="7627804" cy="648794"/>
          </a:xfrm>
          <a:prstGeom prst="rect">
            <a:avLst/>
          </a:prstGeom>
          <a:solidFill>
            <a:srgbClr val="FFFFFF"/>
          </a:solidFill>
          <a:ln w="31750" cap="sq">
            <a:solidFill>
              <a:srgbClr val="404040"/>
            </a:solidFill>
            <a:miter lim="800000"/>
          </a:ln>
        </p:spPr>
        <p:txBody>
          <a:bodyPr vert="horz" lIns="182880" tIns="182880" rIns="182880" bIns="182880" rtlCol="0" anchor="b">
            <a:normAutofit fontScale="7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GERİLME ve şekil değiştirme dönüşümleri (Düzlem Gerilme Hali)</a:t>
            </a:r>
          </a:p>
        </p:txBody>
      </p:sp>
    </p:spTree>
    <p:extLst>
      <p:ext uri="{BB962C8B-B14F-4D97-AF65-F5344CB8AC3E}">
        <p14:creationId xmlns:p14="http://schemas.microsoft.com/office/powerpoint/2010/main" val="3913044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0" y="20070"/>
            <a:ext cx="9049199" cy="699990"/>
          </a:xfrm>
          <a:prstGeom prst="rect">
            <a:avLst/>
          </a:prstGeom>
          <a:solidFill>
            <a:srgbClr val="FFFFFF"/>
          </a:solidFill>
          <a:ln w="31750" cap="sq">
            <a:solidFill>
              <a:srgbClr val="404040"/>
            </a:solidFill>
            <a:miter lim="800000"/>
          </a:ln>
        </p:spPr>
        <p:txBody>
          <a:bodyPr vert="horz" lIns="182880" tIns="182880" rIns="182880" bIns="182880" rtlCol="0" anchor="b">
            <a:normAutofit fontScale="850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 (Düzlem Gerilme)</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8</a:t>
            </a:fld>
            <a:endParaRPr lang="tr-TR"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C555813-4ED6-4DA7-9A03-59D11C4CEB8B}"/>
                  </a:ext>
                </a:extLst>
              </p:cNvPr>
              <p:cNvSpPr txBox="1"/>
              <p:nvPr/>
            </p:nvSpPr>
            <p:spPr>
              <a:xfrm>
                <a:off x="124505" y="1766785"/>
                <a:ext cx="11784948" cy="987322"/>
              </a:xfrm>
              <a:prstGeom prst="rect">
                <a:avLst/>
              </a:prstGeom>
              <a:noFill/>
            </p:spPr>
            <p:txBody>
              <a:bodyPr wrap="square">
                <a:spAutoFit/>
              </a:bodyPr>
              <a:lstStyle/>
              <a:p>
                <a:pPr algn="just"/>
                <a:r>
                  <a:rPr lang="tr-TR" sz="1400" dirty="0"/>
                  <a:t>Belirli bir  </a:t>
                </a:r>
                <a14:m>
                  <m:oMath xmlns:m="http://schemas.openxmlformats.org/officeDocument/2006/math">
                    <m:r>
                      <m:rPr>
                        <m:sty m:val="p"/>
                      </m:rPr>
                      <a:rPr lang="el-GR" sz="1400" i="1">
                        <a:latin typeface="Cambria Math" panose="02040503050406030204" pitchFamily="18" charset="0"/>
                        <a:ea typeface="Cambria Math" panose="02040503050406030204" pitchFamily="18" charset="0"/>
                      </a:rPr>
                      <m:t>θ</m:t>
                    </m:r>
                  </m:oMath>
                </a14:m>
                <a:r>
                  <a:rPr lang="tr-TR" sz="1400" dirty="0"/>
                  <a:t> açısı yapan düzlemdeki normal gerilme yukarıdaki gibi elde edilmişti. Bu denklemde dikkat edilirse değişken yalnızca </a:t>
                </a:r>
                <a14:m>
                  <m:oMath xmlns:m="http://schemas.openxmlformats.org/officeDocument/2006/math">
                    <m:r>
                      <m:rPr>
                        <m:sty m:val="p"/>
                      </m:rPr>
                      <a:rPr lang="el-GR" sz="1400" i="1">
                        <a:latin typeface="Cambria Math" panose="02040503050406030204" pitchFamily="18" charset="0"/>
                        <a:ea typeface="Cambria Math" panose="02040503050406030204" pitchFamily="18" charset="0"/>
                      </a:rPr>
                      <m:t>θ</m:t>
                    </m:r>
                    <m:r>
                      <a:rPr lang="el-GR" sz="1400" i="1">
                        <a:latin typeface="Cambria Math" panose="02040503050406030204" pitchFamily="18" charset="0"/>
                        <a:ea typeface="Cambria Math" panose="02040503050406030204" pitchFamily="18" charset="0"/>
                      </a:rPr>
                      <m:t> </m:t>
                    </m:r>
                  </m:oMath>
                </a14:m>
                <a:r>
                  <a:rPr lang="tr-TR" sz="1400" dirty="0"/>
                  <a:t> açısıdır. Böylece özel bir </a:t>
                </a:r>
                <a14:m>
                  <m:oMath xmlns:m="http://schemas.openxmlformats.org/officeDocument/2006/math">
                    <m:r>
                      <a:rPr lang="el-G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m:t>
                    </m:r>
                    <m:sSub>
                      <m:sSubPr>
                        <m:ctrlPr>
                          <a:rPr lang="tr-TR" sz="1400" b="0" i="1" smtClean="0">
                            <a:latin typeface="Cambria Math" panose="02040503050406030204" pitchFamily="18" charset="0"/>
                            <a:ea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𝑝</m:t>
                        </m:r>
                      </m:sub>
                    </m:sSub>
                    <m:r>
                      <a:rPr lang="el-GR" sz="1400" i="1">
                        <a:latin typeface="Cambria Math" panose="02040503050406030204" pitchFamily="18" charset="0"/>
                        <a:ea typeface="Cambria Math" panose="02040503050406030204" pitchFamily="18" charset="0"/>
                      </a:rPr>
                      <m:t> </m:t>
                    </m:r>
                  </m:oMath>
                </a14:m>
                <a:r>
                  <a:rPr lang="tr-TR" sz="1400" i="1" dirty="0"/>
                  <a:t> </a:t>
                </a:r>
                <a:r>
                  <a:rPr lang="tr-TR" sz="1400" dirty="0"/>
                  <a:t>değeri için </a:t>
                </a:r>
                <a14:m>
                  <m:oMath xmlns:m="http://schemas.openxmlformats.org/officeDocument/2006/math">
                    <m:sSub>
                      <m:sSubPr>
                        <m:ctrlPr>
                          <a:rPr lang="tr-TR" sz="1400" i="1">
                            <a:latin typeface="Cambria Math" panose="02040503050406030204" pitchFamily="18" charset="0"/>
                          </a:rPr>
                        </m:ctrlPr>
                      </m:sSubPr>
                      <m:e>
                        <m:r>
                          <a:rPr lang="tr-TR" sz="1400" b="0" i="1">
                            <a:latin typeface="Cambria Math" panose="02040503050406030204" pitchFamily="18" charset="0"/>
                            <a:ea typeface="Cambria Math" panose="02040503050406030204" pitchFamily="18" charset="0"/>
                          </a:rPr>
                          <m:t>𝜎</m:t>
                        </m:r>
                      </m:e>
                      <m:sub>
                        <m:sSup>
                          <m:sSupPr>
                            <m:ctrlPr>
                              <a:rPr lang="tr-TR" sz="1400" i="1" smtClean="0">
                                <a:latin typeface="Cambria Math" panose="02040503050406030204" pitchFamily="18" charset="0"/>
                                <a:ea typeface="Cambria Math" panose="02040503050406030204" pitchFamily="18" charset="0"/>
                              </a:rPr>
                            </m:ctrlPr>
                          </m:sSupPr>
                          <m:e>
                            <m:r>
                              <a:rPr lang="tr-TR" sz="1400" b="0" i="1" smtClean="0">
                                <a:latin typeface="Cambria Math" panose="02040503050406030204" pitchFamily="18" charset="0"/>
                                <a:ea typeface="Cambria Math" panose="02040503050406030204" pitchFamily="18" charset="0"/>
                              </a:rPr>
                              <m:t>𝑥</m:t>
                            </m:r>
                          </m:e>
                          <m:sup>
                            <m:r>
                              <a:rPr lang="tr-TR" sz="1400" b="0" i="1" smtClean="0">
                                <a:latin typeface="Cambria Math" panose="02040503050406030204" pitchFamily="18" charset="0"/>
                                <a:ea typeface="Cambria Math" panose="02040503050406030204" pitchFamily="18" charset="0"/>
                              </a:rPr>
                              <m:t>′</m:t>
                            </m:r>
                          </m:sup>
                        </m:sSup>
                      </m:sub>
                    </m:sSub>
                  </m:oMath>
                </a14:m>
                <a:r>
                  <a:rPr lang="tr-TR" sz="1400" i="1" dirty="0"/>
                  <a:t> </a:t>
                </a:r>
                <a:r>
                  <a:rPr lang="tr-TR" sz="1400" dirty="0"/>
                  <a:t>değerinin maksimum veya minimum olacağı sonucu çıkarılabilir. Bir noktadaki gerilme hali ile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i="1">
                            <a:latin typeface="Cambria Math" panose="02040503050406030204" pitchFamily="18" charset="0"/>
                            <a:ea typeface="Cambria Math" panose="02040503050406030204" pitchFamily="18" charset="0"/>
                          </a:rPr>
                          <m:t>𝑝</m:t>
                        </m:r>
                      </m:sub>
                    </m:sSub>
                  </m:oMath>
                </a14:m>
                <a:r>
                  <a:rPr lang="tr-TR" sz="1400" dirty="0"/>
                  <a:t> açısını yaparak bir ekstremum değerini alan bu gerilmelere asal (</a:t>
                </a:r>
                <a:r>
                  <a:rPr lang="tr-TR" sz="1400" dirty="0" err="1"/>
                  <a:t>principal</a:t>
                </a:r>
                <a:r>
                  <a:rPr lang="tr-TR" sz="1400" dirty="0"/>
                  <a:t>) gerilmeler adı verilir. Bünyede oluşacak maksimum ve minimum gerilmeler tasarım açısından büyük önem arz ettikleri için incelenmesi gerekmektedir. Bir ekstremum noktasında değişkene göre türevin sıfıra eşit olduğu hatırlanırsa;</a:t>
                </a:r>
                <a:endParaRPr lang="tr-TR" dirty="0">
                  <a:solidFill>
                    <a:srgbClr val="C00000"/>
                  </a:solidFill>
                </a:endParaRPr>
              </a:p>
            </p:txBody>
          </p:sp>
        </mc:Choice>
        <mc:Fallback xmlns="">
          <p:sp>
            <p:nvSpPr>
              <p:cNvPr id="17" name="TextBox 16">
                <a:extLst>
                  <a:ext uri="{FF2B5EF4-FFF2-40B4-BE49-F238E27FC236}">
                    <a16:creationId xmlns:a16="http://schemas.microsoft.com/office/drawing/2014/main" id="{4C555813-4ED6-4DA7-9A03-59D11C4CEB8B}"/>
                  </a:ext>
                </a:extLst>
              </p:cNvPr>
              <p:cNvSpPr txBox="1">
                <a:spLocks noRot="1" noChangeAspect="1" noMove="1" noResize="1" noEditPoints="1" noAdjustHandles="1" noChangeArrowheads="1" noChangeShapeType="1" noTextEdit="1"/>
              </p:cNvSpPr>
              <p:nvPr/>
            </p:nvSpPr>
            <p:spPr>
              <a:xfrm>
                <a:off x="124505" y="1766785"/>
                <a:ext cx="11784948" cy="987322"/>
              </a:xfrm>
              <a:prstGeom prst="rect">
                <a:avLst/>
              </a:prstGeom>
              <a:blipFill>
                <a:blip r:embed="rId3"/>
                <a:stretch>
                  <a:fillRect l="-155" t="-1852" r="-103" b="-37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2CF91FD-C8D2-BA25-64A4-5748B273BC4F}"/>
                  </a:ext>
                </a:extLst>
              </p:cNvPr>
              <p:cNvSpPr txBox="1"/>
              <p:nvPr/>
            </p:nvSpPr>
            <p:spPr>
              <a:xfrm>
                <a:off x="96955" y="3304767"/>
                <a:ext cx="11777736" cy="324384"/>
              </a:xfrm>
              <a:prstGeom prst="rect">
                <a:avLst/>
              </a:prstGeom>
              <a:noFill/>
            </p:spPr>
            <p:txBody>
              <a:bodyPr wrap="square">
                <a:spAutoFit/>
              </a:bodyPr>
              <a:lstStyle/>
              <a:p>
                <a:pPr algn="just"/>
                <a:r>
                  <a:rPr lang="tr-TR" sz="1400" dirty="0"/>
                  <a:t>İfade de </a:t>
                </a:r>
                <a14:m>
                  <m:oMath xmlns:m="http://schemas.openxmlformats.org/officeDocument/2006/math">
                    <m:r>
                      <a:rPr lang="el-GR" sz="1400" i="1" smtClean="0">
                        <a:latin typeface="Cambria Math" panose="02040503050406030204" pitchFamily="18" charset="0"/>
                        <a:ea typeface="Cambria Math" panose="02040503050406030204" pitchFamily="18" charset="0"/>
                      </a:rPr>
                      <m:t>𝜃</m:t>
                    </m:r>
                  </m:oMath>
                </a14:m>
                <a:r>
                  <a:rPr lang="tr-TR" sz="1400" dirty="0"/>
                  <a:t> açısı için düzenlenirse, maksimum normal gerilmelerin oluşacağı düzlemin yapacağı asal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i="1">
                            <a:latin typeface="Cambria Math" panose="02040503050406030204" pitchFamily="18" charset="0"/>
                            <a:ea typeface="Cambria Math" panose="02040503050406030204" pitchFamily="18" charset="0"/>
                          </a:rPr>
                          <m:t>𝑝</m:t>
                        </m:r>
                      </m:sub>
                    </m:sSub>
                  </m:oMath>
                </a14:m>
                <a:r>
                  <a:rPr lang="tr-TR" sz="1400" dirty="0"/>
                  <a:t> açısı hesaplanmış olur.</a:t>
                </a:r>
                <a:endParaRPr lang="tr-TR" dirty="0">
                  <a:solidFill>
                    <a:srgbClr val="C00000"/>
                  </a:solidFill>
                </a:endParaRPr>
              </a:p>
            </p:txBody>
          </p:sp>
        </mc:Choice>
        <mc:Fallback xmlns="">
          <p:sp>
            <p:nvSpPr>
              <p:cNvPr id="6" name="TextBox 5">
                <a:extLst>
                  <a:ext uri="{FF2B5EF4-FFF2-40B4-BE49-F238E27FC236}">
                    <a16:creationId xmlns:a16="http://schemas.microsoft.com/office/drawing/2014/main" id="{A2CF91FD-C8D2-BA25-64A4-5748B273BC4F}"/>
                  </a:ext>
                </a:extLst>
              </p:cNvPr>
              <p:cNvSpPr txBox="1">
                <a:spLocks noRot="1" noChangeAspect="1" noMove="1" noResize="1" noEditPoints="1" noAdjustHandles="1" noChangeArrowheads="1" noChangeShapeType="1" noTextEdit="1"/>
              </p:cNvSpPr>
              <p:nvPr/>
            </p:nvSpPr>
            <p:spPr>
              <a:xfrm>
                <a:off x="96955" y="3304767"/>
                <a:ext cx="11777736" cy="324384"/>
              </a:xfrm>
              <a:prstGeom prst="rect">
                <a:avLst/>
              </a:prstGeom>
              <a:blipFill>
                <a:blip r:embed="rId4"/>
                <a:stretch>
                  <a:fillRect l="-155" t="-3774" b="-1698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7205F3E-9B6D-45D8-12A3-7B07A44AFCA8}"/>
                  </a:ext>
                </a:extLst>
              </p:cNvPr>
              <p:cNvSpPr txBox="1"/>
              <p:nvPr/>
            </p:nvSpPr>
            <p:spPr>
              <a:xfrm>
                <a:off x="124505" y="4343593"/>
                <a:ext cx="11840048" cy="549831"/>
              </a:xfrm>
              <a:prstGeom prst="rect">
                <a:avLst/>
              </a:prstGeom>
              <a:noFill/>
            </p:spPr>
            <p:txBody>
              <a:bodyPr wrap="square">
                <a:spAutoFit/>
              </a:bodyPr>
              <a:lstStyle/>
              <a:p>
                <a:r>
                  <a:rPr lang="tr-TR" sz="1400" dirty="0">
                    <a:ea typeface="Cambria Math" panose="02040503050406030204" pitchFamily="18" charset="0"/>
                  </a:rPr>
                  <a:t>Bu denklem birbirinden </a:t>
                </a:r>
                <a14:m>
                  <m:oMath xmlns:m="http://schemas.openxmlformats.org/officeDocument/2006/math">
                    <m:r>
                      <a:rPr lang="tr-TR" sz="1400" b="0" i="1" smtClean="0">
                        <a:latin typeface="Cambria Math" panose="02040503050406030204" pitchFamily="18" charset="0"/>
                        <a:ea typeface="Cambria Math" panose="02040503050406030204" pitchFamily="18" charset="0"/>
                      </a:rPr>
                      <m:t>90°</m:t>
                    </m:r>
                  </m:oMath>
                </a14:m>
                <a:r>
                  <a:rPr lang="tr-TR" sz="1400" dirty="0">
                    <a:ea typeface="Cambria Math" panose="02040503050406030204" pitchFamily="18" charset="0"/>
                  </a:rPr>
                  <a:t> farkla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i="1">
                            <a:latin typeface="Cambria Math" panose="02040503050406030204" pitchFamily="18" charset="0"/>
                            <a:ea typeface="Cambria Math" panose="02040503050406030204" pitchFamily="18" charset="0"/>
                          </a:rPr>
                          <m:t>𝑝</m:t>
                        </m:r>
                      </m:sub>
                    </m:sSub>
                    <m:r>
                      <a:rPr lang="tr-TR" sz="1400" i="1">
                        <a:latin typeface="Cambria Math" panose="02040503050406030204" pitchFamily="18" charset="0"/>
                        <a:ea typeface="Cambria Math" panose="02040503050406030204" pitchFamily="18" charset="0"/>
                      </a:rPr>
                      <m:t> </m:t>
                    </m:r>
                  </m:oMath>
                </a14:m>
                <a:r>
                  <a:rPr lang="tr-TR" sz="1400" dirty="0"/>
                  <a:t>açısılarını tanımlar.  Asal açı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𝜃</m:t>
                        </m:r>
                      </m:e>
                      <m:sub>
                        <m:r>
                          <a:rPr lang="tr-TR" sz="1400" i="1">
                            <a:latin typeface="Cambria Math" panose="02040503050406030204" pitchFamily="18" charset="0"/>
                            <a:ea typeface="Cambria Math" panose="02040503050406030204" pitchFamily="18" charset="0"/>
                          </a:rPr>
                          <m:t>𝑝</m:t>
                        </m:r>
                      </m:sub>
                    </m:sSub>
                  </m:oMath>
                </a14:m>
                <a:r>
                  <a:rPr lang="tr-TR" sz="1400" dirty="0"/>
                  <a:t> ‘i için </a:t>
                </a:r>
                <a14:m>
                  <m:oMath xmlns:m="http://schemas.openxmlformats.org/officeDocument/2006/math">
                    <m:r>
                      <a:rPr lang="tr-TR" sz="1400" b="0" i="1" smtClean="0">
                        <a:latin typeface="Cambria Math" panose="02040503050406030204" pitchFamily="18" charset="0"/>
                      </a:rPr>
                      <m:t>𝑠𝑖𝑛</m:t>
                    </m:r>
                    <m:sSub>
                      <m:sSubPr>
                        <m:ctrlPr>
                          <a:rPr lang="tr-TR" sz="1400" i="1">
                            <a:latin typeface="Cambria Math" panose="02040503050406030204" pitchFamily="18" charset="0"/>
                            <a:ea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2</m:t>
                        </m:r>
                        <m:r>
                          <a:rPr lang="tr-TR" sz="1400" i="1">
                            <a:latin typeface="Cambria Math" panose="02040503050406030204" pitchFamily="18" charset="0"/>
                            <a:ea typeface="Cambria Math" panose="02040503050406030204" pitchFamily="18" charset="0"/>
                          </a:rPr>
                          <m:t>𝜃</m:t>
                        </m:r>
                      </m:e>
                      <m:sub>
                        <m:r>
                          <a:rPr lang="tr-TR" sz="1400" i="1">
                            <a:latin typeface="Cambria Math" panose="02040503050406030204" pitchFamily="18" charset="0"/>
                            <a:ea typeface="Cambria Math" panose="02040503050406030204" pitchFamily="18" charset="0"/>
                          </a:rPr>
                          <m:t>𝑝</m:t>
                        </m:r>
                      </m:sub>
                    </m:sSub>
                  </m:oMath>
                </a14:m>
                <a:r>
                  <a:rPr lang="tr-TR" sz="1400" dirty="0"/>
                  <a:t> ifadesi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oMath>
                </a14:m>
                <a:r>
                  <a:rPr lang="tr-TR" sz="1400" dirty="0"/>
                  <a:t> formülünde yazılırsa,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r>
                      <a:rPr lang="tr-TR" sz="1400" b="0" i="0" smtClean="0">
                        <a:latin typeface="Cambria Math" panose="02040503050406030204" pitchFamily="18" charset="0"/>
                        <a:ea typeface="Cambria Math" panose="02040503050406030204" pitchFamily="18" charset="0"/>
                      </a:rPr>
                      <m:t>=0</m:t>
                    </m:r>
                  </m:oMath>
                </a14:m>
                <a:r>
                  <a:rPr lang="tr-TR" sz="1400" dirty="0"/>
                  <a:t> olacağı görülür. Böylece, maksimum normal gerilmelerin olduğu düzlemlerde kayma gerilmesinin sıfıra eşit olduğu bulunmuş olur.</a:t>
                </a:r>
                <a:endParaRPr lang="en-GB" sz="1400" dirty="0"/>
              </a:p>
            </p:txBody>
          </p:sp>
        </mc:Choice>
        <mc:Fallback xmlns="">
          <p:sp>
            <p:nvSpPr>
              <p:cNvPr id="28" name="TextBox 27">
                <a:extLst>
                  <a:ext uri="{FF2B5EF4-FFF2-40B4-BE49-F238E27FC236}">
                    <a16:creationId xmlns:a16="http://schemas.microsoft.com/office/drawing/2014/main" id="{B7205F3E-9B6D-45D8-12A3-7B07A44AFCA8}"/>
                  </a:ext>
                </a:extLst>
              </p:cNvPr>
              <p:cNvSpPr txBox="1">
                <a:spLocks noRot="1" noChangeAspect="1" noMove="1" noResize="1" noEditPoints="1" noAdjustHandles="1" noChangeArrowheads="1" noChangeShapeType="1" noTextEdit="1"/>
              </p:cNvSpPr>
              <p:nvPr/>
            </p:nvSpPr>
            <p:spPr>
              <a:xfrm>
                <a:off x="124505" y="4343593"/>
                <a:ext cx="11840048" cy="549831"/>
              </a:xfrm>
              <a:prstGeom prst="rect">
                <a:avLst/>
              </a:prstGeom>
              <a:blipFill>
                <a:blip r:embed="rId5"/>
                <a:stretch>
                  <a:fillRect l="-154" t="-2222" r="-103" b="-11111"/>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8812D2EC-C622-FA71-FB44-669FC645DE0F}"/>
              </a:ext>
            </a:extLst>
          </p:cNvPr>
          <p:cNvPicPr>
            <a:picLocks noChangeAspect="1"/>
          </p:cNvPicPr>
          <p:nvPr/>
        </p:nvPicPr>
        <p:blipFill>
          <a:blip r:embed="rId6"/>
          <a:stretch>
            <a:fillRect/>
          </a:stretch>
        </p:blipFill>
        <p:spPr>
          <a:xfrm>
            <a:off x="5536945" y="3738286"/>
            <a:ext cx="1371600" cy="542925"/>
          </a:xfrm>
          <a:prstGeom prst="rect">
            <a:avLst/>
          </a:prstGeom>
          <a:ln>
            <a:solidFill>
              <a:schemeClr val="tx1"/>
            </a:solidFill>
          </a:ln>
        </p:spPr>
      </p:pic>
      <p:pic>
        <p:nvPicPr>
          <p:cNvPr id="11" name="Picture 10">
            <a:extLst>
              <a:ext uri="{FF2B5EF4-FFF2-40B4-BE49-F238E27FC236}">
                <a16:creationId xmlns:a16="http://schemas.microsoft.com/office/drawing/2014/main" id="{F4917225-1C39-9B4C-610B-40C69C967145}"/>
              </a:ext>
            </a:extLst>
          </p:cNvPr>
          <p:cNvPicPr>
            <a:picLocks noChangeAspect="1"/>
          </p:cNvPicPr>
          <p:nvPr/>
        </p:nvPicPr>
        <p:blipFill>
          <a:blip r:embed="rId7"/>
          <a:stretch>
            <a:fillRect/>
          </a:stretch>
        </p:blipFill>
        <p:spPr>
          <a:xfrm>
            <a:off x="7453350" y="4900534"/>
            <a:ext cx="2526497" cy="1957466"/>
          </a:xfrm>
          <a:prstGeom prst="rect">
            <a:avLst/>
          </a:prstGeom>
          <a:ln>
            <a:solidFill>
              <a:schemeClr val="tx1"/>
            </a:solidFill>
          </a:ln>
        </p:spPr>
      </p:pic>
      <p:pic>
        <p:nvPicPr>
          <p:cNvPr id="12" name="Picture 11">
            <a:extLst>
              <a:ext uri="{FF2B5EF4-FFF2-40B4-BE49-F238E27FC236}">
                <a16:creationId xmlns:a16="http://schemas.microsoft.com/office/drawing/2014/main" id="{42C51163-5357-04A3-DFD5-28E4193581B9}"/>
              </a:ext>
            </a:extLst>
          </p:cNvPr>
          <p:cNvPicPr>
            <a:picLocks noChangeAspect="1"/>
          </p:cNvPicPr>
          <p:nvPr/>
        </p:nvPicPr>
        <p:blipFill>
          <a:blip r:embed="rId8"/>
          <a:stretch>
            <a:fillRect/>
          </a:stretch>
        </p:blipFill>
        <p:spPr>
          <a:xfrm>
            <a:off x="2478480" y="5218636"/>
            <a:ext cx="2955980" cy="606355"/>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27AF248-AF7E-EF76-6CB0-6DE0C5267BC6}"/>
                  </a:ext>
                </a:extLst>
              </p:cNvPr>
              <p:cNvSpPr txBox="1"/>
              <p:nvPr/>
            </p:nvSpPr>
            <p:spPr>
              <a:xfrm>
                <a:off x="833026" y="5401076"/>
                <a:ext cx="1837747" cy="241476"/>
              </a:xfrm>
              <a:prstGeom prst="rect">
                <a:avLst/>
              </a:prstGeom>
              <a:noFill/>
            </p:spPr>
            <p:txBody>
              <a:bodyPr wrap="square">
                <a:spAutoFit/>
              </a:bodyPr>
              <a:lstStyle/>
              <a:p>
                <a:r>
                  <a:rPr lang="tr-TR" sz="900" dirty="0"/>
                  <a:t>(Bu ifadeyi </a:t>
                </a:r>
                <a14:m>
                  <m:oMath xmlns:m="http://schemas.openxmlformats.org/officeDocument/2006/math">
                    <m:sSub>
                      <m:sSubPr>
                        <m:ctrlPr>
                          <a:rPr lang="tr-TR" sz="900" i="1" smtClean="0">
                            <a:latin typeface="Cambria Math" panose="02040503050406030204" pitchFamily="18" charset="0"/>
                            <a:ea typeface="Cambria Math" panose="02040503050406030204" pitchFamily="18" charset="0"/>
                          </a:rPr>
                        </m:ctrlPr>
                      </m:sSubPr>
                      <m:e>
                        <m:r>
                          <a:rPr lang="tr-TR" sz="900" i="1">
                            <a:latin typeface="Cambria Math" panose="02040503050406030204" pitchFamily="18" charset="0"/>
                            <a:ea typeface="Cambria Math" panose="02040503050406030204" pitchFamily="18" charset="0"/>
                          </a:rPr>
                          <m:t>𝜃</m:t>
                        </m:r>
                      </m:e>
                      <m:sub>
                        <m:r>
                          <a:rPr lang="tr-TR" sz="900" i="1">
                            <a:latin typeface="Cambria Math" panose="02040503050406030204" pitchFamily="18" charset="0"/>
                            <a:ea typeface="Cambria Math" panose="02040503050406030204" pitchFamily="18" charset="0"/>
                          </a:rPr>
                          <m:t>𝑝</m:t>
                        </m:r>
                      </m:sub>
                    </m:sSub>
                  </m:oMath>
                </a14:m>
                <a:r>
                  <a:rPr lang="tr-TR" sz="900" dirty="0"/>
                  <a:t> için düzenleyiniz) </a:t>
                </a:r>
                <a:endParaRPr lang="en-GB" sz="900" dirty="0"/>
              </a:p>
            </p:txBody>
          </p:sp>
        </mc:Choice>
        <mc:Fallback xmlns="">
          <p:sp>
            <p:nvSpPr>
              <p:cNvPr id="14" name="TextBox 13">
                <a:extLst>
                  <a:ext uri="{FF2B5EF4-FFF2-40B4-BE49-F238E27FC236}">
                    <a16:creationId xmlns:a16="http://schemas.microsoft.com/office/drawing/2014/main" id="{E27AF248-AF7E-EF76-6CB0-6DE0C5267BC6}"/>
                  </a:ext>
                </a:extLst>
              </p:cNvPr>
              <p:cNvSpPr txBox="1">
                <a:spLocks noRot="1" noChangeAspect="1" noMove="1" noResize="1" noEditPoints="1" noAdjustHandles="1" noChangeArrowheads="1" noChangeShapeType="1" noTextEdit="1"/>
              </p:cNvSpPr>
              <p:nvPr/>
            </p:nvSpPr>
            <p:spPr>
              <a:xfrm>
                <a:off x="833026" y="5401076"/>
                <a:ext cx="1837747" cy="241476"/>
              </a:xfrm>
              <a:prstGeom prst="rect">
                <a:avLst/>
              </a:prstGeom>
              <a:blipFill>
                <a:blip r:embed="rId9"/>
                <a:stretch>
                  <a:fillRect b="-5000"/>
                </a:stretch>
              </a:blipFill>
            </p:spPr>
            <p:txBody>
              <a:bodyPr/>
              <a:lstStyle/>
              <a:p>
                <a:r>
                  <a:rPr lang="en-GB">
                    <a:noFill/>
                  </a:rPr>
                  <a:t> </a:t>
                </a:r>
              </a:p>
            </p:txBody>
          </p:sp>
        </mc:Fallback>
      </mc:AlternateContent>
      <p:grpSp>
        <p:nvGrpSpPr>
          <p:cNvPr id="16" name="Group 15">
            <a:extLst>
              <a:ext uri="{FF2B5EF4-FFF2-40B4-BE49-F238E27FC236}">
                <a16:creationId xmlns:a16="http://schemas.microsoft.com/office/drawing/2014/main" id="{3A3FED48-152D-839D-6BAA-F2C3032EDCE3}"/>
              </a:ext>
            </a:extLst>
          </p:cNvPr>
          <p:cNvGrpSpPr/>
          <p:nvPr/>
        </p:nvGrpSpPr>
        <p:grpSpPr>
          <a:xfrm>
            <a:off x="4669747" y="2812102"/>
            <a:ext cx="3305175" cy="438150"/>
            <a:chOff x="4669747" y="2812102"/>
            <a:chExt cx="3305175" cy="438150"/>
          </a:xfrm>
        </p:grpSpPr>
        <p:pic>
          <p:nvPicPr>
            <p:cNvPr id="9" name="Picture 8">
              <a:extLst>
                <a:ext uri="{FF2B5EF4-FFF2-40B4-BE49-F238E27FC236}">
                  <a16:creationId xmlns:a16="http://schemas.microsoft.com/office/drawing/2014/main" id="{D0982749-3961-366A-5052-F9659F328D8E}"/>
                </a:ext>
              </a:extLst>
            </p:cNvPr>
            <p:cNvPicPr>
              <a:picLocks noChangeAspect="1"/>
            </p:cNvPicPr>
            <p:nvPr/>
          </p:nvPicPr>
          <p:blipFill>
            <a:blip r:embed="rId10"/>
            <a:stretch>
              <a:fillRect/>
            </a:stretch>
          </p:blipFill>
          <p:spPr>
            <a:xfrm>
              <a:off x="4669747" y="2812102"/>
              <a:ext cx="3305175" cy="438150"/>
            </a:xfrm>
            <a:prstGeom prst="rect">
              <a:avLst/>
            </a:prstGeom>
            <a:ln>
              <a:solidFill>
                <a:schemeClr val="tx1"/>
              </a:solidFill>
            </a:ln>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3A3E205-A28D-CBD3-9A84-96A699EDC09D}"/>
                    </a:ext>
                  </a:extLst>
                </p:cNvPr>
                <p:cNvSpPr txBox="1"/>
                <p:nvPr/>
              </p:nvSpPr>
              <p:spPr>
                <a:xfrm>
                  <a:off x="4669747" y="2840823"/>
                  <a:ext cx="436407" cy="409023"/>
                </a:xfrm>
                <a:prstGeom prst="rect">
                  <a:avLst/>
                </a:prstGeom>
                <a:solidFill>
                  <a:srgbClr val="DDECE7"/>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tr-TR" sz="1400" b="0" i="1" smtClean="0">
                                <a:latin typeface="Cambria Math" panose="02040503050406030204" pitchFamily="18" charset="0"/>
                              </a:rPr>
                              <m:t>𝑑</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𝑥</m:t>
                                </m:r>
                                <m:r>
                                  <a:rPr lang="tr-TR" sz="1400" b="0" i="1" smtClean="0">
                                    <a:latin typeface="Cambria Math" panose="02040503050406030204" pitchFamily="18" charset="0"/>
                                  </a:rPr>
                                  <m:t>′</m:t>
                                </m:r>
                              </m:sub>
                            </m:sSub>
                          </m:num>
                          <m:den>
                            <m:r>
                              <a:rPr lang="tr-TR" sz="1400" b="0" i="1" smtClean="0">
                                <a:latin typeface="Cambria Math" panose="02040503050406030204" pitchFamily="18" charset="0"/>
                              </a:rPr>
                              <m:t>𝑑</m:t>
                            </m:r>
                            <m:r>
                              <a:rPr lang="tr-TR" sz="1400" b="0" i="1" smtClean="0">
                                <a:latin typeface="Cambria Math" panose="02040503050406030204" pitchFamily="18" charset="0"/>
                                <a:ea typeface="Cambria Math" panose="02040503050406030204" pitchFamily="18" charset="0"/>
                              </a:rPr>
                              <m:t>𝜃</m:t>
                            </m:r>
                          </m:den>
                        </m:f>
                      </m:oMath>
                    </m:oMathPara>
                  </a14:m>
                  <a:endParaRPr lang="en-GB" sz="1400" dirty="0"/>
                </a:p>
              </p:txBody>
            </p:sp>
          </mc:Choice>
          <mc:Fallback xmlns="">
            <p:sp>
              <p:nvSpPr>
                <p:cNvPr id="15" name="TextBox 14">
                  <a:extLst>
                    <a:ext uri="{FF2B5EF4-FFF2-40B4-BE49-F238E27FC236}">
                      <a16:creationId xmlns:a16="http://schemas.microsoft.com/office/drawing/2014/main" id="{33A3E205-A28D-CBD3-9A84-96A699EDC09D}"/>
                    </a:ext>
                  </a:extLst>
                </p:cNvPr>
                <p:cNvSpPr txBox="1">
                  <a:spLocks noRot="1" noChangeAspect="1" noMove="1" noResize="1" noEditPoints="1" noAdjustHandles="1" noChangeArrowheads="1" noChangeShapeType="1" noTextEdit="1"/>
                </p:cNvSpPr>
                <p:nvPr/>
              </p:nvSpPr>
              <p:spPr>
                <a:xfrm>
                  <a:off x="4669747" y="2840823"/>
                  <a:ext cx="436407" cy="409023"/>
                </a:xfrm>
                <a:prstGeom prst="rect">
                  <a:avLst/>
                </a:prstGeom>
                <a:blipFill>
                  <a:blip r:embed="rId11"/>
                  <a:stretch>
                    <a:fillRect l="-1389" b="-14925"/>
                  </a:stretch>
                </a:blipFill>
              </p:spPr>
              <p:txBody>
                <a:bodyPr/>
                <a:lstStyle/>
                <a:p>
                  <a:r>
                    <a:rPr lang="en-GB">
                      <a:noFill/>
                    </a:rPr>
                    <a:t> </a:t>
                  </a:r>
                </a:p>
              </p:txBody>
            </p:sp>
          </mc:Fallback>
        </mc:AlternateContent>
      </p:grpSp>
      <p:grpSp>
        <p:nvGrpSpPr>
          <p:cNvPr id="19" name="Group 18">
            <a:extLst>
              <a:ext uri="{FF2B5EF4-FFF2-40B4-BE49-F238E27FC236}">
                <a16:creationId xmlns:a16="http://schemas.microsoft.com/office/drawing/2014/main" id="{237704CA-723D-2336-4985-37580516B883}"/>
              </a:ext>
            </a:extLst>
          </p:cNvPr>
          <p:cNvGrpSpPr/>
          <p:nvPr/>
        </p:nvGrpSpPr>
        <p:grpSpPr>
          <a:xfrm>
            <a:off x="2775874" y="916233"/>
            <a:ext cx="7598217" cy="685800"/>
            <a:chOff x="4170108" y="945689"/>
            <a:chExt cx="7598217" cy="685800"/>
          </a:xfrm>
        </p:grpSpPr>
        <p:pic>
          <p:nvPicPr>
            <p:cNvPr id="2" name="Picture 1">
              <a:extLst>
                <a:ext uri="{FF2B5EF4-FFF2-40B4-BE49-F238E27FC236}">
                  <a16:creationId xmlns:a16="http://schemas.microsoft.com/office/drawing/2014/main" id="{730D2666-F87A-EF47-9CCC-2F9218D5546A}"/>
                </a:ext>
              </a:extLst>
            </p:cNvPr>
            <p:cNvPicPr>
              <a:picLocks noChangeAspect="1"/>
            </p:cNvPicPr>
            <p:nvPr/>
          </p:nvPicPr>
          <p:blipFill>
            <a:blip r:embed="rId12"/>
            <a:stretch>
              <a:fillRect/>
            </a:stretch>
          </p:blipFill>
          <p:spPr>
            <a:xfrm>
              <a:off x="4170108" y="945689"/>
              <a:ext cx="4105275" cy="685800"/>
            </a:xfrm>
            <a:prstGeom prst="rect">
              <a:avLst/>
            </a:prstGeom>
            <a:ln>
              <a:solidFill>
                <a:schemeClr val="tx1"/>
              </a:solidFill>
            </a:ln>
          </p:spPr>
        </p:pic>
        <p:pic>
          <p:nvPicPr>
            <p:cNvPr id="18" name="Picture 17">
              <a:extLst>
                <a:ext uri="{FF2B5EF4-FFF2-40B4-BE49-F238E27FC236}">
                  <a16:creationId xmlns:a16="http://schemas.microsoft.com/office/drawing/2014/main" id="{BB658E27-5359-8482-2164-47D4E4A2B8B1}"/>
                </a:ext>
              </a:extLst>
            </p:cNvPr>
            <p:cNvPicPr>
              <a:picLocks noChangeAspect="1"/>
            </p:cNvPicPr>
            <p:nvPr/>
          </p:nvPicPr>
          <p:blipFill>
            <a:blip r:embed="rId13"/>
            <a:stretch>
              <a:fillRect/>
            </a:stretch>
          </p:blipFill>
          <p:spPr>
            <a:xfrm>
              <a:off x="8463150" y="945690"/>
              <a:ext cx="3305175" cy="685799"/>
            </a:xfrm>
            <a:prstGeom prst="rect">
              <a:avLst/>
            </a:prstGeom>
            <a:ln>
              <a:solidFill>
                <a:schemeClr val="tx1"/>
              </a:solidFill>
            </a:ln>
          </p:spPr>
        </p:pic>
      </p:grpSp>
    </p:spTree>
    <p:extLst>
      <p:ext uri="{BB962C8B-B14F-4D97-AF65-F5344CB8AC3E}">
        <p14:creationId xmlns:p14="http://schemas.microsoft.com/office/powerpoint/2010/main" val="1550617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0" y="20070"/>
            <a:ext cx="7691179" cy="699990"/>
          </a:xfrm>
          <a:prstGeom prst="rect">
            <a:avLst/>
          </a:prstGeom>
          <a:solidFill>
            <a:srgbClr val="FFFFFF"/>
          </a:solidFill>
          <a:ln w="31750" cap="sq">
            <a:solidFill>
              <a:srgbClr val="404040"/>
            </a:solidFill>
            <a:miter lim="800000"/>
          </a:ln>
        </p:spPr>
        <p:txBody>
          <a:bodyPr vert="horz" lIns="182880" tIns="182880" rIns="182880" bIns="182880" rtlCol="0" anchor="b">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9</a:t>
            </a:fld>
            <a:endParaRPr lang="tr-TR"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C555813-4ED6-4DA7-9A03-59D11C4CEB8B}"/>
                  </a:ext>
                </a:extLst>
              </p:cNvPr>
              <p:cNvSpPr txBox="1"/>
              <p:nvPr/>
            </p:nvSpPr>
            <p:spPr>
              <a:xfrm>
                <a:off x="317231" y="1775754"/>
                <a:ext cx="11337183" cy="566822"/>
              </a:xfrm>
              <a:prstGeom prst="rect">
                <a:avLst/>
              </a:prstGeom>
              <a:noFill/>
            </p:spPr>
            <p:txBody>
              <a:bodyPr wrap="square">
                <a:spAutoFit/>
              </a:bodyPr>
              <a:lstStyle/>
              <a:p>
                <a:pPr algn="just"/>
                <a:r>
                  <a:rPr lang="tr-TR" sz="1400" dirty="0"/>
                  <a:t>Asal gerilmeler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𝑚𝑎𝑥</m:t>
                        </m:r>
                      </m:sub>
                    </m:sSub>
                  </m:oMath>
                </a14:m>
                <a:r>
                  <a:rPr lang="tr-TR" sz="1400" dirty="0"/>
                  <a:t> ve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𝑚𝑖𝑛</m:t>
                        </m:r>
                      </m:sub>
                    </m:sSub>
                  </m:oMath>
                </a14:m>
                <a:r>
                  <a:rPr lang="tr-TR" sz="1400" dirty="0"/>
                  <a:t> hesabı için genel bir formül türetilebilir. Bunun için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smtClean="0">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oMath>
                </a14:m>
                <a:r>
                  <a:rPr lang="tr-TR" sz="1400" dirty="0"/>
                  <a:t> ve</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oMath>
                </a14:m>
                <a:r>
                  <a:rPr lang="tr-TR" sz="1400" dirty="0"/>
                  <a:t> denklemlerinde </a:t>
                </a:r>
                <a14:m>
                  <m:oMath xmlns:m="http://schemas.openxmlformats.org/officeDocument/2006/math">
                    <m:r>
                      <m:rPr>
                        <m:sty m:val="p"/>
                      </m:rPr>
                      <a:rPr lang="el-GR" sz="1400" i="1">
                        <a:latin typeface="Cambria Math" panose="02040503050406030204" pitchFamily="18" charset="0"/>
                        <a:ea typeface="Cambria Math" panose="02040503050406030204" pitchFamily="18" charset="0"/>
                      </a:rPr>
                      <m:t>θ</m:t>
                    </m:r>
                  </m:oMath>
                </a14:m>
                <a:r>
                  <a:rPr lang="tr-TR" sz="1400" dirty="0"/>
                  <a:t> açısı yok edilmelidir.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𝜎</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ub>
                    </m:sSub>
                    <m:r>
                      <a:rPr lang="tr-TR" sz="1400" i="1">
                        <a:latin typeface="Cambria Math" panose="02040503050406030204" pitchFamily="18" charset="0"/>
                        <a:ea typeface="Cambria Math" panose="02040503050406030204" pitchFamily="18" charset="0"/>
                      </a:rPr>
                      <m:t> </m:t>
                    </m:r>
                  </m:oMath>
                </a14:m>
                <a:r>
                  <a:rPr lang="tr-TR" sz="1400" dirty="0"/>
                  <a:t> denkleminde </a:t>
                </a:r>
                <a14:m>
                  <m:oMath xmlns:m="http://schemas.openxmlformats.org/officeDocument/2006/math">
                    <m:r>
                      <a:rPr lang="tr-TR" sz="1400" b="0" i="0" smtClean="0">
                        <a:latin typeface="Cambria Math" panose="02040503050406030204" pitchFamily="18" charset="0"/>
                      </a:rPr>
                      <m:t>(</m:t>
                    </m:r>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𝑥</m:t>
                        </m:r>
                      </m:sub>
                    </m:sSub>
                    <m:r>
                      <a:rPr lang="tr-TR" sz="1400" b="0" i="1" smtClean="0">
                        <a:latin typeface="Cambria Math" panose="02040503050406030204" pitchFamily="18" charset="0"/>
                      </a:rPr>
                      <m:t>+</m:t>
                    </m:r>
                    <m:sSub>
                      <m:sSubPr>
                        <m:ctrlPr>
                          <a:rPr lang="tr-TR" sz="1400" b="0" i="1" smtClean="0">
                            <a:latin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𝑦</m:t>
                        </m:r>
                      </m:sub>
                    </m:sSub>
                    <m:r>
                      <a:rPr lang="tr-TR" sz="1400" b="0" i="1" smtClean="0">
                        <a:latin typeface="Cambria Math" panose="02040503050406030204" pitchFamily="18" charset="0"/>
                      </a:rPr>
                      <m:t>)/2</m:t>
                    </m:r>
                  </m:oMath>
                </a14:m>
                <a:r>
                  <a:rPr lang="tr-TR" sz="1400" dirty="0"/>
                  <a:t> eşitliğin soluna alınarak, her iki denkleminde kareleri alınarak taraf tarafa toplanması ile </a:t>
                </a:r>
                <a14:m>
                  <m:oMath xmlns:m="http://schemas.openxmlformats.org/officeDocument/2006/math">
                    <m:sSup>
                      <m:sSupPr>
                        <m:ctrlPr>
                          <a:rPr lang="tr-TR" sz="1400" i="1" smtClean="0">
                            <a:latin typeface="Cambria Math" panose="02040503050406030204" pitchFamily="18" charset="0"/>
                          </a:rPr>
                        </m:ctrlPr>
                      </m:sSupPr>
                      <m:e>
                        <m:r>
                          <a:rPr lang="tr-TR" sz="1400" b="0" i="1" smtClean="0">
                            <a:latin typeface="Cambria Math" panose="02040503050406030204" pitchFamily="18" charset="0"/>
                          </a:rPr>
                          <m:t>𝑠𝑖𝑛</m:t>
                        </m:r>
                      </m:e>
                      <m:sup>
                        <m:r>
                          <a:rPr lang="tr-TR" sz="1400" b="0" i="1" smtClean="0">
                            <a:latin typeface="Cambria Math" panose="02040503050406030204" pitchFamily="18" charset="0"/>
                          </a:rPr>
                          <m:t>2</m:t>
                        </m:r>
                      </m:sup>
                    </m:sSup>
                    <m:r>
                      <a:rPr lang="tr-TR" sz="1400" b="0" i="1" smtClean="0">
                        <a:latin typeface="Cambria Math" panose="02040503050406030204" pitchFamily="18" charset="0"/>
                      </a:rPr>
                      <m:t>2</m:t>
                    </m:r>
                    <m:r>
                      <a:rPr lang="el-G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m:t>
                    </m:r>
                    <m:sSup>
                      <m:sSupPr>
                        <m:ctrlPr>
                          <a:rPr lang="tr-TR" sz="1400" i="1">
                            <a:latin typeface="Cambria Math" panose="02040503050406030204" pitchFamily="18" charset="0"/>
                          </a:rPr>
                        </m:ctrlPr>
                      </m:sSupPr>
                      <m:e>
                        <m:r>
                          <a:rPr lang="tr-TR" sz="1400" b="0" i="1" smtClean="0">
                            <a:latin typeface="Cambria Math" panose="02040503050406030204" pitchFamily="18" charset="0"/>
                          </a:rPr>
                          <m:t>𝑐𝑜𝑠</m:t>
                        </m:r>
                      </m:e>
                      <m:sup>
                        <m:r>
                          <a:rPr lang="tr-TR" sz="1400" i="1">
                            <a:latin typeface="Cambria Math" panose="02040503050406030204" pitchFamily="18" charset="0"/>
                          </a:rPr>
                          <m:t>2</m:t>
                        </m:r>
                      </m:sup>
                    </m:sSup>
                    <m:r>
                      <a:rPr lang="tr-TR" sz="1400" b="0" i="1" smtClean="0">
                        <a:latin typeface="Cambria Math" panose="02040503050406030204" pitchFamily="18" charset="0"/>
                      </a:rPr>
                      <m:t>2</m:t>
                    </m:r>
                    <m:r>
                      <a:rPr lang="el-GR" sz="1400" i="1">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=1</m:t>
                    </m:r>
                  </m:oMath>
                </a14:m>
                <a:r>
                  <a:rPr lang="tr-TR" sz="1400" i="1" dirty="0"/>
                  <a:t> </a:t>
                </a:r>
                <a:r>
                  <a:rPr lang="tr-TR" sz="1400" dirty="0"/>
                  <a:t>bağıntısı kullanılabilir. Böylece</a:t>
                </a:r>
                <a:endParaRPr lang="tr-TR" dirty="0">
                  <a:solidFill>
                    <a:srgbClr val="C00000"/>
                  </a:solidFill>
                </a:endParaRPr>
              </a:p>
            </p:txBody>
          </p:sp>
        </mc:Choice>
        <mc:Fallback xmlns="">
          <p:sp>
            <p:nvSpPr>
              <p:cNvPr id="17" name="TextBox 16">
                <a:extLst>
                  <a:ext uri="{FF2B5EF4-FFF2-40B4-BE49-F238E27FC236}">
                    <a16:creationId xmlns:a16="http://schemas.microsoft.com/office/drawing/2014/main" id="{4C555813-4ED6-4DA7-9A03-59D11C4CEB8B}"/>
                  </a:ext>
                </a:extLst>
              </p:cNvPr>
              <p:cNvSpPr txBox="1">
                <a:spLocks noRot="1" noChangeAspect="1" noMove="1" noResize="1" noEditPoints="1" noAdjustHandles="1" noChangeArrowheads="1" noChangeShapeType="1" noTextEdit="1"/>
              </p:cNvSpPr>
              <p:nvPr/>
            </p:nvSpPr>
            <p:spPr>
              <a:xfrm>
                <a:off x="317231" y="1775754"/>
                <a:ext cx="11337183" cy="566822"/>
              </a:xfrm>
              <a:prstGeom prst="rect">
                <a:avLst/>
              </a:prstGeom>
              <a:blipFill>
                <a:blip r:embed="rId3"/>
                <a:stretch>
                  <a:fillRect l="-161" t="-1075" r="-161" b="-8602"/>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A2CF91FD-C8D2-BA25-64A4-5748B273BC4F}"/>
              </a:ext>
            </a:extLst>
          </p:cNvPr>
          <p:cNvSpPr txBox="1"/>
          <p:nvPr/>
        </p:nvSpPr>
        <p:spPr>
          <a:xfrm>
            <a:off x="366744" y="3170522"/>
            <a:ext cx="11777736" cy="307777"/>
          </a:xfrm>
          <a:prstGeom prst="rect">
            <a:avLst/>
          </a:prstGeom>
          <a:noFill/>
        </p:spPr>
        <p:txBody>
          <a:bodyPr wrap="square">
            <a:spAutoFit/>
          </a:bodyPr>
          <a:lstStyle/>
          <a:p>
            <a:pPr algn="just"/>
            <a:r>
              <a:rPr lang="tr-TR" sz="1400" dirty="0"/>
              <a:t>elde edilir. Burada denklemin düzenlenmesi için aşağıdaki tanımlamalar yapılırsa;</a:t>
            </a:r>
            <a:endParaRPr lang="tr-TR" sz="1400" dirty="0">
              <a:solidFill>
                <a:srgbClr val="C00000"/>
              </a:solidFill>
            </a:endParaRPr>
          </a:p>
        </p:txBody>
      </p:sp>
      <p:grpSp>
        <p:nvGrpSpPr>
          <p:cNvPr id="8" name="Group 7">
            <a:extLst>
              <a:ext uri="{FF2B5EF4-FFF2-40B4-BE49-F238E27FC236}">
                <a16:creationId xmlns:a16="http://schemas.microsoft.com/office/drawing/2014/main" id="{B9CCCBF8-3C15-49E6-93FE-FD4D75F69E09}"/>
              </a:ext>
            </a:extLst>
          </p:cNvPr>
          <p:cNvGrpSpPr/>
          <p:nvPr/>
        </p:nvGrpSpPr>
        <p:grpSpPr>
          <a:xfrm>
            <a:off x="3002211" y="1025134"/>
            <a:ext cx="7438815" cy="606355"/>
            <a:chOff x="3002211" y="1025134"/>
            <a:chExt cx="7438815" cy="606355"/>
          </a:xfrm>
        </p:grpSpPr>
        <p:pic>
          <p:nvPicPr>
            <p:cNvPr id="2" name="Picture 1">
              <a:extLst>
                <a:ext uri="{FF2B5EF4-FFF2-40B4-BE49-F238E27FC236}">
                  <a16:creationId xmlns:a16="http://schemas.microsoft.com/office/drawing/2014/main" id="{730D2666-F87A-EF47-9CCC-2F9218D5546A}"/>
                </a:ext>
              </a:extLst>
            </p:cNvPr>
            <p:cNvPicPr>
              <a:picLocks noChangeAspect="1"/>
            </p:cNvPicPr>
            <p:nvPr/>
          </p:nvPicPr>
          <p:blipFill rotWithShape="1">
            <a:blip r:embed="rId4"/>
            <a:srcRect t="11584" b="8242"/>
            <a:stretch/>
          </p:blipFill>
          <p:spPr>
            <a:xfrm>
              <a:off x="3002211" y="1025135"/>
              <a:ext cx="4105275" cy="606354"/>
            </a:xfrm>
            <a:prstGeom prst="rect">
              <a:avLst/>
            </a:prstGeom>
            <a:ln>
              <a:solidFill>
                <a:schemeClr val="tx1"/>
              </a:solidFill>
            </a:ln>
          </p:spPr>
        </p:pic>
        <p:pic>
          <p:nvPicPr>
            <p:cNvPr id="3" name="Picture 2">
              <a:extLst>
                <a:ext uri="{FF2B5EF4-FFF2-40B4-BE49-F238E27FC236}">
                  <a16:creationId xmlns:a16="http://schemas.microsoft.com/office/drawing/2014/main" id="{5A8F3CFE-EBB3-D02D-0182-2B8F32123CB0}"/>
                </a:ext>
              </a:extLst>
            </p:cNvPr>
            <p:cNvPicPr>
              <a:picLocks noChangeAspect="1"/>
            </p:cNvPicPr>
            <p:nvPr/>
          </p:nvPicPr>
          <p:blipFill>
            <a:blip r:embed="rId5"/>
            <a:stretch>
              <a:fillRect/>
            </a:stretch>
          </p:blipFill>
          <p:spPr>
            <a:xfrm>
              <a:off x="7485046" y="1025134"/>
              <a:ext cx="2955980" cy="606355"/>
            </a:xfrm>
            <a:prstGeom prst="rect">
              <a:avLst/>
            </a:prstGeom>
          </p:spPr>
        </p:pic>
      </p:grpSp>
      <p:pic>
        <p:nvPicPr>
          <p:cNvPr id="7" name="Picture 6">
            <a:extLst>
              <a:ext uri="{FF2B5EF4-FFF2-40B4-BE49-F238E27FC236}">
                <a16:creationId xmlns:a16="http://schemas.microsoft.com/office/drawing/2014/main" id="{3241C24A-99EE-7A88-3A56-0E5BB984CD67}"/>
              </a:ext>
            </a:extLst>
          </p:cNvPr>
          <p:cNvPicPr>
            <a:picLocks noChangeAspect="1"/>
          </p:cNvPicPr>
          <p:nvPr/>
        </p:nvPicPr>
        <p:blipFill>
          <a:blip r:embed="rId6"/>
          <a:stretch>
            <a:fillRect/>
          </a:stretch>
        </p:blipFill>
        <p:spPr>
          <a:xfrm>
            <a:off x="4179162" y="2486841"/>
            <a:ext cx="4152900" cy="647700"/>
          </a:xfrm>
          <a:prstGeom prst="rect">
            <a:avLst/>
          </a:prstGeom>
          <a:ln>
            <a:solidFill>
              <a:schemeClr val="tx1"/>
            </a:solidFill>
          </a:ln>
        </p:spPr>
      </p:pic>
      <p:pic>
        <p:nvPicPr>
          <p:cNvPr id="15" name="Picture 14">
            <a:extLst>
              <a:ext uri="{FF2B5EF4-FFF2-40B4-BE49-F238E27FC236}">
                <a16:creationId xmlns:a16="http://schemas.microsoft.com/office/drawing/2014/main" id="{7A2019FC-93EF-81F1-0DF3-7D8BD3670301}"/>
              </a:ext>
            </a:extLst>
          </p:cNvPr>
          <p:cNvPicPr>
            <a:picLocks noChangeAspect="1"/>
          </p:cNvPicPr>
          <p:nvPr/>
        </p:nvPicPr>
        <p:blipFill>
          <a:blip r:embed="rId7"/>
          <a:stretch>
            <a:fillRect/>
          </a:stretch>
        </p:blipFill>
        <p:spPr>
          <a:xfrm>
            <a:off x="4322037" y="5525518"/>
            <a:ext cx="3867150" cy="819150"/>
          </a:xfrm>
          <a:prstGeom prst="rect">
            <a:avLst/>
          </a:prstGeom>
          <a:ln>
            <a:solidFill>
              <a:schemeClr val="tx1"/>
            </a:solidFill>
          </a:ln>
        </p:spPr>
      </p:pic>
      <p:grpSp>
        <p:nvGrpSpPr>
          <p:cNvPr id="21" name="Group 20">
            <a:extLst>
              <a:ext uri="{FF2B5EF4-FFF2-40B4-BE49-F238E27FC236}">
                <a16:creationId xmlns:a16="http://schemas.microsoft.com/office/drawing/2014/main" id="{CF37548C-CBC4-0EB9-0C3B-BE36C8B9E074}"/>
              </a:ext>
            </a:extLst>
          </p:cNvPr>
          <p:cNvGrpSpPr/>
          <p:nvPr/>
        </p:nvGrpSpPr>
        <p:grpSpPr>
          <a:xfrm>
            <a:off x="4127573" y="3512511"/>
            <a:ext cx="4256077" cy="714375"/>
            <a:chOff x="4240223" y="3842459"/>
            <a:chExt cx="4256077" cy="714375"/>
          </a:xfrm>
        </p:grpSpPr>
        <p:pic>
          <p:nvPicPr>
            <p:cNvPr id="18" name="Picture 17">
              <a:extLst>
                <a:ext uri="{FF2B5EF4-FFF2-40B4-BE49-F238E27FC236}">
                  <a16:creationId xmlns:a16="http://schemas.microsoft.com/office/drawing/2014/main" id="{0DC56A28-6655-CF08-F97B-15100827328F}"/>
                </a:ext>
              </a:extLst>
            </p:cNvPr>
            <p:cNvPicPr>
              <a:picLocks noChangeAspect="1"/>
            </p:cNvPicPr>
            <p:nvPr/>
          </p:nvPicPr>
          <p:blipFill>
            <a:blip r:embed="rId8"/>
            <a:stretch>
              <a:fillRect/>
            </a:stretch>
          </p:blipFill>
          <p:spPr>
            <a:xfrm>
              <a:off x="4240223" y="3842459"/>
              <a:ext cx="1533525" cy="714375"/>
            </a:xfrm>
            <a:prstGeom prst="rect">
              <a:avLst/>
            </a:prstGeom>
            <a:ln>
              <a:solidFill>
                <a:schemeClr val="tx1"/>
              </a:solidFill>
            </a:ln>
          </p:spPr>
        </p:pic>
        <p:pic>
          <p:nvPicPr>
            <p:cNvPr id="20" name="Picture 19">
              <a:extLst>
                <a:ext uri="{FF2B5EF4-FFF2-40B4-BE49-F238E27FC236}">
                  <a16:creationId xmlns:a16="http://schemas.microsoft.com/office/drawing/2014/main" id="{1E6F55A0-099F-D435-5921-466A3C38C2AA}"/>
                </a:ext>
              </a:extLst>
            </p:cNvPr>
            <p:cNvPicPr>
              <a:picLocks noChangeAspect="1"/>
            </p:cNvPicPr>
            <p:nvPr/>
          </p:nvPicPr>
          <p:blipFill>
            <a:blip r:embed="rId9"/>
            <a:stretch>
              <a:fillRect/>
            </a:stretch>
          </p:blipFill>
          <p:spPr>
            <a:xfrm>
              <a:off x="6096000" y="3851984"/>
              <a:ext cx="2400300" cy="704850"/>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33A26767-BEAE-354D-ACFA-4E4B053B9D11}"/>
                  </a:ext>
                </a:extLst>
              </p:cNvPr>
              <p:cNvSpPr txBox="1"/>
              <p:nvPr/>
            </p:nvSpPr>
            <p:spPr>
              <a:xfrm>
                <a:off x="366744" y="4835424"/>
                <a:ext cx="11473322" cy="549831"/>
              </a:xfrm>
              <a:prstGeom prst="rect">
                <a:avLst/>
              </a:prstGeom>
              <a:noFill/>
            </p:spPr>
            <p:txBody>
              <a:bodyPr wrap="square">
                <a:spAutoFit/>
              </a:bodyPr>
              <a:lstStyle/>
              <a:p>
                <a:pPr algn="just"/>
                <a14:m>
                  <m:oMath xmlns:m="http://schemas.openxmlformats.org/officeDocument/2006/math">
                    <m:r>
                      <a:rPr lang="el-GR" sz="1400" i="1" smtClean="0">
                        <a:latin typeface="Cambria Math" panose="02040503050406030204" pitchFamily="18" charset="0"/>
                        <a:ea typeface="Cambria Math" panose="02040503050406030204" pitchFamily="18" charset="0"/>
                      </a:rPr>
                      <m:t>𝜃</m:t>
                    </m:r>
                    <m:r>
                      <a:rPr lang="tr-TR" sz="1400" b="0" i="1" smtClean="0">
                        <a:latin typeface="Cambria Math" panose="02040503050406030204" pitchFamily="18" charset="0"/>
                        <a:ea typeface="Cambria Math" panose="02040503050406030204" pitchFamily="18" charset="0"/>
                      </a:rPr>
                      <m:t>=</m:t>
                    </m:r>
                    <m:sSub>
                      <m:sSubPr>
                        <m:ctrlPr>
                          <a:rPr lang="tr-TR" sz="1400" b="0" i="1" smtClean="0">
                            <a:latin typeface="Cambria Math" panose="02040503050406030204" pitchFamily="18" charset="0"/>
                            <a:ea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𝜃</m:t>
                        </m:r>
                      </m:e>
                      <m:sub>
                        <m:r>
                          <a:rPr lang="tr-TR" sz="1400" b="0" i="1" smtClean="0">
                            <a:latin typeface="Cambria Math" panose="02040503050406030204" pitchFamily="18" charset="0"/>
                            <a:ea typeface="Cambria Math" panose="02040503050406030204" pitchFamily="18" charset="0"/>
                          </a:rPr>
                          <m:t>𝑝</m:t>
                        </m:r>
                      </m:sub>
                    </m:sSub>
                  </m:oMath>
                </a14:m>
                <a:r>
                  <a:rPr lang="tr-TR" sz="1400" dirty="0"/>
                  <a:t> de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rPr>
                          <m:t> </m:t>
                        </m:r>
                        <m:r>
                          <a:rPr lang="tr-TR" sz="1400" i="1">
                            <a:latin typeface="Cambria Math" panose="02040503050406030204" pitchFamily="18" charset="0"/>
                            <a:ea typeface="Cambria Math" panose="02040503050406030204" pitchFamily="18" charset="0"/>
                          </a:rPr>
                          <m:t>𝜏</m:t>
                        </m:r>
                      </m:e>
                      <m:sub>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𝑥</m:t>
                            </m:r>
                          </m:e>
                          <m:sup>
                            <m:r>
                              <a:rPr lang="tr-TR" sz="1400" i="1">
                                <a:latin typeface="Cambria Math" panose="02040503050406030204" pitchFamily="18" charset="0"/>
                                <a:ea typeface="Cambria Math" panose="02040503050406030204" pitchFamily="18" charset="0"/>
                              </a:rPr>
                              <m:t>′</m:t>
                            </m:r>
                          </m:sup>
                        </m:sSup>
                        <m:sSup>
                          <m:sSupPr>
                            <m:ctrlPr>
                              <a:rPr lang="tr-TR" sz="1400" i="1">
                                <a:latin typeface="Cambria Math" panose="02040503050406030204" pitchFamily="18" charset="0"/>
                                <a:ea typeface="Cambria Math" panose="02040503050406030204" pitchFamily="18" charset="0"/>
                              </a:rPr>
                            </m:ctrlPr>
                          </m:sSupPr>
                          <m:e>
                            <m:r>
                              <a:rPr lang="tr-TR" sz="1400" i="1">
                                <a:latin typeface="Cambria Math" panose="02040503050406030204" pitchFamily="18" charset="0"/>
                                <a:ea typeface="Cambria Math" panose="02040503050406030204" pitchFamily="18" charset="0"/>
                              </a:rPr>
                              <m:t>𝑦</m:t>
                            </m:r>
                          </m:e>
                          <m:sup>
                            <m:r>
                              <a:rPr lang="tr-TR" sz="1400" i="1">
                                <a:latin typeface="Cambria Math" panose="02040503050406030204" pitchFamily="18" charset="0"/>
                                <a:ea typeface="Cambria Math" panose="02040503050406030204" pitchFamily="18" charset="0"/>
                              </a:rPr>
                              <m:t>′</m:t>
                            </m:r>
                          </m:sup>
                        </m:sSup>
                      </m:sub>
                    </m:sSub>
                    <m:r>
                      <a:rPr lang="tr-TR" sz="1400" b="0" i="1" smtClean="0">
                        <a:latin typeface="Cambria Math" panose="02040503050406030204" pitchFamily="18" charset="0"/>
                        <a:ea typeface="Cambria Math" panose="02040503050406030204" pitchFamily="18" charset="0"/>
                      </a:rPr>
                      <m:t>=0</m:t>
                    </m:r>
                  </m:oMath>
                </a14:m>
                <a:r>
                  <a:rPr lang="tr-TR" sz="1400" dirty="0"/>
                  <a:t> dikkate alınır ve denklem düzenlenirse,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rPr>
                          <m:t>𝑚𝑎𝑥</m:t>
                        </m:r>
                      </m:sub>
                    </m:sSub>
                  </m:oMath>
                </a14:m>
                <a:r>
                  <a:rPr lang="tr-TR" sz="1400" dirty="0"/>
                  <a:t> ve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i="1">
                            <a:latin typeface="Cambria Math" panose="02040503050406030204" pitchFamily="18" charset="0"/>
                          </a:rPr>
                          <m:t>𝑚𝑖𝑛</m:t>
                        </m:r>
                      </m:sub>
                    </m:sSub>
                  </m:oMath>
                </a14:m>
                <a:r>
                  <a:rPr lang="tr-TR" sz="1400" dirty="0">
                    <a:solidFill>
                      <a:srgbClr val="C00000"/>
                    </a:solidFill>
                  </a:rPr>
                  <a:t> </a:t>
                </a:r>
                <a:r>
                  <a:rPr lang="tr-TR" sz="1400" dirty="0"/>
                  <a:t>asal gerilmeleri aşağıdaki gibi formüle edilebilir. Burada R’nin iki kökünün olacağı dikkate alınırsa, maksimum gerilme pozitif değerli kök ile minimum gerilme ise negatif kök ile hesaplanır.</a:t>
                </a:r>
                <a:endParaRPr lang="en-GB" sz="1400" dirty="0"/>
              </a:p>
            </p:txBody>
          </p:sp>
        </mc:Choice>
        <mc:Fallback xmlns="">
          <p:sp>
            <p:nvSpPr>
              <p:cNvPr id="23" name="TextBox 22">
                <a:extLst>
                  <a:ext uri="{FF2B5EF4-FFF2-40B4-BE49-F238E27FC236}">
                    <a16:creationId xmlns:a16="http://schemas.microsoft.com/office/drawing/2014/main" id="{33A26767-BEAE-354D-ACFA-4E4B053B9D11}"/>
                  </a:ext>
                </a:extLst>
              </p:cNvPr>
              <p:cNvSpPr txBox="1">
                <a:spLocks noRot="1" noChangeAspect="1" noMove="1" noResize="1" noEditPoints="1" noAdjustHandles="1" noChangeArrowheads="1" noChangeShapeType="1" noTextEdit="1"/>
              </p:cNvSpPr>
              <p:nvPr/>
            </p:nvSpPr>
            <p:spPr>
              <a:xfrm>
                <a:off x="366744" y="4835424"/>
                <a:ext cx="11473322" cy="549831"/>
              </a:xfrm>
              <a:prstGeom prst="rect">
                <a:avLst/>
              </a:prstGeom>
              <a:blipFill>
                <a:blip r:embed="rId10"/>
                <a:stretch>
                  <a:fillRect l="-159" t="-2222" r="-159" b="-12222"/>
                </a:stretch>
              </a:blipFill>
            </p:spPr>
            <p:txBody>
              <a:bodyPr/>
              <a:lstStyle/>
              <a:p>
                <a:r>
                  <a:rPr lang="en-GB">
                    <a:noFill/>
                  </a:rPr>
                  <a:t> </a:t>
                </a:r>
              </a:p>
            </p:txBody>
          </p:sp>
        </mc:Fallback>
      </mc:AlternateContent>
      <p:pic>
        <p:nvPicPr>
          <p:cNvPr id="26" name="Picture 25">
            <a:extLst>
              <a:ext uri="{FF2B5EF4-FFF2-40B4-BE49-F238E27FC236}">
                <a16:creationId xmlns:a16="http://schemas.microsoft.com/office/drawing/2014/main" id="{877D2FE9-58E1-2CC7-EBBC-8E6685502C1C}"/>
              </a:ext>
            </a:extLst>
          </p:cNvPr>
          <p:cNvPicPr>
            <a:picLocks noChangeAspect="1"/>
          </p:cNvPicPr>
          <p:nvPr/>
        </p:nvPicPr>
        <p:blipFill>
          <a:blip r:embed="rId11"/>
          <a:stretch>
            <a:fillRect/>
          </a:stretch>
        </p:blipFill>
        <p:spPr>
          <a:xfrm>
            <a:off x="5054848" y="4405286"/>
            <a:ext cx="2238375" cy="361950"/>
          </a:xfrm>
          <a:prstGeom prst="rect">
            <a:avLst/>
          </a:prstGeom>
          <a:ln>
            <a:solidFill>
              <a:schemeClr val="tx1"/>
            </a:solidFill>
          </a:ln>
        </p:spPr>
      </p:pic>
      <p:sp>
        <p:nvSpPr>
          <p:cNvPr id="4" name="Title 1">
            <a:extLst>
              <a:ext uri="{FF2B5EF4-FFF2-40B4-BE49-F238E27FC236}">
                <a16:creationId xmlns:a16="http://schemas.microsoft.com/office/drawing/2014/main" id="{8DB11299-88C5-1DDE-E7A0-6D5D02E0D807}"/>
              </a:ext>
            </a:extLst>
          </p:cNvPr>
          <p:cNvSpPr txBox="1">
            <a:spLocks/>
          </p:cNvSpPr>
          <p:nvPr/>
        </p:nvSpPr>
        <p:spPr bwMode="black">
          <a:xfrm>
            <a:off x="13320" y="20070"/>
            <a:ext cx="9049199" cy="699990"/>
          </a:xfrm>
          <a:prstGeom prst="rect">
            <a:avLst/>
          </a:prstGeom>
          <a:solidFill>
            <a:srgbClr val="FFFFFF"/>
          </a:solidFill>
          <a:ln w="31750" cap="sq">
            <a:solidFill>
              <a:srgbClr val="404040"/>
            </a:solidFill>
            <a:miter lim="800000"/>
          </a:ln>
        </p:spPr>
        <p:txBody>
          <a:bodyPr vert="horz" lIns="182880" tIns="182880" rIns="182880" bIns="182880" rtlCol="0" anchor="b">
            <a:normAutofit fontScale="850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Asal Gerilmeler ve maksimum kayma gerilmeleri (Düzlem Gerilme)</a:t>
            </a:r>
          </a:p>
        </p:txBody>
      </p:sp>
    </p:spTree>
    <p:extLst>
      <p:ext uri="{BB962C8B-B14F-4D97-AF65-F5344CB8AC3E}">
        <p14:creationId xmlns:p14="http://schemas.microsoft.com/office/powerpoint/2010/main" val="210745918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4831</TotalTime>
  <Words>1964</Words>
  <Application>Microsoft Office PowerPoint</Application>
  <PresentationFormat>Widescreen</PresentationFormat>
  <Paragraphs>123</Paragraphs>
  <Slides>17</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Cambria Math</vt:lpstr>
      <vt:lpstr>Gill Sans MT</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22</cp:revision>
  <dcterms:created xsi:type="dcterms:W3CDTF">2024-01-15T12:01:04Z</dcterms:created>
  <dcterms:modified xsi:type="dcterms:W3CDTF">2025-06-30T11:16:16Z</dcterms:modified>
</cp:coreProperties>
</file>