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6" r:id="rId1"/>
  </p:sldMasterIdLst>
  <p:notesMasterIdLst>
    <p:notesMasterId r:id="rId17"/>
  </p:notesMasterIdLst>
  <p:sldIdLst>
    <p:sldId id="256" r:id="rId2"/>
    <p:sldId id="366" r:id="rId3"/>
    <p:sldId id="344" r:id="rId4"/>
    <p:sldId id="345" r:id="rId5"/>
    <p:sldId id="346" r:id="rId6"/>
    <p:sldId id="347" r:id="rId7"/>
    <p:sldId id="348" r:id="rId8"/>
    <p:sldId id="349" r:id="rId9"/>
    <p:sldId id="350" r:id="rId10"/>
    <p:sldId id="351" r:id="rId11"/>
    <p:sldId id="352" r:id="rId12"/>
    <p:sldId id="353" r:id="rId13"/>
    <p:sldId id="354" r:id="rId14"/>
    <p:sldId id="356" r:id="rId15"/>
    <p:sldId id="355"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ECE7"/>
    <a:srgbClr val="006600"/>
    <a:srgbClr val="E1F4FD"/>
    <a:srgbClr val="000000"/>
    <a:srgbClr val="AAE1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0EF6D8-28E9-43CE-9105-C4A00B5D47A8}" v="18" dt="2025-06-30T11:16:59.2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nan Eraslan" userId="421a04b2fa6dfc60" providerId="LiveId" clId="{5E0EF6D8-28E9-43CE-9105-C4A00B5D47A8}"/>
    <pc:docChg chg="undo custSel addSld delSld modSld">
      <pc:chgData name="Sinan Eraslan" userId="421a04b2fa6dfc60" providerId="LiveId" clId="{5E0EF6D8-28E9-43CE-9105-C4A00B5D47A8}" dt="2025-06-30T11:17:00.193" v="94" actId="6549"/>
      <pc:docMkLst>
        <pc:docMk/>
      </pc:docMkLst>
      <pc:sldChg chg="modSp mod">
        <pc:chgData name="Sinan Eraslan" userId="421a04b2fa6dfc60" providerId="LiveId" clId="{5E0EF6D8-28E9-43CE-9105-C4A00B5D47A8}" dt="2025-06-30T10:13:24.474" v="79" actId="6549"/>
        <pc:sldMkLst>
          <pc:docMk/>
          <pc:sldMk cId="1872400943" sldId="256"/>
        </pc:sldMkLst>
        <pc:spChg chg="mod">
          <ac:chgData name="Sinan Eraslan" userId="421a04b2fa6dfc60" providerId="LiveId" clId="{5E0EF6D8-28E9-43CE-9105-C4A00B5D47A8}" dt="2025-06-30T10:13:24.474" v="79" actId="6549"/>
          <ac:spMkLst>
            <pc:docMk/>
            <pc:sldMk cId="1872400943" sldId="256"/>
            <ac:spMk id="2" creationId="{C5EC4466-02A8-F8C9-82D6-247EC1ED4060}"/>
          </ac:spMkLst>
        </pc:spChg>
      </pc:sldChg>
      <pc:sldChg chg="del">
        <pc:chgData name="Sinan Eraslan" userId="421a04b2fa6dfc60" providerId="LiveId" clId="{5E0EF6D8-28E9-43CE-9105-C4A00B5D47A8}" dt="2025-06-30T07:57:45.121" v="3" actId="47"/>
        <pc:sldMkLst>
          <pc:docMk/>
          <pc:sldMk cId="2608212751" sldId="259"/>
        </pc:sldMkLst>
      </pc:sldChg>
      <pc:sldChg chg="del">
        <pc:chgData name="Sinan Eraslan" userId="421a04b2fa6dfc60" providerId="LiveId" clId="{5E0EF6D8-28E9-43CE-9105-C4A00B5D47A8}" dt="2025-06-30T07:56:25.796" v="1" actId="47"/>
        <pc:sldMkLst>
          <pc:docMk/>
          <pc:sldMk cId="511142194" sldId="275"/>
        </pc:sldMkLst>
      </pc:sldChg>
      <pc:sldChg chg="del">
        <pc:chgData name="Sinan Eraslan" userId="421a04b2fa6dfc60" providerId="LiveId" clId="{5E0EF6D8-28E9-43CE-9105-C4A00B5D47A8}" dt="2025-06-30T07:57:45.606" v="4" actId="47"/>
        <pc:sldMkLst>
          <pc:docMk/>
          <pc:sldMk cId="2695518408" sldId="278"/>
        </pc:sldMkLst>
      </pc:sldChg>
      <pc:sldChg chg="del">
        <pc:chgData name="Sinan Eraslan" userId="421a04b2fa6dfc60" providerId="LiveId" clId="{5E0EF6D8-28E9-43CE-9105-C4A00B5D47A8}" dt="2025-06-30T07:57:44.316" v="2" actId="47"/>
        <pc:sldMkLst>
          <pc:docMk/>
          <pc:sldMk cId="2340342874" sldId="297"/>
        </pc:sldMkLst>
      </pc:sldChg>
      <pc:sldChg chg="del">
        <pc:chgData name="Sinan Eraslan" userId="421a04b2fa6dfc60" providerId="LiveId" clId="{5E0EF6D8-28E9-43CE-9105-C4A00B5D47A8}" dt="2025-06-30T07:57:45.856" v="5" actId="47"/>
        <pc:sldMkLst>
          <pc:docMk/>
          <pc:sldMk cId="3952272207" sldId="298"/>
        </pc:sldMkLst>
      </pc:sldChg>
      <pc:sldChg chg="del">
        <pc:chgData name="Sinan Eraslan" userId="421a04b2fa6dfc60" providerId="LiveId" clId="{5E0EF6D8-28E9-43CE-9105-C4A00B5D47A8}" dt="2025-06-30T07:57:46.082" v="6" actId="47"/>
        <pc:sldMkLst>
          <pc:docMk/>
          <pc:sldMk cId="2723070793" sldId="299"/>
        </pc:sldMkLst>
      </pc:sldChg>
      <pc:sldChg chg="del">
        <pc:chgData name="Sinan Eraslan" userId="421a04b2fa6dfc60" providerId="LiveId" clId="{5E0EF6D8-28E9-43CE-9105-C4A00B5D47A8}" dt="2025-06-30T07:57:46.306" v="7" actId="47"/>
        <pc:sldMkLst>
          <pc:docMk/>
          <pc:sldMk cId="3045506400" sldId="300"/>
        </pc:sldMkLst>
      </pc:sldChg>
      <pc:sldChg chg="del">
        <pc:chgData name="Sinan Eraslan" userId="421a04b2fa6dfc60" providerId="LiveId" clId="{5E0EF6D8-28E9-43CE-9105-C4A00B5D47A8}" dt="2025-06-30T07:57:46.496" v="8" actId="47"/>
        <pc:sldMkLst>
          <pc:docMk/>
          <pc:sldMk cId="1232685664" sldId="301"/>
        </pc:sldMkLst>
      </pc:sldChg>
      <pc:sldChg chg="del">
        <pc:chgData name="Sinan Eraslan" userId="421a04b2fa6dfc60" providerId="LiveId" clId="{5E0EF6D8-28E9-43CE-9105-C4A00B5D47A8}" dt="2025-06-30T07:57:46.706" v="9" actId="47"/>
        <pc:sldMkLst>
          <pc:docMk/>
          <pc:sldMk cId="2392769099" sldId="302"/>
        </pc:sldMkLst>
      </pc:sldChg>
      <pc:sldChg chg="del">
        <pc:chgData name="Sinan Eraslan" userId="421a04b2fa6dfc60" providerId="LiveId" clId="{5E0EF6D8-28E9-43CE-9105-C4A00B5D47A8}" dt="2025-06-30T07:57:46.881" v="10" actId="47"/>
        <pc:sldMkLst>
          <pc:docMk/>
          <pc:sldMk cId="2715703691" sldId="303"/>
        </pc:sldMkLst>
      </pc:sldChg>
      <pc:sldChg chg="del">
        <pc:chgData name="Sinan Eraslan" userId="421a04b2fa6dfc60" providerId="LiveId" clId="{5E0EF6D8-28E9-43CE-9105-C4A00B5D47A8}" dt="2025-06-30T07:57:47.046" v="11" actId="47"/>
        <pc:sldMkLst>
          <pc:docMk/>
          <pc:sldMk cId="3790299495" sldId="304"/>
        </pc:sldMkLst>
      </pc:sldChg>
      <pc:sldChg chg="del">
        <pc:chgData name="Sinan Eraslan" userId="421a04b2fa6dfc60" providerId="LiveId" clId="{5E0EF6D8-28E9-43CE-9105-C4A00B5D47A8}" dt="2025-06-30T07:57:47.231" v="12" actId="47"/>
        <pc:sldMkLst>
          <pc:docMk/>
          <pc:sldMk cId="137911040" sldId="305"/>
        </pc:sldMkLst>
      </pc:sldChg>
      <pc:sldChg chg="del">
        <pc:chgData name="Sinan Eraslan" userId="421a04b2fa6dfc60" providerId="LiveId" clId="{5E0EF6D8-28E9-43CE-9105-C4A00B5D47A8}" dt="2025-06-30T07:57:47.341" v="13" actId="47"/>
        <pc:sldMkLst>
          <pc:docMk/>
          <pc:sldMk cId="1809703489" sldId="306"/>
        </pc:sldMkLst>
      </pc:sldChg>
      <pc:sldChg chg="del">
        <pc:chgData name="Sinan Eraslan" userId="421a04b2fa6dfc60" providerId="LiveId" clId="{5E0EF6D8-28E9-43CE-9105-C4A00B5D47A8}" dt="2025-06-30T07:57:47.566" v="14" actId="47"/>
        <pc:sldMkLst>
          <pc:docMk/>
          <pc:sldMk cId="2123684508" sldId="307"/>
        </pc:sldMkLst>
      </pc:sldChg>
      <pc:sldChg chg="del">
        <pc:chgData name="Sinan Eraslan" userId="421a04b2fa6dfc60" providerId="LiveId" clId="{5E0EF6D8-28E9-43CE-9105-C4A00B5D47A8}" dt="2025-06-30T07:57:47.731" v="15" actId="47"/>
        <pc:sldMkLst>
          <pc:docMk/>
          <pc:sldMk cId="3524431866" sldId="308"/>
        </pc:sldMkLst>
      </pc:sldChg>
      <pc:sldChg chg="del">
        <pc:chgData name="Sinan Eraslan" userId="421a04b2fa6dfc60" providerId="LiveId" clId="{5E0EF6D8-28E9-43CE-9105-C4A00B5D47A8}" dt="2025-06-30T07:57:47.866" v="16" actId="47"/>
        <pc:sldMkLst>
          <pc:docMk/>
          <pc:sldMk cId="392955041" sldId="309"/>
        </pc:sldMkLst>
      </pc:sldChg>
      <pc:sldChg chg="del">
        <pc:chgData name="Sinan Eraslan" userId="421a04b2fa6dfc60" providerId="LiveId" clId="{5E0EF6D8-28E9-43CE-9105-C4A00B5D47A8}" dt="2025-06-30T07:57:48.036" v="17" actId="47"/>
        <pc:sldMkLst>
          <pc:docMk/>
          <pc:sldMk cId="4184257330" sldId="310"/>
        </pc:sldMkLst>
      </pc:sldChg>
      <pc:sldChg chg="del">
        <pc:chgData name="Sinan Eraslan" userId="421a04b2fa6dfc60" providerId="LiveId" clId="{5E0EF6D8-28E9-43CE-9105-C4A00B5D47A8}" dt="2025-06-30T07:57:48.246" v="18" actId="47"/>
        <pc:sldMkLst>
          <pc:docMk/>
          <pc:sldMk cId="1601438779" sldId="311"/>
        </pc:sldMkLst>
      </pc:sldChg>
      <pc:sldChg chg="del">
        <pc:chgData name="Sinan Eraslan" userId="421a04b2fa6dfc60" providerId="LiveId" clId="{5E0EF6D8-28E9-43CE-9105-C4A00B5D47A8}" dt="2025-06-30T07:57:48.506" v="19" actId="47"/>
        <pc:sldMkLst>
          <pc:docMk/>
          <pc:sldMk cId="1981554717" sldId="312"/>
        </pc:sldMkLst>
      </pc:sldChg>
      <pc:sldChg chg="del">
        <pc:chgData name="Sinan Eraslan" userId="421a04b2fa6dfc60" providerId="LiveId" clId="{5E0EF6D8-28E9-43CE-9105-C4A00B5D47A8}" dt="2025-06-30T07:57:48.766" v="20" actId="47"/>
        <pc:sldMkLst>
          <pc:docMk/>
          <pc:sldMk cId="919856061" sldId="313"/>
        </pc:sldMkLst>
      </pc:sldChg>
      <pc:sldChg chg="del">
        <pc:chgData name="Sinan Eraslan" userId="421a04b2fa6dfc60" providerId="LiveId" clId="{5E0EF6D8-28E9-43CE-9105-C4A00B5D47A8}" dt="2025-06-30T07:57:48.946" v="21" actId="47"/>
        <pc:sldMkLst>
          <pc:docMk/>
          <pc:sldMk cId="3138688270" sldId="314"/>
        </pc:sldMkLst>
      </pc:sldChg>
      <pc:sldChg chg="del">
        <pc:chgData name="Sinan Eraslan" userId="421a04b2fa6dfc60" providerId="LiveId" clId="{5E0EF6D8-28E9-43CE-9105-C4A00B5D47A8}" dt="2025-06-30T07:57:49.081" v="22" actId="47"/>
        <pc:sldMkLst>
          <pc:docMk/>
          <pc:sldMk cId="3391027436" sldId="315"/>
        </pc:sldMkLst>
      </pc:sldChg>
      <pc:sldChg chg="del">
        <pc:chgData name="Sinan Eraslan" userId="421a04b2fa6dfc60" providerId="LiveId" clId="{5E0EF6D8-28E9-43CE-9105-C4A00B5D47A8}" dt="2025-06-30T07:57:49.151" v="23" actId="47"/>
        <pc:sldMkLst>
          <pc:docMk/>
          <pc:sldMk cId="1699670945" sldId="316"/>
        </pc:sldMkLst>
      </pc:sldChg>
      <pc:sldChg chg="del">
        <pc:chgData name="Sinan Eraslan" userId="421a04b2fa6dfc60" providerId="LiveId" clId="{5E0EF6D8-28E9-43CE-9105-C4A00B5D47A8}" dt="2025-06-30T07:57:49.376" v="24" actId="47"/>
        <pc:sldMkLst>
          <pc:docMk/>
          <pc:sldMk cId="1588588269" sldId="317"/>
        </pc:sldMkLst>
      </pc:sldChg>
      <pc:sldChg chg="del">
        <pc:chgData name="Sinan Eraslan" userId="421a04b2fa6dfc60" providerId="LiveId" clId="{5E0EF6D8-28E9-43CE-9105-C4A00B5D47A8}" dt="2025-06-30T07:57:49.569" v="25" actId="47"/>
        <pc:sldMkLst>
          <pc:docMk/>
          <pc:sldMk cId="3557262301" sldId="318"/>
        </pc:sldMkLst>
      </pc:sldChg>
      <pc:sldChg chg="del">
        <pc:chgData name="Sinan Eraslan" userId="421a04b2fa6dfc60" providerId="LiveId" clId="{5E0EF6D8-28E9-43CE-9105-C4A00B5D47A8}" dt="2025-06-30T07:57:49.926" v="26" actId="47"/>
        <pc:sldMkLst>
          <pc:docMk/>
          <pc:sldMk cId="3599690156" sldId="319"/>
        </pc:sldMkLst>
      </pc:sldChg>
      <pc:sldChg chg="del">
        <pc:chgData name="Sinan Eraslan" userId="421a04b2fa6dfc60" providerId="LiveId" clId="{5E0EF6D8-28E9-43CE-9105-C4A00B5D47A8}" dt="2025-06-30T07:57:50.176" v="27" actId="47"/>
        <pc:sldMkLst>
          <pc:docMk/>
          <pc:sldMk cId="752770940" sldId="320"/>
        </pc:sldMkLst>
      </pc:sldChg>
      <pc:sldChg chg="del">
        <pc:chgData name="Sinan Eraslan" userId="421a04b2fa6dfc60" providerId="LiveId" clId="{5E0EF6D8-28E9-43CE-9105-C4A00B5D47A8}" dt="2025-06-30T07:57:50.361" v="28" actId="47"/>
        <pc:sldMkLst>
          <pc:docMk/>
          <pc:sldMk cId="3917164854" sldId="321"/>
        </pc:sldMkLst>
      </pc:sldChg>
      <pc:sldChg chg="del">
        <pc:chgData name="Sinan Eraslan" userId="421a04b2fa6dfc60" providerId="LiveId" clId="{5E0EF6D8-28E9-43CE-9105-C4A00B5D47A8}" dt="2025-06-30T07:57:50.786" v="30" actId="47"/>
        <pc:sldMkLst>
          <pc:docMk/>
          <pc:sldMk cId="388203524" sldId="322"/>
        </pc:sldMkLst>
      </pc:sldChg>
      <pc:sldChg chg="del">
        <pc:chgData name="Sinan Eraslan" userId="421a04b2fa6dfc60" providerId="LiveId" clId="{5E0EF6D8-28E9-43CE-9105-C4A00B5D47A8}" dt="2025-06-30T07:57:50.496" v="29" actId="47"/>
        <pc:sldMkLst>
          <pc:docMk/>
          <pc:sldMk cId="2220098101" sldId="323"/>
        </pc:sldMkLst>
      </pc:sldChg>
      <pc:sldChg chg="del">
        <pc:chgData name="Sinan Eraslan" userId="421a04b2fa6dfc60" providerId="LiveId" clId="{5E0EF6D8-28E9-43CE-9105-C4A00B5D47A8}" dt="2025-06-30T07:57:51.146" v="31" actId="47"/>
        <pc:sldMkLst>
          <pc:docMk/>
          <pc:sldMk cId="1663493089" sldId="324"/>
        </pc:sldMkLst>
      </pc:sldChg>
      <pc:sldChg chg="del">
        <pc:chgData name="Sinan Eraslan" userId="421a04b2fa6dfc60" providerId="LiveId" clId="{5E0EF6D8-28E9-43CE-9105-C4A00B5D47A8}" dt="2025-06-30T07:57:51.366" v="32" actId="47"/>
        <pc:sldMkLst>
          <pc:docMk/>
          <pc:sldMk cId="2788579603" sldId="325"/>
        </pc:sldMkLst>
      </pc:sldChg>
      <pc:sldChg chg="del">
        <pc:chgData name="Sinan Eraslan" userId="421a04b2fa6dfc60" providerId="LiveId" clId="{5E0EF6D8-28E9-43CE-9105-C4A00B5D47A8}" dt="2025-06-30T07:57:51.526" v="33" actId="47"/>
        <pc:sldMkLst>
          <pc:docMk/>
          <pc:sldMk cId="3295961773" sldId="326"/>
        </pc:sldMkLst>
      </pc:sldChg>
      <pc:sldChg chg="del">
        <pc:chgData name="Sinan Eraslan" userId="421a04b2fa6dfc60" providerId="LiveId" clId="{5E0EF6D8-28E9-43CE-9105-C4A00B5D47A8}" dt="2025-06-30T07:57:51.916" v="34" actId="47"/>
        <pc:sldMkLst>
          <pc:docMk/>
          <pc:sldMk cId="4057587676" sldId="327"/>
        </pc:sldMkLst>
      </pc:sldChg>
      <pc:sldChg chg="del">
        <pc:chgData name="Sinan Eraslan" userId="421a04b2fa6dfc60" providerId="LiveId" clId="{5E0EF6D8-28E9-43CE-9105-C4A00B5D47A8}" dt="2025-06-30T07:57:52.356" v="35" actId="47"/>
        <pc:sldMkLst>
          <pc:docMk/>
          <pc:sldMk cId="3613890437" sldId="328"/>
        </pc:sldMkLst>
      </pc:sldChg>
      <pc:sldChg chg="del">
        <pc:chgData name="Sinan Eraslan" userId="421a04b2fa6dfc60" providerId="LiveId" clId="{5E0EF6D8-28E9-43CE-9105-C4A00B5D47A8}" dt="2025-06-30T07:57:52.786" v="36" actId="47"/>
        <pc:sldMkLst>
          <pc:docMk/>
          <pc:sldMk cId="908672170" sldId="329"/>
        </pc:sldMkLst>
      </pc:sldChg>
      <pc:sldChg chg="del">
        <pc:chgData name="Sinan Eraslan" userId="421a04b2fa6dfc60" providerId="LiveId" clId="{5E0EF6D8-28E9-43CE-9105-C4A00B5D47A8}" dt="2025-06-30T07:59:06.116" v="37" actId="47"/>
        <pc:sldMkLst>
          <pc:docMk/>
          <pc:sldMk cId="300477164" sldId="330"/>
        </pc:sldMkLst>
      </pc:sldChg>
      <pc:sldChg chg="del">
        <pc:chgData name="Sinan Eraslan" userId="421a04b2fa6dfc60" providerId="LiveId" clId="{5E0EF6D8-28E9-43CE-9105-C4A00B5D47A8}" dt="2025-06-30T07:59:06.476" v="38" actId="47"/>
        <pc:sldMkLst>
          <pc:docMk/>
          <pc:sldMk cId="2469886026" sldId="331"/>
        </pc:sldMkLst>
      </pc:sldChg>
      <pc:sldChg chg="del">
        <pc:chgData name="Sinan Eraslan" userId="421a04b2fa6dfc60" providerId="LiveId" clId="{5E0EF6D8-28E9-43CE-9105-C4A00B5D47A8}" dt="2025-06-30T07:59:06.726" v="39" actId="47"/>
        <pc:sldMkLst>
          <pc:docMk/>
          <pc:sldMk cId="3171485464" sldId="332"/>
        </pc:sldMkLst>
      </pc:sldChg>
      <pc:sldChg chg="del">
        <pc:chgData name="Sinan Eraslan" userId="421a04b2fa6dfc60" providerId="LiveId" clId="{5E0EF6D8-28E9-43CE-9105-C4A00B5D47A8}" dt="2025-06-30T07:59:07.026" v="40" actId="47"/>
        <pc:sldMkLst>
          <pc:docMk/>
          <pc:sldMk cId="3913044719" sldId="333"/>
        </pc:sldMkLst>
      </pc:sldChg>
      <pc:sldChg chg="del">
        <pc:chgData name="Sinan Eraslan" userId="421a04b2fa6dfc60" providerId="LiveId" clId="{5E0EF6D8-28E9-43CE-9105-C4A00B5D47A8}" dt="2025-06-30T07:59:07.306" v="41" actId="47"/>
        <pc:sldMkLst>
          <pc:docMk/>
          <pc:sldMk cId="1550617967" sldId="334"/>
        </pc:sldMkLst>
      </pc:sldChg>
      <pc:sldChg chg="del">
        <pc:chgData name="Sinan Eraslan" userId="421a04b2fa6dfc60" providerId="LiveId" clId="{5E0EF6D8-28E9-43CE-9105-C4A00B5D47A8}" dt="2025-06-30T07:59:07.486" v="42" actId="47"/>
        <pc:sldMkLst>
          <pc:docMk/>
          <pc:sldMk cId="2107459186" sldId="335"/>
        </pc:sldMkLst>
      </pc:sldChg>
      <pc:sldChg chg="del">
        <pc:chgData name="Sinan Eraslan" userId="421a04b2fa6dfc60" providerId="LiveId" clId="{5E0EF6D8-28E9-43CE-9105-C4A00B5D47A8}" dt="2025-06-30T07:59:08.416" v="46" actId="47"/>
        <pc:sldMkLst>
          <pc:docMk/>
          <pc:sldMk cId="960289541" sldId="336"/>
        </pc:sldMkLst>
      </pc:sldChg>
      <pc:sldChg chg="del">
        <pc:chgData name="Sinan Eraslan" userId="421a04b2fa6dfc60" providerId="LiveId" clId="{5E0EF6D8-28E9-43CE-9105-C4A00B5D47A8}" dt="2025-06-30T07:59:07.761" v="43" actId="47"/>
        <pc:sldMkLst>
          <pc:docMk/>
          <pc:sldMk cId="1408745843" sldId="337"/>
        </pc:sldMkLst>
      </pc:sldChg>
      <pc:sldChg chg="del">
        <pc:chgData name="Sinan Eraslan" userId="421a04b2fa6dfc60" providerId="LiveId" clId="{5E0EF6D8-28E9-43CE-9105-C4A00B5D47A8}" dt="2025-06-30T07:59:07.976" v="44" actId="47"/>
        <pc:sldMkLst>
          <pc:docMk/>
          <pc:sldMk cId="649615627" sldId="338"/>
        </pc:sldMkLst>
      </pc:sldChg>
      <pc:sldChg chg="del">
        <pc:chgData name="Sinan Eraslan" userId="421a04b2fa6dfc60" providerId="LiveId" clId="{5E0EF6D8-28E9-43CE-9105-C4A00B5D47A8}" dt="2025-06-30T07:59:08.181" v="45" actId="47"/>
        <pc:sldMkLst>
          <pc:docMk/>
          <pc:sldMk cId="1474928345" sldId="339"/>
        </pc:sldMkLst>
      </pc:sldChg>
      <pc:sldChg chg="del">
        <pc:chgData name="Sinan Eraslan" userId="421a04b2fa6dfc60" providerId="LiveId" clId="{5E0EF6D8-28E9-43CE-9105-C4A00B5D47A8}" dt="2025-06-30T07:59:08.696" v="47" actId="47"/>
        <pc:sldMkLst>
          <pc:docMk/>
          <pc:sldMk cId="3083166579" sldId="340"/>
        </pc:sldMkLst>
      </pc:sldChg>
      <pc:sldChg chg="del">
        <pc:chgData name="Sinan Eraslan" userId="421a04b2fa6dfc60" providerId="LiveId" clId="{5E0EF6D8-28E9-43CE-9105-C4A00B5D47A8}" dt="2025-06-30T07:59:08.931" v="48" actId="47"/>
        <pc:sldMkLst>
          <pc:docMk/>
          <pc:sldMk cId="3613093196" sldId="341"/>
        </pc:sldMkLst>
      </pc:sldChg>
      <pc:sldChg chg="del">
        <pc:chgData name="Sinan Eraslan" userId="421a04b2fa6dfc60" providerId="LiveId" clId="{5E0EF6D8-28E9-43CE-9105-C4A00B5D47A8}" dt="2025-06-30T07:59:09.366" v="49" actId="47"/>
        <pc:sldMkLst>
          <pc:docMk/>
          <pc:sldMk cId="2366717156" sldId="342"/>
        </pc:sldMkLst>
      </pc:sldChg>
      <pc:sldChg chg="add del">
        <pc:chgData name="Sinan Eraslan" userId="421a04b2fa6dfc60" providerId="LiveId" clId="{5E0EF6D8-28E9-43CE-9105-C4A00B5D47A8}" dt="2025-06-30T07:59:13.886" v="54" actId="47"/>
        <pc:sldMkLst>
          <pc:docMk/>
          <pc:sldMk cId="1085479540" sldId="343"/>
        </pc:sldMkLst>
      </pc:sldChg>
      <pc:sldChg chg="add del">
        <pc:chgData name="Sinan Eraslan" userId="421a04b2fa6dfc60" providerId="LiveId" clId="{5E0EF6D8-28E9-43CE-9105-C4A00B5D47A8}" dt="2025-06-30T07:59:11.746" v="52" actId="47"/>
        <pc:sldMkLst>
          <pc:docMk/>
          <pc:sldMk cId="332154054" sldId="344"/>
        </pc:sldMkLst>
      </pc:sldChg>
      <pc:sldChg chg="modSp mod">
        <pc:chgData name="Sinan Eraslan" userId="421a04b2fa6dfc60" providerId="LiveId" clId="{5E0EF6D8-28E9-43CE-9105-C4A00B5D47A8}" dt="2025-06-30T10:50:05.354" v="88" actId="6549"/>
        <pc:sldMkLst>
          <pc:docMk/>
          <pc:sldMk cId="3898652569" sldId="348"/>
        </pc:sldMkLst>
        <pc:spChg chg="mod">
          <ac:chgData name="Sinan Eraslan" userId="421a04b2fa6dfc60" providerId="LiveId" clId="{5E0EF6D8-28E9-43CE-9105-C4A00B5D47A8}" dt="2025-06-30T10:50:05.354" v="88" actId="6549"/>
          <ac:spMkLst>
            <pc:docMk/>
            <pc:sldMk cId="3898652569" sldId="348"/>
            <ac:spMk id="25" creationId="{42367CB8-68CA-3F71-F057-15E82CED8B28}"/>
          </ac:spMkLst>
        </pc:spChg>
      </pc:sldChg>
      <pc:sldChg chg="modSp mod">
        <pc:chgData name="Sinan Eraslan" userId="421a04b2fa6dfc60" providerId="LiveId" clId="{5E0EF6D8-28E9-43CE-9105-C4A00B5D47A8}" dt="2025-06-30T10:50:01.604" v="85" actId="6549"/>
        <pc:sldMkLst>
          <pc:docMk/>
          <pc:sldMk cId="1296103110" sldId="349"/>
        </pc:sldMkLst>
        <pc:spChg chg="mod">
          <ac:chgData name="Sinan Eraslan" userId="421a04b2fa6dfc60" providerId="LiveId" clId="{5E0EF6D8-28E9-43CE-9105-C4A00B5D47A8}" dt="2025-06-30T10:50:01.604" v="85" actId="6549"/>
          <ac:spMkLst>
            <pc:docMk/>
            <pc:sldMk cId="1296103110" sldId="349"/>
            <ac:spMk id="25" creationId="{42367CB8-68CA-3F71-F057-15E82CED8B28}"/>
          </ac:spMkLst>
        </pc:spChg>
      </pc:sldChg>
      <pc:sldChg chg="modSp mod">
        <pc:chgData name="Sinan Eraslan" userId="421a04b2fa6dfc60" providerId="LiveId" clId="{5E0EF6D8-28E9-43CE-9105-C4A00B5D47A8}" dt="2025-06-30T10:49:58.068" v="82" actId="6549"/>
        <pc:sldMkLst>
          <pc:docMk/>
          <pc:sldMk cId="1428749063" sldId="350"/>
        </pc:sldMkLst>
        <pc:spChg chg="mod">
          <ac:chgData name="Sinan Eraslan" userId="421a04b2fa6dfc60" providerId="LiveId" clId="{5E0EF6D8-28E9-43CE-9105-C4A00B5D47A8}" dt="2025-06-30T10:49:58.068" v="82" actId="6549"/>
          <ac:spMkLst>
            <pc:docMk/>
            <pc:sldMk cId="1428749063" sldId="350"/>
            <ac:spMk id="25" creationId="{42367CB8-68CA-3F71-F057-15E82CED8B28}"/>
          </ac:spMkLst>
        </pc:spChg>
      </pc:sldChg>
      <pc:sldChg chg="modSp">
        <pc:chgData name="Sinan Eraslan" userId="421a04b2fa6dfc60" providerId="LiveId" clId="{5E0EF6D8-28E9-43CE-9105-C4A00B5D47A8}" dt="2025-06-30T08:16:26.006" v="65" actId="20577"/>
        <pc:sldMkLst>
          <pc:docMk/>
          <pc:sldMk cId="1471791819" sldId="351"/>
        </pc:sldMkLst>
        <pc:spChg chg="mod">
          <ac:chgData name="Sinan Eraslan" userId="421a04b2fa6dfc60" providerId="LiveId" clId="{5E0EF6D8-28E9-43CE-9105-C4A00B5D47A8}" dt="2025-06-30T08:16:26.006" v="65" actId="20577"/>
          <ac:spMkLst>
            <pc:docMk/>
            <pc:sldMk cId="1471791819" sldId="351"/>
            <ac:spMk id="3" creationId="{98AA5977-D9DC-75E7-144C-8FB5001226FF}"/>
          </ac:spMkLst>
        </pc:spChg>
      </pc:sldChg>
      <pc:sldChg chg="modSp">
        <pc:chgData name="Sinan Eraslan" userId="421a04b2fa6dfc60" providerId="LiveId" clId="{5E0EF6D8-28E9-43CE-9105-C4A00B5D47A8}" dt="2025-06-30T08:16:41.626" v="67" actId="20577"/>
        <pc:sldMkLst>
          <pc:docMk/>
          <pc:sldMk cId="2435431144" sldId="352"/>
        </pc:sldMkLst>
        <pc:spChg chg="mod">
          <ac:chgData name="Sinan Eraslan" userId="421a04b2fa6dfc60" providerId="LiveId" clId="{5E0EF6D8-28E9-43CE-9105-C4A00B5D47A8}" dt="2025-06-30T08:16:39.650" v="66" actId="20577"/>
          <ac:spMkLst>
            <pc:docMk/>
            <pc:sldMk cId="2435431144" sldId="352"/>
            <ac:spMk id="3" creationId="{98AA5977-D9DC-75E7-144C-8FB5001226FF}"/>
          </ac:spMkLst>
        </pc:spChg>
        <pc:spChg chg="mod">
          <ac:chgData name="Sinan Eraslan" userId="421a04b2fa6dfc60" providerId="LiveId" clId="{5E0EF6D8-28E9-43CE-9105-C4A00B5D47A8}" dt="2025-06-30T08:16:41.626" v="67" actId="20577"/>
          <ac:spMkLst>
            <pc:docMk/>
            <pc:sldMk cId="2435431144" sldId="352"/>
            <ac:spMk id="7" creationId="{D6970B45-24CE-DD08-1FD5-95C291977BBA}"/>
          </ac:spMkLst>
        </pc:spChg>
      </pc:sldChg>
      <pc:sldChg chg="modSp">
        <pc:chgData name="Sinan Eraslan" userId="421a04b2fa6dfc60" providerId="LiveId" clId="{5E0EF6D8-28E9-43CE-9105-C4A00B5D47A8}" dt="2025-06-30T08:16:47.586" v="68" actId="20577"/>
        <pc:sldMkLst>
          <pc:docMk/>
          <pc:sldMk cId="767884984" sldId="353"/>
        </pc:sldMkLst>
        <pc:spChg chg="mod">
          <ac:chgData name="Sinan Eraslan" userId="421a04b2fa6dfc60" providerId="LiveId" clId="{5E0EF6D8-28E9-43CE-9105-C4A00B5D47A8}" dt="2025-06-30T08:16:47.586" v="68" actId="20577"/>
          <ac:spMkLst>
            <pc:docMk/>
            <pc:sldMk cId="767884984" sldId="353"/>
            <ac:spMk id="7" creationId="{D6970B45-24CE-DD08-1FD5-95C291977BBA}"/>
          </ac:spMkLst>
        </pc:spChg>
      </pc:sldChg>
      <pc:sldChg chg="modSp">
        <pc:chgData name="Sinan Eraslan" userId="421a04b2fa6dfc60" providerId="LiveId" clId="{5E0EF6D8-28E9-43CE-9105-C4A00B5D47A8}" dt="2025-06-30T10:50:23.453" v="89" actId="20577"/>
        <pc:sldMkLst>
          <pc:docMk/>
          <pc:sldMk cId="4276849188" sldId="356"/>
        </pc:sldMkLst>
        <pc:spChg chg="mod">
          <ac:chgData name="Sinan Eraslan" userId="421a04b2fa6dfc60" providerId="LiveId" clId="{5E0EF6D8-28E9-43CE-9105-C4A00B5D47A8}" dt="2025-06-30T10:50:23.453" v="89" actId="20577"/>
          <ac:spMkLst>
            <pc:docMk/>
            <pc:sldMk cId="4276849188" sldId="356"/>
            <ac:spMk id="16" creationId="{7C0F56CA-A8A2-8AE0-4959-D82C96D49F7D}"/>
          </ac:spMkLst>
        </pc:spChg>
      </pc:sldChg>
      <pc:sldChg chg="del">
        <pc:chgData name="Sinan Eraslan" userId="421a04b2fa6dfc60" providerId="LiveId" clId="{5E0EF6D8-28E9-43CE-9105-C4A00B5D47A8}" dt="2025-06-30T08:17:19.536" v="77" actId="47"/>
        <pc:sldMkLst>
          <pc:docMk/>
          <pc:sldMk cId="1901775187" sldId="357"/>
        </pc:sldMkLst>
      </pc:sldChg>
      <pc:sldChg chg="del">
        <pc:chgData name="Sinan Eraslan" userId="421a04b2fa6dfc60" providerId="LiveId" clId="{5E0EF6D8-28E9-43CE-9105-C4A00B5D47A8}" dt="2025-06-30T08:17:10.736" v="70" actId="47"/>
        <pc:sldMkLst>
          <pc:docMk/>
          <pc:sldMk cId="2429983008" sldId="358"/>
        </pc:sldMkLst>
      </pc:sldChg>
      <pc:sldChg chg="del">
        <pc:chgData name="Sinan Eraslan" userId="421a04b2fa6dfc60" providerId="LiveId" clId="{5E0EF6D8-28E9-43CE-9105-C4A00B5D47A8}" dt="2025-06-30T08:17:11.316" v="71" actId="47"/>
        <pc:sldMkLst>
          <pc:docMk/>
          <pc:sldMk cId="3421337057" sldId="359"/>
        </pc:sldMkLst>
      </pc:sldChg>
      <pc:sldChg chg="del">
        <pc:chgData name="Sinan Eraslan" userId="421a04b2fa6dfc60" providerId="LiveId" clId="{5E0EF6D8-28E9-43CE-9105-C4A00B5D47A8}" dt="2025-06-30T08:17:11.975" v="72" actId="47"/>
        <pc:sldMkLst>
          <pc:docMk/>
          <pc:sldMk cId="177733473" sldId="360"/>
        </pc:sldMkLst>
      </pc:sldChg>
      <pc:sldChg chg="del">
        <pc:chgData name="Sinan Eraslan" userId="421a04b2fa6dfc60" providerId="LiveId" clId="{5E0EF6D8-28E9-43CE-9105-C4A00B5D47A8}" dt="2025-06-30T08:17:12.555" v="73" actId="47"/>
        <pc:sldMkLst>
          <pc:docMk/>
          <pc:sldMk cId="1519942708" sldId="361"/>
        </pc:sldMkLst>
      </pc:sldChg>
      <pc:sldChg chg="del">
        <pc:chgData name="Sinan Eraslan" userId="421a04b2fa6dfc60" providerId="LiveId" clId="{5E0EF6D8-28E9-43CE-9105-C4A00B5D47A8}" dt="2025-06-30T08:17:07.276" v="69" actId="47"/>
        <pc:sldMkLst>
          <pc:docMk/>
          <pc:sldMk cId="2880175192" sldId="362"/>
        </pc:sldMkLst>
      </pc:sldChg>
      <pc:sldChg chg="del">
        <pc:chgData name="Sinan Eraslan" userId="421a04b2fa6dfc60" providerId="LiveId" clId="{5E0EF6D8-28E9-43CE-9105-C4A00B5D47A8}" dt="2025-06-30T08:17:13.216" v="74" actId="47"/>
        <pc:sldMkLst>
          <pc:docMk/>
          <pc:sldMk cId="3898646127" sldId="363"/>
        </pc:sldMkLst>
      </pc:sldChg>
      <pc:sldChg chg="del">
        <pc:chgData name="Sinan Eraslan" userId="421a04b2fa6dfc60" providerId="LiveId" clId="{5E0EF6D8-28E9-43CE-9105-C4A00B5D47A8}" dt="2025-06-30T08:17:17.386" v="75" actId="47"/>
        <pc:sldMkLst>
          <pc:docMk/>
          <pc:sldMk cId="36022797" sldId="364"/>
        </pc:sldMkLst>
      </pc:sldChg>
      <pc:sldChg chg="del">
        <pc:chgData name="Sinan Eraslan" userId="421a04b2fa6dfc60" providerId="LiveId" clId="{5E0EF6D8-28E9-43CE-9105-C4A00B5D47A8}" dt="2025-06-30T08:17:18.415" v="76" actId="47"/>
        <pc:sldMkLst>
          <pc:docMk/>
          <pc:sldMk cId="363604401" sldId="365"/>
        </pc:sldMkLst>
      </pc:sldChg>
      <pc:sldChg chg="addSp modSp add mod">
        <pc:chgData name="Sinan Eraslan" userId="421a04b2fa6dfc60" providerId="LiveId" clId="{5E0EF6D8-28E9-43CE-9105-C4A00B5D47A8}" dt="2025-06-30T11:17:00.193" v="94" actId="6549"/>
        <pc:sldMkLst>
          <pc:docMk/>
          <pc:sldMk cId="48209865" sldId="366"/>
        </pc:sldMkLst>
        <pc:spChg chg="add mod">
          <ac:chgData name="Sinan Eraslan" userId="421a04b2fa6dfc60" providerId="LiveId" clId="{5E0EF6D8-28E9-43CE-9105-C4A00B5D47A8}" dt="2025-06-30T11:16:53.982" v="91" actId="1076"/>
          <ac:spMkLst>
            <pc:docMk/>
            <pc:sldMk cId="48209865" sldId="366"/>
            <ac:spMk id="3" creationId="{09F85A8D-0D55-DABC-103D-68875FE09DFC}"/>
          </ac:spMkLst>
        </pc:spChg>
        <pc:spChg chg="mod">
          <ac:chgData name="Sinan Eraslan" userId="421a04b2fa6dfc60" providerId="LiveId" clId="{5E0EF6D8-28E9-43CE-9105-C4A00B5D47A8}" dt="2025-06-30T11:17:00.193" v="94" actId="6549"/>
          <ac:spMkLst>
            <pc:docMk/>
            <pc:sldMk cId="48209865" sldId="366"/>
            <ac:spMk id="14" creationId="{F5928182-F369-0717-45A5-78DF0760E832}"/>
          </ac:spMkLst>
        </pc:spChg>
      </pc:sldChg>
    </pc:docChg>
  </pc:docChgLst>
  <pc:docChgLst>
    <pc:chgData name="Sinan Eraslan" userId="421a04b2fa6dfc60" providerId="LiveId" clId="{8230AC90-CDD2-4362-BFD7-296B6419D326}"/>
    <pc:docChg chg="undo redo custSel addSld delSld modSld">
      <pc:chgData name="Sinan Eraslan" userId="421a04b2fa6dfc60" providerId="LiveId" clId="{8230AC90-CDD2-4362-BFD7-296B6419D326}" dt="2024-03-07T11:33:45.318" v="6149" actId="478"/>
      <pc:docMkLst>
        <pc:docMk/>
      </pc:docMkLst>
      <pc:sldChg chg="modSp mod">
        <pc:chgData name="Sinan Eraslan" userId="421a04b2fa6dfc60" providerId="LiveId" clId="{8230AC90-CDD2-4362-BFD7-296B6419D326}" dt="2024-02-13T06:35:49.090" v="3841" actId="207"/>
        <pc:sldMkLst>
          <pc:docMk/>
          <pc:sldMk cId="1872400943" sldId="256"/>
        </pc:sldMkLst>
      </pc:sldChg>
      <pc:sldChg chg="addSp delSp modSp mod setBg setClrOvrMap">
        <pc:chgData name="Sinan Eraslan" userId="421a04b2fa6dfc60" providerId="LiveId" clId="{8230AC90-CDD2-4362-BFD7-296B6419D326}" dt="2024-03-06T09:08:46.371" v="6135"/>
        <pc:sldMkLst>
          <pc:docMk/>
          <pc:sldMk cId="3405452778" sldId="257"/>
        </pc:sldMkLst>
      </pc:sldChg>
      <pc:sldChg chg="addSp delSp modSp add mod setBg delDesignElem">
        <pc:chgData name="Sinan Eraslan" userId="421a04b2fa6dfc60" providerId="LiveId" clId="{8230AC90-CDD2-4362-BFD7-296B6419D326}" dt="2024-02-13T07:13:18.244" v="3995" actId="403"/>
        <pc:sldMkLst>
          <pc:docMk/>
          <pc:sldMk cId="439745332" sldId="258"/>
        </pc:sldMkLst>
      </pc:sldChg>
      <pc:sldChg chg="del">
        <pc:chgData name="Sinan Eraslan" userId="421a04b2fa6dfc60" providerId="LiveId" clId="{8230AC90-CDD2-4362-BFD7-296B6419D326}" dt="2024-01-30T11:11:12.566" v="63" actId="47"/>
        <pc:sldMkLst>
          <pc:docMk/>
          <pc:sldMk cId="3654619200" sldId="258"/>
        </pc:sldMkLst>
      </pc:sldChg>
      <pc:sldChg chg="del">
        <pc:chgData name="Sinan Eraslan" userId="421a04b2fa6dfc60" providerId="LiveId" clId="{8230AC90-CDD2-4362-BFD7-296B6419D326}" dt="2024-01-30T11:11:13.653" v="64" actId="47"/>
        <pc:sldMkLst>
          <pc:docMk/>
          <pc:sldMk cId="2608212751" sldId="259"/>
        </pc:sldMkLst>
      </pc:sldChg>
      <pc:sldChg chg="addSp delSp modSp add del mod delDesignElem">
        <pc:chgData name="Sinan Eraslan" userId="421a04b2fa6dfc60" providerId="LiveId" clId="{8230AC90-CDD2-4362-BFD7-296B6419D326}" dt="2024-02-13T07:10:51.111" v="3956" actId="2696"/>
        <pc:sldMkLst>
          <pc:docMk/>
          <pc:sldMk cId="4002701402" sldId="259"/>
        </pc:sldMkLst>
      </pc:sldChg>
      <pc:sldChg chg="del">
        <pc:chgData name="Sinan Eraslan" userId="421a04b2fa6dfc60" providerId="LiveId" clId="{8230AC90-CDD2-4362-BFD7-296B6419D326}" dt="2024-01-30T11:11:14.224" v="65" actId="47"/>
        <pc:sldMkLst>
          <pc:docMk/>
          <pc:sldMk cId="2050545100" sldId="260"/>
        </pc:sldMkLst>
      </pc:sldChg>
      <pc:sldChg chg="addSp delSp modSp add del mod delDesignElem">
        <pc:chgData name="Sinan Eraslan" userId="421a04b2fa6dfc60" providerId="LiveId" clId="{8230AC90-CDD2-4362-BFD7-296B6419D326}" dt="2024-02-13T07:34:11.937" v="4085" actId="47"/>
        <pc:sldMkLst>
          <pc:docMk/>
          <pc:sldMk cId="3359887442" sldId="260"/>
        </pc:sldMkLst>
      </pc:sldChg>
      <pc:sldChg chg="del">
        <pc:chgData name="Sinan Eraslan" userId="421a04b2fa6dfc60" providerId="LiveId" clId="{8230AC90-CDD2-4362-BFD7-296B6419D326}" dt="2024-01-30T11:11:16.195" v="67" actId="47"/>
        <pc:sldMkLst>
          <pc:docMk/>
          <pc:sldMk cId="962034803" sldId="261"/>
        </pc:sldMkLst>
      </pc:sldChg>
      <pc:sldChg chg="addSp delSp modSp add del mod delDesignElem">
        <pc:chgData name="Sinan Eraslan" userId="421a04b2fa6dfc60" providerId="LiveId" clId="{8230AC90-CDD2-4362-BFD7-296B6419D326}" dt="2024-02-13T07:57:42.491" v="4137" actId="47"/>
        <pc:sldMkLst>
          <pc:docMk/>
          <pc:sldMk cId="2724503197" sldId="261"/>
        </pc:sldMkLst>
      </pc:sldChg>
      <pc:sldChg chg="del">
        <pc:chgData name="Sinan Eraslan" userId="421a04b2fa6dfc60" providerId="LiveId" clId="{8230AC90-CDD2-4362-BFD7-296B6419D326}" dt="2024-01-30T11:11:14.925" v="66" actId="47"/>
        <pc:sldMkLst>
          <pc:docMk/>
          <pc:sldMk cId="1181645173" sldId="262"/>
        </pc:sldMkLst>
      </pc:sldChg>
      <pc:sldChg chg="delSp modSp del mod delDesignElem">
        <pc:chgData name="Sinan Eraslan" userId="421a04b2fa6dfc60" providerId="LiveId" clId="{8230AC90-CDD2-4362-BFD7-296B6419D326}" dt="2024-02-13T08:01:25.613" v="4168" actId="47"/>
        <pc:sldMkLst>
          <pc:docMk/>
          <pc:sldMk cId="1392632567" sldId="262"/>
        </pc:sldMkLst>
      </pc:sldChg>
      <pc:sldChg chg="del">
        <pc:chgData name="Sinan Eraslan" userId="421a04b2fa6dfc60" providerId="LiveId" clId="{8230AC90-CDD2-4362-BFD7-296B6419D326}" dt="2024-01-30T11:11:16.759" v="68" actId="47"/>
        <pc:sldMkLst>
          <pc:docMk/>
          <pc:sldMk cId="3021289924" sldId="263"/>
        </pc:sldMkLst>
      </pc:sldChg>
      <pc:sldChg chg="addSp delSp modSp del mod delDesignElem">
        <pc:chgData name="Sinan Eraslan" userId="421a04b2fa6dfc60" providerId="LiveId" clId="{8230AC90-CDD2-4362-BFD7-296B6419D326}" dt="2024-02-13T08:21:14.117" v="4356" actId="2696"/>
        <pc:sldMkLst>
          <pc:docMk/>
          <pc:sldMk cId="3393693042" sldId="263"/>
        </pc:sldMkLst>
      </pc:sldChg>
      <pc:sldChg chg="delSp modSp del mod delDesignElem">
        <pc:chgData name="Sinan Eraslan" userId="421a04b2fa6dfc60" providerId="LiveId" clId="{8230AC90-CDD2-4362-BFD7-296B6419D326}" dt="2024-02-13T08:26:52.330" v="4412" actId="2696"/>
        <pc:sldMkLst>
          <pc:docMk/>
          <pc:sldMk cId="325185666" sldId="264"/>
        </pc:sldMkLst>
      </pc:sldChg>
      <pc:sldChg chg="del">
        <pc:chgData name="Sinan Eraslan" userId="421a04b2fa6dfc60" providerId="LiveId" clId="{8230AC90-CDD2-4362-BFD7-296B6419D326}" dt="2024-01-30T11:11:17.160" v="69" actId="47"/>
        <pc:sldMkLst>
          <pc:docMk/>
          <pc:sldMk cId="886428275" sldId="264"/>
        </pc:sldMkLst>
      </pc:sldChg>
      <pc:sldChg chg="delSp modSp del mod delDesignElem">
        <pc:chgData name="Sinan Eraslan" userId="421a04b2fa6dfc60" providerId="LiveId" clId="{8230AC90-CDD2-4362-BFD7-296B6419D326}" dt="2024-02-13T11:08:24.500" v="5048" actId="2696"/>
        <pc:sldMkLst>
          <pc:docMk/>
          <pc:sldMk cId="1256254781" sldId="265"/>
        </pc:sldMkLst>
      </pc:sldChg>
      <pc:sldChg chg="del">
        <pc:chgData name="Sinan Eraslan" userId="421a04b2fa6dfc60" providerId="LiveId" clId="{8230AC90-CDD2-4362-BFD7-296B6419D326}" dt="2024-01-30T11:11:17.729" v="70" actId="47"/>
        <pc:sldMkLst>
          <pc:docMk/>
          <pc:sldMk cId="1371697397" sldId="265"/>
        </pc:sldMkLst>
      </pc:sldChg>
      <pc:sldChg chg="delSp del mod delDesignElem">
        <pc:chgData name="Sinan Eraslan" userId="421a04b2fa6dfc60" providerId="LiveId" clId="{8230AC90-CDD2-4362-BFD7-296B6419D326}" dt="2024-02-13T11:31:41.812" v="5063" actId="47"/>
        <pc:sldMkLst>
          <pc:docMk/>
          <pc:sldMk cId="1480277520" sldId="266"/>
        </pc:sldMkLst>
      </pc:sldChg>
      <pc:sldChg chg="del">
        <pc:chgData name="Sinan Eraslan" userId="421a04b2fa6dfc60" providerId="LiveId" clId="{8230AC90-CDD2-4362-BFD7-296B6419D326}" dt="2024-01-30T11:11:18.630" v="71" actId="47"/>
        <pc:sldMkLst>
          <pc:docMk/>
          <pc:sldMk cId="4212203910" sldId="266"/>
        </pc:sldMkLst>
      </pc:sldChg>
      <pc:sldChg chg="delSp del mod delDesignElem">
        <pc:chgData name="Sinan Eraslan" userId="421a04b2fa6dfc60" providerId="LiveId" clId="{8230AC90-CDD2-4362-BFD7-296B6419D326}" dt="2024-02-13T11:41:49.291" v="5203" actId="47"/>
        <pc:sldMkLst>
          <pc:docMk/>
          <pc:sldMk cId="1569020201" sldId="267"/>
        </pc:sldMkLst>
      </pc:sldChg>
      <pc:sldChg chg="del">
        <pc:chgData name="Sinan Eraslan" userId="421a04b2fa6dfc60" providerId="LiveId" clId="{8230AC90-CDD2-4362-BFD7-296B6419D326}" dt="2024-01-30T11:11:19.147" v="72" actId="47"/>
        <pc:sldMkLst>
          <pc:docMk/>
          <pc:sldMk cId="1950550884" sldId="267"/>
        </pc:sldMkLst>
      </pc:sldChg>
      <pc:sldChg chg="del">
        <pc:chgData name="Sinan Eraslan" userId="421a04b2fa6dfc60" providerId="LiveId" clId="{8230AC90-CDD2-4362-BFD7-296B6419D326}" dt="2024-01-30T11:11:19.833" v="73" actId="47"/>
        <pc:sldMkLst>
          <pc:docMk/>
          <pc:sldMk cId="1468560988" sldId="268"/>
        </pc:sldMkLst>
      </pc:sldChg>
      <pc:sldChg chg="delSp modSp del mod">
        <pc:chgData name="Sinan Eraslan" userId="421a04b2fa6dfc60" providerId="LiveId" clId="{8230AC90-CDD2-4362-BFD7-296B6419D326}" dt="2024-02-13T11:42:42.504" v="5222" actId="47"/>
        <pc:sldMkLst>
          <pc:docMk/>
          <pc:sldMk cId="1472886039" sldId="268"/>
        </pc:sldMkLst>
      </pc:sldChg>
      <pc:sldChg chg="del">
        <pc:chgData name="Sinan Eraslan" userId="421a04b2fa6dfc60" providerId="LiveId" clId="{8230AC90-CDD2-4362-BFD7-296B6419D326}" dt="2024-01-30T11:11:20.349" v="74" actId="47"/>
        <pc:sldMkLst>
          <pc:docMk/>
          <pc:sldMk cId="3151780948" sldId="269"/>
        </pc:sldMkLst>
      </pc:sldChg>
      <pc:sldChg chg="addSp delSp modSp mod">
        <pc:chgData name="Sinan Eraslan" userId="421a04b2fa6dfc60" providerId="LiveId" clId="{8230AC90-CDD2-4362-BFD7-296B6419D326}" dt="2024-02-13T12:05:55.053" v="5565"/>
        <pc:sldMkLst>
          <pc:docMk/>
          <pc:sldMk cId="4013147559" sldId="269"/>
        </pc:sldMkLst>
      </pc:sldChg>
      <pc:sldChg chg="delSp modSp del mod">
        <pc:chgData name="Sinan Eraslan" userId="421a04b2fa6dfc60" providerId="LiveId" clId="{8230AC90-CDD2-4362-BFD7-296B6419D326}" dt="2024-02-13T12:07:44.106" v="5595" actId="47"/>
        <pc:sldMkLst>
          <pc:docMk/>
          <pc:sldMk cId="499485218" sldId="270"/>
        </pc:sldMkLst>
      </pc:sldChg>
      <pc:sldChg chg="del">
        <pc:chgData name="Sinan Eraslan" userId="421a04b2fa6dfc60" providerId="LiveId" clId="{8230AC90-CDD2-4362-BFD7-296B6419D326}" dt="2024-01-30T11:11:20.888" v="75" actId="47"/>
        <pc:sldMkLst>
          <pc:docMk/>
          <pc:sldMk cId="3723960916" sldId="270"/>
        </pc:sldMkLst>
      </pc:sldChg>
      <pc:sldChg chg="del">
        <pc:chgData name="Sinan Eraslan" userId="421a04b2fa6dfc60" providerId="LiveId" clId="{8230AC90-CDD2-4362-BFD7-296B6419D326}" dt="2024-01-30T11:11:21.521" v="76" actId="47"/>
        <pc:sldMkLst>
          <pc:docMk/>
          <pc:sldMk cId="3633438340" sldId="271"/>
        </pc:sldMkLst>
      </pc:sldChg>
      <pc:sldChg chg="delSp del mod">
        <pc:chgData name="Sinan Eraslan" userId="421a04b2fa6dfc60" providerId="LiveId" clId="{8230AC90-CDD2-4362-BFD7-296B6419D326}" dt="2024-02-13T12:10:06.148" v="5643" actId="2696"/>
        <pc:sldMkLst>
          <pc:docMk/>
          <pc:sldMk cId="3840800334" sldId="271"/>
        </pc:sldMkLst>
      </pc:sldChg>
      <pc:sldChg chg="addSp delSp modSp mod">
        <pc:chgData name="Sinan Eraslan" userId="421a04b2fa6dfc60" providerId="LiveId" clId="{8230AC90-CDD2-4362-BFD7-296B6419D326}" dt="2024-02-13T13:17:10.151" v="6077" actId="208"/>
        <pc:sldMkLst>
          <pc:docMk/>
          <pc:sldMk cId="3415466246" sldId="272"/>
        </pc:sldMkLst>
      </pc:sldChg>
      <pc:sldChg chg="del">
        <pc:chgData name="Sinan Eraslan" userId="421a04b2fa6dfc60" providerId="LiveId" clId="{8230AC90-CDD2-4362-BFD7-296B6419D326}" dt="2024-01-30T11:11:22.592" v="77" actId="47"/>
        <pc:sldMkLst>
          <pc:docMk/>
          <pc:sldMk cId="4219742632" sldId="272"/>
        </pc:sldMkLst>
      </pc:sldChg>
      <pc:sldChg chg="del">
        <pc:chgData name="Sinan Eraslan" userId="421a04b2fa6dfc60" providerId="LiveId" clId="{8230AC90-CDD2-4362-BFD7-296B6419D326}" dt="2024-01-30T11:11:22.823" v="78" actId="47"/>
        <pc:sldMkLst>
          <pc:docMk/>
          <pc:sldMk cId="343112488" sldId="273"/>
        </pc:sldMkLst>
      </pc:sldChg>
      <pc:sldChg chg="delSp modSp del mod">
        <pc:chgData name="Sinan Eraslan" userId="421a04b2fa6dfc60" providerId="LiveId" clId="{8230AC90-CDD2-4362-BFD7-296B6419D326}" dt="2024-02-13T12:18:04.501" v="5816" actId="47"/>
        <pc:sldMkLst>
          <pc:docMk/>
          <pc:sldMk cId="693982107" sldId="273"/>
        </pc:sldMkLst>
      </pc:sldChg>
      <pc:sldChg chg="addSp delSp modSp add mod">
        <pc:chgData name="Sinan Eraslan" userId="421a04b2fa6dfc60" providerId="LiveId" clId="{8230AC90-CDD2-4362-BFD7-296B6419D326}" dt="2024-02-16T07:09:35.007" v="6089" actId="208"/>
        <pc:sldMkLst>
          <pc:docMk/>
          <pc:sldMk cId="1807902901" sldId="274"/>
        </pc:sldMkLst>
      </pc:sldChg>
      <pc:sldChg chg="del">
        <pc:chgData name="Sinan Eraslan" userId="421a04b2fa6dfc60" providerId="LiveId" clId="{8230AC90-CDD2-4362-BFD7-296B6419D326}" dt="2024-01-30T11:11:23.140" v="79" actId="47"/>
        <pc:sldMkLst>
          <pc:docMk/>
          <pc:sldMk cId="3932834637" sldId="274"/>
        </pc:sldMkLst>
      </pc:sldChg>
      <pc:sldChg chg="addSp delSp modSp add mod">
        <pc:chgData name="Sinan Eraslan" userId="421a04b2fa6dfc60" providerId="LiveId" clId="{8230AC90-CDD2-4362-BFD7-296B6419D326}" dt="2024-02-16T07:10:01.910" v="6091" actId="20577"/>
        <pc:sldMkLst>
          <pc:docMk/>
          <pc:sldMk cId="1532733930" sldId="275"/>
        </pc:sldMkLst>
      </pc:sldChg>
      <pc:sldChg chg="addSp delSp modSp add mod">
        <pc:chgData name="Sinan Eraslan" userId="421a04b2fa6dfc60" providerId="LiveId" clId="{8230AC90-CDD2-4362-BFD7-296B6419D326}" dt="2024-02-13T08:24:29.616" v="4388" actId="1076"/>
        <pc:sldMkLst>
          <pc:docMk/>
          <pc:sldMk cId="3702664113" sldId="276"/>
        </pc:sldMkLst>
      </pc:sldChg>
      <pc:sldChg chg="add del">
        <pc:chgData name="Sinan Eraslan" userId="421a04b2fa6dfc60" providerId="LiveId" clId="{8230AC90-CDD2-4362-BFD7-296B6419D326}" dt="2024-02-13T07:10:32.803" v="3941" actId="2890"/>
        <pc:sldMkLst>
          <pc:docMk/>
          <pc:sldMk cId="892094874" sldId="277"/>
        </pc:sldMkLst>
      </pc:sldChg>
      <pc:sldChg chg="addSp delSp modSp add mod">
        <pc:chgData name="Sinan Eraslan" userId="421a04b2fa6dfc60" providerId="LiveId" clId="{8230AC90-CDD2-4362-BFD7-296B6419D326}" dt="2024-02-13T08:03:44.633" v="4192" actId="115"/>
        <pc:sldMkLst>
          <pc:docMk/>
          <pc:sldMk cId="4190497673" sldId="277"/>
        </pc:sldMkLst>
      </pc:sldChg>
      <pc:sldChg chg="addSp delSp modSp add mod">
        <pc:chgData name="Sinan Eraslan" userId="421a04b2fa6dfc60" providerId="LiveId" clId="{8230AC90-CDD2-4362-BFD7-296B6419D326}" dt="2024-02-13T08:03:41.684" v="4191" actId="115"/>
        <pc:sldMkLst>
          <pc:docMk/>
          <pc:sldMk cId="2695518408" sldId="278"/>
        </pc:sldMkLst>
      </pc:sldChg>
      <pc:sldChg chg="addSp delSp modSp add mod">
        <pc:chgData name="Sinan Eraslan" userId="421a04b2fa6dfc60" providerId="LiveId" clId="{8230AC90-CDD2-4362-BFD7-296B6419D326}" dt="2024-02-13T08:37:36.138" v="4539" actId="164"/>
        <pc:sldMkLst>
          <pc:docMk/>
          <pc:sldMk cId="866830568" sldId="279"/>
        </pc:sldMkLst>
      </pc:sldChg>
      <pc:sldChg chg="addSp delSp modSp add mod">
        <pc:chgData name="Sinan Eraslan" userId="421a04b2fa6dfc60" providerId="LiveId" clId="{8230AC90-CDD2-4362-BFD7-296B6419D326}" dt="2024-02-13T10:49:43.467" v="4645" actId="27636"/>
        <pc:sldMkLst>
          <pc:docMk/>
          <pc:sldMk cId="1122640516" sldId="280"/>
        </pc:sldMkLst>
      </pc:sldChg>
      <pc:sldChg chg="addSp delSp modSp add mod">
        <pc:chgData name="Sinan Eraslan" userId="421a04b2fa6dfc60" providerId="LiveId" clId="{8230AC90-CDD2-4362-BFD7-296B6419D326}" dt="2024-02-21T07:09:56.171" v="6095" actId="947"/>
        <pc:sldMkLst>
          <pc:docMk/>
          <pc:sldMk cId="1784039485" sldId="281"/>
        </pc:sldMkLst>
      </pc:sldChg>
      <pc:sldChg chg="add del">
        <pc:chgData name="Sinan Eraslan" userId="421a04b2fa6dfc60" providerId="LiveId" clId="{8230AC90-CDD2-4362-BFD7-296B6419D326}" dt="2024-02-13T08:25:20.057" v="4408" actId="2696"/>
        <pc:sldMkLst>
          <pc:docMk/>
          <pc:sldMk cId="3546842715" sldId="281"/>
        </pc:sldMkLst>
      </pc:sldChg>
      <pc:sldChg chg="addSp delSp modSp add mod">
        <pc:chgData name="Sinan Eraslan" userId="421a04b2fa6dfc60" providerId="LiveId" clId="{8230AC90-CDD2-4362-BFD7-296B6419D326}" dt="2024-02-13T11:04:56.336" v="5023" actId="21"/>
        <pc:sldMkLst>
          <pc:docMk/>
          <pc:sldMk cId="3105296714" sldId="282"/>
        </pc:sldMkLst>
      </pc:sldChg>
      <pc:sldChg chg="addSp delSp modSp add mod">
        <pc:chgData name="Sinan Eraslan" userId="421a04b2fa6dfc60" providerId="LiveId" clId="{8230AC90-CDD2-4362-BFD7-296B6419D326}" dt="2024-02-13T11:08:14.162" v="5047" actId="732"/>
        <pc:sldMkLst>
          <pc:docMk/>
          <pc:sldMk cId="3124563065" sldId="283"/>
        </pc:sldMkLst>
      </pc:sldChg>
      <pc:sldChg chg="addSp delSp modSp add mod">
        <pc:chgData name="Sinan Eraslan" userId="421a04b2fa6dfc60" providerId="LiveId" clId="{8230AC90-CDD2-4362-BFD7-296B6419D326}" dt="2024-02-13T11:32:09.778" v="5072" actId="1076"/>
        <pc:sldMkLst>
          <pc:docMk/>
          <pc:sldMk cId="2786122363" sldId="284"/>
        </pc:sldMkLst>
      </pc:sldChg>
      <pc:sldChg chg="addSp delSp modSp add mod">
        <pc:chgData name="Sinan Eraslan" userId="421a04b2fa6dfc60" providerId="LiveId" clId="{8230AC90-CDD2-4362-BFD7-296B6419D326}" dt="2024-02-13T11:34:58.846" v="5177" actId="1076"/>
        <pc:sldMkLst>
          <pc:docMk/>
          <pc:sldMk cId="4087473529" sldId="285"/>
        </pc:sldMkLst>
      </pc:sldChg>
      <pc:sldChg chg="addSp delSp modSp add mod">
        <pc:chgData name="Sinan Eraslan" userId="421a04b2fa6dfc60" providerId="LiveId" clId="{8230AC90-CDD2-4362-BFD7-296B6419D326}" dt="2024-02-13T11:38:48.434" v="5198" actId="1076"/>
        <pc:sldMkLst>
          <pc:docMk/>
          <pc:sldMk cId="4253833057" sldId="286"/>
        </pc:sldMkLst>
      </pc:sldChg>
      <pc:sldChg chg="delSp add mod">
        <pc:chgData name="Sinan Eraslan" userId="421a04b2fa6dfc60" providerId="LiveId" clId="{8230AC90-CDD2-4362-BFD7-296B6419D326}" dt="2024-02-13T11:41:30.538" v="5201" actId="478"/>
        <pc:sldMkLst>
          <pc:docMk/>
          <pc:sldMk cId="985331979" sldId="287"/>
        </pc:sldMkLst>
      </pc:sldChg>
      <pc:sldChg chg="add">
        <pc:chgData name="Sinan Eraslan" userId="421a04b2fa6dfc60" providerId="LiveId" clId="{8230AC90-CDD2-4362-BFD7-296B6419D326}" dt="2024-02-13T11:41:37.214" v="5202" actId="2890"/>
        <pc:sldMkLst>
          <pc:docMk/>
          <pc:sldMk cId="791418138" sldId="288"/>
        </pc:sldMkLst>
      </pc:sldChg>
      <pc:sldChg chg="addSp delSp modSp add mod">
        <pc:chgData name="Sinan Eraslan" userId="421a04b2fa6dfc60" providerId="LiveId" clId="{8230AC90-CDD2-4362-BFD7-296B6419D326}" dt="2024-02-16T07:14:47.498" v="6094" actId="20577"/>
        <pc:sldMkLst>
          <pc:docMk/>
          <pc:sldMk cId="2820997934" sldId="289"/>
        </pc:sldMkLst>
      </pc:sldChg>
      <pc:sldChg chg="addSp delSp modSp add mod">
        <pc:chgData name="Sinan Eraslan" userId="421a04b2fa6dfc60" providerId="LiveId" clId="{8230AC90-CDD2-4362-BFD7-296B6419D326}" dt="2024-02-13T12:01:04.773" v="5496" actId="208"/>
        <pc:sldMkLst>
          <pc:docMk/>
          <pc:sldMk cId="1675379238" sldId="290"/>
        </pc:sldMkLst>
      </pc:sldChg>
      <pc:sldChg chg="addSp delSp modSp add mod">
        <pc:chgData name="Sinan Eraslan" userId="421a04b2fa6dfc60" providerId="LiveId" clId="{8230AC90-CDD2-4362-BFD7-296B6419D326}" dt="2024-02-13T12:00:59.366" v="5495" actId="208"/>
        <pc:sldMkLst>
          <pc:docMk/>
          <pc:sldMk cId="2328868730" sldId="291"/>
        </pc:sldMkLst>
      </pc:sldChg>
      <pc:sldChg chg="addSp delSp modSp add mod">
        <pc:chgData name="Sinan Eraslan" userId="421a04b2fa6dfc60" providerId="LiveId" clId="{8230AC90-CDD2-4362-BFD7-296B6419D326}" dt="2024-03-07T11:33:08.704" v="6142" actId="14100"/>
        <pc:sldMkLst>
          <pc:docMk/>
          <pc:sldMk cId="1202981649" sldId="292"/>
        </pc:sldMkLst>
      </pc:sldChg>
      <pc:sldChg chg="addSp delSp modSp add mod">
        <pc:chgData name="Sinan Eraslan" userId="421a04b2fa6dfc60" providerId="LiveId" clId="{8230AC90-CDD2-4362-BFD7-296B6419D326}" dt="2024-03-07T11:33:45.318" v="6149" actId="478"/>
        <pc:sldMkLst>
          <pc:docMk/>
          <pc:sldMk cId="3963761991" sldId="293"/>
        </pc:sldMkLst>
      </pc:sldChg>
      <pc:sldChg chg="addSp delSp modSp add mod">
        <pc:chgData name="Sinan Eraslan" userId="421a04b2fa6dfc60" providerId="LiveId" clId="{8230AC90-CDD2-4362-BFD7-296B6419D326}" dt="2024-02-13T12:50:52.857" v="6011" actId="14100"/>
        <pc:sldMkLst>
          <pc:docMk/>
          <pc:sldMk cId="2263628318" sldId="294"/>
        </pc:sldMkLst>
      </pc:sldChg>
      <pc:sldChg chg="addSp modSp add mod">
        <pc:chgData name="Sinan Eraslan" userId="421a04b2fa6dfc60" providerId="LiveId" clId="{8230AC90-CDD2-4362-BFD7-296B6419D326}" dt="2024-02-13T12:56:30.478" v="6049" actId="208"/>
        <pc:sldMkLst>
          <pc:docMk/>
          <pc:sldMk cId="1292878982" sldId="295"/>
        </pc:sldMkLst>
      </pc:sldChg>
      <pc:sldChg chg="addSp delSp modSp add mod">
        <pc:chgData name="Sinan Eraslan" userId="421a04b2fa6dfc60" providerId="LiveId" clId="{8230AC90-CDD2-4362-BFD7-296B6419D326}" dt="2024-02-13T12:58:48.689" v="6075" actId="1076"/>
        <pc:sldMkLst>
          <pc:docMk/>
          <pc:sldMk cId="409164339" sldId="296"/>
        </pc:sldMkLst>
      </pc:sldChg>
      <pc:sldChg chg="addSp modSp add del mod">
        <pc:chgData name="Sinan Eraslan" userId="421a04b2fa6dfc60" providerId="LiveId" clId="{8230AC90-CDD2-4362-BFD7-296B6419D326}" dt="2024-02-13T13:05:47.560" v="6076" actId="2696"/>
        <pc:sldMkLst>
          <pc:docMk/>
          <pc:sldMk cId="3840151988" sldId="297"/>
        </pc:sldMkLst>
      </pc:sldChg>
    </pc:docChg>
  </pc:docChgLst>
  <pc:docChgLst>
    <pc:chgData name="Sinan Eraslan" userId="421a04b2fa6dfc60" providerId="LiveId" clId="{46D8B9AF-536B-48D2-B1FB-A62C3027ED35}"/>
    <pc:docChg chg="undo redo custSel addSld delSld modSld sldOrd">
      <pc:chgData name="Sinan Eraslan" userId="421a04b2fa6dfc60" providerId="LiveId" clId="{46D8B9AF-536B-48D2-B1FB-A62C3027ED35}" dt="2024-09-13T11:42:12.668" v="51870" actId="20577"/>
      <pc:docMkLst>
        <pc:docMk/>
      </pc:docMkLst>
      <pc:sldChg chg="modSp mod">
        <pc:chgData name="Sinan Eraslan" userId="421a04b2fa6dfc60" providerId="LiveId" clId="{46D8B9AF-536B-48D2-B1FB-A62C3027ED35}" dt="2024-08-06T10:11:38.449" v="0" actId="6549"/>
        <pc:sldMkLst>
          <pc:docMk/>
          <pc:sldMk cId="1872400943" sldId="256"/>
        </pc:sldMkLst>
      </pc:sldChg>
      <pc:sldChg chg="del">
        <pc:chgData name="Sinan Eraslan" userId="421a04b2fa6dfc60" providerId="LiveId" clId="{46D8B9AF-536B-48D2-B1FB-A62C3027ED35}" dt="2024-08-06T10:15:08.234" v="2" actId="2696"/>
        <pc:sldMkLst>
          <pc:docMk/>
          <pc:sldMk cId="3405452778" sldId="257"/>
        </pc:sldMkLst>
      </pc:sldChg>
      <pc:sldChg chg="del">
        <pc:chgData name="Sinan Eraslan" userId="421a04b2fa6dfc60" providerId="LiveId" clId="{46D8B9AF-536B-48D2-B1FB-A62C3027ED35}" dt="2024-08-06T10:15:13.605" v="3" actId="47"/>
        <pc:sldMkLst>
          <pc:docMk/>
          <pc:sldMk cId="439745332" sldId="258"/>
        </pc:sldMkLst>
      </pc:sldChg>
      <pc:sldChg chg="modSp add mod">
        <pc:chgData name="Sinan Eraslan" userId="421a04b2fa6dfc60" providerId="LiveId" clId="{46D8B9AF-536B-48D2-B1FB-A62C3027ED35}" dt="2024-08-06T10:20:50.701" v="137" actId="1076"/>
        <pc:sldMkLst>
          <pc:docMk/>
          <pc:sldMk cId="2608212751" sldId="259"/>
        </pc:sldMkLst>
      </pc:sldChg>
      <pc:sldChg chg="del">
        <pc:chgData name="Sinan Eraslan" userId="421a04b2fa6dfc60" providerId="LiveId" clId="{46D8B9AF-536B-48D2-B1FB-A62C3027ED35}" dt="2024-08-06T10:15:21.549" v="21" actId="47"/>
        <pc:sldMkLst>
          <pc:docMk/>
          <pc:sldMk cId="4013147559" sldId="269"/>
        </pc:sldMkLst>
      </pc:sldChg>
      <pc:sldChg chg="del">
        <pc:chgData name="Sinan Eraslan" userId="421a04b2fa6dfc60" providerId="LiveId" clId="{46D8B9AF-536B-48D2-B1FB-A62C3027ED35}" dt="2024-08-06T10:15:22.466" v="24" actId="47"/>
        <pc:sldMkLst>
          <pc:docMk/>
          <pc:sldMk cId="3415466246" sldId="272"/>
        </pc:sldMkLst>
      </pc:sldChg>
      <pc:sldChg chg="del">
        <pc:chgData name="Sinan Eraslan" userId="421a04b2fa6dfc60" providerId="LiveId" clId="{46D8B9AF-536B-48D2-B1FB-A62C3027ED35}" dt="2024-08-06T10:15:14.194" v="4" actId="47"/>
        <pc:sldMkLst>
          <pc:docMk/>
          <pc:sldMk cId="1807902901" sldId="274"/>
        </pc:sldMkLst>
      </pc:sldChg>
      <pc:sldChg chg="add ord">
        <pc:chgData name="Sinan Eraslan" userId="421a04b2fa6dfc60" providerId="LiveId" clId="{46D8B9AF-536B-48D2-B1FB-A62C3027ED35}" dt="2024-08-06T10:18:27.713" v="48"/>
        <pc:sldMkLst>
          <pc:docMk/>
          <pc:sldMk cId="511142194" sldId="275"/>
        </pc:sldMkLst>
      </pc:sldChg>
      <pc:sldChg chg="del">
        <pc:chgData name="Sinan Eraslan" userId="421a04b2fa6dfc60" providerId="LiveId" clId="{46D8B9AF-536B-48D2-B1FB-A62C3027ED35}" dt="2024-08-06T10:15:14.584" v="5" actId="47"/>
        <pc:sldMkLst>
          <pc:docMk/>
          <pc:sldMk cId="1532733930" sldId="275"/>
        </pc:sldMkLst>
      </pc:sldChg>
      <pc:sldChg chg="del">
        <pc:chgData name="Sinan Eraslan" userId="421a04b2fa6dfc60" providerId="LiveId" clId="{46D8B9AF-536B-48D2-B1FB-A62C3027ED35}" dt="2024-08-06T10:15:14.785" v="6" actId="47"/>
        <pc:sldMkLst>
          <pc:docMk/>
          <pc:sldMk cId="3702664113" sldId="276"/>
        </pc:sldMkLst>
      </pc:sldChg>
      <pc:sldChg chg="del">
        <pc:chgData name="Sinan Eraslan" userId="421a04b2fa6dfc60" providerId="LiveId" clId="{46D8B9AF-536B-48D2-B1FB-A62C3027ED35}" dt="2024-08-06T10:15:14.983" v="7" actId="47"/>
        <pc:sldMkLst>
          <pc:docMk/>
          <pc:sldMk cId="4190497673" sldId="277"/>
        </pc:sldMkLst>
      </pc:sldChg>
      <pc:sldChg chg="addSp delSp modSp mod ord">
        <pc:chgData name="Sinan Eraslan" userId="421a04b2fa6dfc60" providerId="LiveId" clId="{46D8B9AF-536B-48D2-B1FB-A62C3027ED35}" dt="2024-08-06T12:10:45.521" v="2003" actId="113"/>
        <pc:sldMkLst>
          <pc:docMk/>
          <pc:sldMk cId="2695518408" sldId="278"/>
        </pc:sldMkLst>
      </pc:sldChg>
      <pc:sldChg chg="del">
        <pc:chgData name="Sinan Eraslan" userId="421a04b2fa6dfc60" providerId="LiveId" clId="{46D8B9AF-536B-48D2-B1FB-A62C3027ED35}" dt="2024-08-06T10:15:16.921" v="8" actId="47"/>
        <pc:sldMkLst>
          <pc:docMk/>
          <pc:sldMk cId="866830568" sldId="279"/>
        </pc:sldMkLst>
      </pc:sldChg>
      <pc:sldChg chg="del">
        <pc:chgData name="Sinan Eraslan" userId="421a04b2fa6dfc60" providerId="LiveId" clId="{46D8B9AF-536B-48D2-B1FB-A62C3027ED35}" dt="2024-08-06T10:15:17.516" v="9" actId="47"/>
        <pc:sldMkLst>
          <pc:docMk/>
          <pc:sldMk cId="1122640516" sldId="280"/>
        </pc:sldMkLst>
      </pc:sldChg>
      <pc:sldChg chg="del">
        <pc:chgData name="Sinan Eraslan" userId="421a04b2fa6dfc60" providerId="LiveId" clId="{46D8B9AF-536B-48D2-B1FB-A62C3027ED35}" dt="2024-08-06T10:15:17.784" v="10" actId="47"/>
        <pc:sldMkLst>
          <pc:docMk/>
          <pc:sldMk cId="1784039485" sldId="281"/>
        </pc:sldMkLst>
      </pc:sldChg>
      <pc:sldChg chg="del">
        <pc:chgData name="Sinan Eraslan" userId="421a04b2fa6dfc60" providerId="LiveId" clId="{46D8B9AF-536B-48D2-B1FB-A62C3027ED35}" dt="2024-08-06T10:15:18.024" v="11" actId="47"/>
        <pc:sldMkLst>
          <pc:docMk/>
          <pc:sldMk cId="3105296714" sldId="282"/>
        </pc:sldMkLst>
      </pc:sldChg>
      <pc:sldChg chg="del">
        <pc:chgData name="Sinan Eraslan" userId="421a04b2fa6dfc60" providerId="LiveId" clId="{46D8B9AF-536B-48D2-B1FB-A62C3027ED35}" dt="2024-08-06T10:15:18.220" v="12" actId="47"/>
        <pc:sldMkLst>
          <pc:docMk/>
          <pc:sldMk cId="3124563065" sldId="283"/>
        </pc:sldMkLst>
      </pc:sldChg>
      <pc:sldChg chg="del">
        <pc:chgData name="Sinan Eraslan" userId="421a04b2fa6dfc60" providerId="LiveId" clId="{46D8B9AF-536B-48D2-B1FB-A62C3027ED35}" dt="2024-08-06T10:15:18.428" v="13" actId="47"/>
        <pc:sldMkLst>
          <pc:docMk/>
          <pc:sldMk cId="2786122363" sldId="284"/>
        </pc:sldMkLst>
      </pc:sldChg>
      <pc:sldChg chg="del">
        <pc:chgData name="Sinan Eraslan" userId="421a04b2fa6dfc60" providerId="LiveId" clId="{46D8B9AF-536B-48D2-B1FB-A62C3027ED35}" dt="2024-08-06T10:15:18.617" v="14" actId="47"/>
        <pc:sldMkLst>
          <pc:docMk/>
          <pc:sldMk cId="4087473529" sldId="285"/>
        </pc:sldMkLst>
      </pc:sldChg>
      <pc:sldChg chg="del">
        <pc:chgData name="Sinan Eraslan" userId="421a04b2fa6dfc60" providerId="LiveId" clId="{46D8B9AF-536B-48D2-B1FB-A62C3027ED35}" dt="2024-08-06T10:15:18.792" v="15" actId="47"/>
        <pc:sldMkLst>
          <pc:docMk/>
          <pc:sldMk cId="4253833057" sldId="286"/>
        </pc:sldMkLst>
      </pc:sldChg>
      <pc:sldChg chg="del">
        <pc:chgData name="Sinan Eraslan" userId="421a04b2fa6dfc60" providerId="LiveId" clId="{46D8B9AF-536B-48D2-B1FB-A62C3027ED35}" dt="2024-08-06T10:15:18.968" v="16" actId="47"/>
        <pc:sldMkLst>
          <pc:docMk/>
          <pc:sldMk cId="985331979" sldId="287"/>
        </pc:sldMkLst>
      </pc:sldChg>
      <pc:sldChg chg="del">
        <pc:chgData name="Sinan Eraslan" userId="421a04b2fa6dfc60" providerId="LiveId" clId="{46D8B9AF-536B-48D2-B1FB-A62C3027ED35}" dt="2024-08-06T10:15:19.561" v="17" actId="47"/>
        <pc:sldMkLst>
          <pc:docMk/>
          <pc:sldMk cId="791418138" sldId="288"/>
        </pc:sldMkLst>
      </pc:sldChg>
      <pc:sldChg chg="del">
        <pc:chgData name="Sinan Eraslan" userId="421a04b2fa6dfc60" providerId="LiveId" clId="{46D8B9AF-536B-48D2-B1FB-A62C3027ED35}" dt="2024-08-06T10:15:19.929" v="18" actId="47"/>
        <pc:sldMkLst>
          <pc:docMk/>
          <pc:sldMk cId="2820997934" sldId="289"/>
        </pc:sldMkLst>
      </pc:sldChg>
      <pc:sldChg chg="del">
        <pc:chgData name="Sinan Eraslan" userId="421a04b2fa6dfc60" providerId="LiveId" clId="{46D8B9AF-536B-48D2-B1FB-A62C3027ED35}" dt="2024-08-06T10:15:20.634" v="19" actId="47"/>
        <pc:sldMkLst>
          <pc:docMk/>
          <pc:sldMk cId="1675379238" sldId="290"/>
        </pc:sldMkLst>
      </pc:sldChg>
      <pc:sldChg chg="del">
        <pc:chgData name="Sinan Eraslan" userId="421a04b2fa6dfc60" providerId="LiveId" clId="{46D8B9AF-536B-48D2-B1FB-A62C3027ED35}" dt="2024-08-06T10:15:21.089" v="20" actId="47"/>
        <pc:sldMkLst>
          <pc:docMk/>
          <pc:sldMk cId="2328868730" sldId="291"/>
        </pc:sldMkLst>
      </pc:sldChg>
      <pc:sldChg chg="del">
        <pc:chgData name="Sinan Eraslan" userId="421a04b2fa6dfc60" providerId="LiveId" clId="{46D8B9AF-536B-48D2-B1FB-A62C3027ED35}" dt="2024-08-06T10:15:22.082" v="22" actId="47"/>
        <pc:sldMkLst>
          <pc:docMk/>
          <pc:sldMk cId="1202981649" sldId="292"/>
        </pc:sldMkLst>
      </pc:sldChg>
      <pc:sldChg chg="del">
        <pc:chgData name="Sinan Eraslan" userId="421a04b2fa6dfc60" providerId="LiveId" clId="{46D8B9AF-536B-48D2-B1FB-A62C3027ED35}" dt="2024-08-06T10:15:22.254" v="23" actId="47"/>
        <pc:sldMkLst>
          <pc:docMk/>
          <pc:sldMk cId="3963761991" sldId="293"/>
        </pc:sldMkLst>
      </pc:sldChg>
      <pc:sldChg chg="del">
        <pc:chgData name="Sinan Eraslan" userId="421a04b2fa6dfc60" providerId="LiveId" clId="{46D8B9AF-536B-48D2-B1FB-A62C3027ED35}" dt="2024-08-06T10:15:22.637" v="25" actId="47"/>
        <pc:sldMkLst>
          <pc:docMk/>
          <pc:sldMk cId="2263628318" sldId="294"/>
        </pc:sldMkLst>
      </pc:sldChg>
      <pc:sldChg chg="del">
        <pc:chgData name="Sinan Eraslan" userId="421a04b2fa6dfc60" providerId="LiveId" clId="{46D8B9AF-536B-48D2-B1FB-A62C3027ED35}" dt="2024-08-06T10:15:22.830" v="26" actId="47"/>
        <pc:sldMkLst>
          <pc:docMk/>
          <pc:sldMk cId="1292878982" sldId="295"/>
        </pc:sldMkLst>
      </pc:sldChg>
      <pc:sldChg chg="del">
        <pc:chgData name="Sinan Eraslan" userId="421a04b2fa6dfc60" providerId="LiveId" clId="{46D8B9AF-536B-48D2-B1FB-A62C3027ED35}" dt="2024-08-06T10:15:23.697" v="27" actId="47"/>
        <pc:sldMkLst>
          <pc:docMk/>
          <pc:sldMk cId="409164339" sldId="296"/>
        </pc:sldMkLst>
      </pc:sldChg>
      <pc:sldChg chg="modSp add mod">
        <pc:chgData name="Sinan Eraslan" userId="421a04b2fa6dfc60" providerId="LiveId" clId="{46D8B9AF-536B-48D2-B1FB-A62C3027ED35}" dt="2024-08-06T10:18:18.937" v="46" actId="1076"/>
        <pc:sldMkLst>
          <pc:docMk/>
          <pc:sldMk cId="2340342874" sldId="297"/>
        </pc:sldMkLst>
      </pc:sldChg>
      <pc:sldChg chg="addSp delSp modSp add mod">
        <pc:chgData name="Sinan Eraslan" userId="421a04b2fa6dfc60" providerId="LiveId" clId="{46D8B9AF-536B-48D2-B1FB-A62C3027ED35}" dt="2024-08-07T07:06:13.195" v="4414" actId="164"/>
        <pc:sldMkLst>
          <pc:docMk/>
          <pc:sldMk cId="3952272207" sldId="298"/>
        </pc:sldMkLst>
      </pc:sldChg>
      <pc:sldChg chg="addSp delSp modSp add mod">
        <pc:chgData name="Sinan Eraslan" userId="421a04b2fa6dfc60" providerId="LiveId" clId="{46D8B9AF-536B-48D2-B1FB-A62C3027ED35}" dt="2024-08-06T12:20:13.209" v="2346" actId="403"/>
        <pc:sldMkLst>
          <pc:docMk/>
          <pc:sldMk cId="2723070793" sldId="299"/>
        </pc:sldMkLst>
      </pc:sldChg>
      <pc:sldChg chg="addSp delSp modSp add mod">
        <pc:chgData name="Sinan Eraslan" userId="421a04b2fa6dfc60" providerId="LiveId" clId="{46D8B9AF-536B-48D2-B1FB-A62C3027ED35}" dt="2024-08-07T07:06:02.393" v="4413" actId="164"/>
        <pc:sldMkLst>
          <pc:docMk/>
          <pc:sldMk cId="3045506400" sldId="300"/>
        </pc:sldMkLst>
      </pc:sldChg>
      <pc:sldChg chg="addSp delSp modSp add mod">
        <pc:chgData name="Sinan Eraslan" userId="421a04b2fa6dfc60" providerId="LiveId" clId="{46D8B9AF-536B-48D2-B1FB-A62C3027ED35}" dt="2024-08-07T07:04:30.899" v="4351" actId="20577"/>
        <pc:sldMkLst>
          <pc:docMk/>
          <pc:sldMk cId="1232685664" sldId="301"/>
        </pc:sldMkLst>
      </pc:sldChg>
      <pc:sldChg chg="addSp delSp modSp add mod">
        <pc:chgData name="Sinan Eraslan" userId="421a04b2fa6dfc60" providerId="LiveId" clId="{46D8B9AF-536B-48D2-B1FB-A62C3027ED35}" dt="2024-08-07T07:42:21.535" v="5704" actId="22"/>
        <pc:sldMkLst>
          <pc:docMk/>
          <pc:sldMk cId="2392769099" sldId="302"/>
        </pc:sldMkLst>
      </pc:sldChg>
      <pc:sldChg chg="addSp delSp modSp add mod">
        <pc:chgData name="Sinan Eraslan" userId="421a04b2fa6dfc60" providerId="LiveId" clId="{46D8B9AF-536B-48D2-B1FB-A62C3027ED35}" dt="2024-08-07T07:49:27.847" v="5947" actId="1076"/>
        <pc:sldMkLst>
          <pc:docMk/>
          <pc:sldMk cId="2715703691" sldId="303"/>
        </pc:sldMkLst>
      </pc:sldChg>
      <pc:sldChg chg="addSp delSp modSp add mod">
        <pc:chgData name="Sinan Eraslan" userId="421a04b2fa6dfc60" providerId="LiveId" clId="{46D8B9AF-536B-48D2-B1FB-A62C3027ED35}" dt="2024-08-07T08:58:25.219" v="7189" actId="1076"/>
        <pc:sldMkLst>
          <pc:docMk/>
          <pc:sldMk cId="3790299495" sldId="304"/>
        </pc:sldMkLst>
      </pc:sldChg>
      <pc:sldChg chg="addSp delSp modSp add mod">
        <pc:chgData name="Sinan Eraslan" userId="421a04b2fa6dfc60" providerId="LiveId" clId="{46D8B9AF-536B-48D2-B1FB-A62C3027ED35}" dt="2024-08-08T06:15:11.007" v="7519" actId="164"/>
        <pc:sldMkLst>
          <pc:docMk/>
          <pc:sldMk cId="137911040" sldId="305"/>
        </pc:sldMkLst>
      </pc:sldChg>
      <pc:sldChg chg="addSp delSp modSp add mod">
        <pc:chgData name="Sinan Eraslan" userId="421a04b2fa6dfc60" providerId="LiveId" clId="{46D8B9AF-536B-48D2-B1FB-A62C3027ED35}" dt="2024-08-08T07:47:29.305" v="10787" actId="6549"/>
        <pc:sldMkLst>
          <pc:docMk/>
          <pc:sldMk cId="1809703489" sldId="306"/>
        </pc:sldMkLst>
      </pc:sldChg>
      <pc:sldChg chg="addSp delSp modSp add mod">
        <pc:chgData name="Sinan Eraslan" userId="421a04b2fa6dfc60" providerId="LiveId" clId="{46D8B9AF-536B-48D2-B1FB-A62C3027ED35}" dt="2024-08-08T08:11:58.340" v="11149" actId="1076"/>
        <pc:sldMkLst>
          <pc:docMk/>
          <pc:sldMk cId="2123684508" sldId="307"/>
        </pc:sldMkLst>
      </pc:sldChg>
      <pc:sldChg chg="addSp delSp modSp add mod">
        <pc:chgData name="Sinan Eraslan" userId="421a04b2fa6dfc60" providerId="LiveId" clId="{46D8B9AF-536B-48D2-B1FB-A62C3027ED35}" dt="2024-08-08T09:50:54.427" v="11256" actId="478"/>
        <pc:sldMkLst>
          <pc:docMk/>
          <pc:sldMk cId="3524431866" sldId="308"/>
        </pc:sldMkLst>
      </pc:sldChg>
      <pc:sldChg chg="addSp delSp modSp mod">
        <pc:chgData name="Sinan Eraslan" userId="421a04b2fa6dfc60" providerId="LiveId" clId="{46D8B9AF-536B-48D2-B1FB-A62C3027ED35}" dt="2024-08-12T06:48:27.507" v="11659" actId="1076"/>
        <pc:sldMkLst>
          <pc:docMk/>
          <pc:sldMk cId="1981554717" sldId="312"/>
        </pc:sldMkLst>
      </pc:sldChg>
      <pc:sldChg chg="addSp delSp modSp add mod">
        <pc:chgData name="Sinan Eraslan" userId="421a04b2fa6dfc60" providerId="LiveId" clId="{46D8B9AF-536B-48D2-B1FB-A62C3027ED35}" dt="2024-08-12T08:08:24.181" v="12670" actId="1076"/>
        <pc:sldMkLst>
          <pc:docMk/>
          <pc:sldMk cId="919856061" sldId="313"/>
        </pc:sldMkLst>
      </pc:sldChg>
      <pc:sldChg chg="add">
        <pc:chgData name="Sinan Eraslan" userId="421a04b2fa6dfc60" providerId="LiveId" clId="{46D8B9AF-536B-48D2-B1FB-A62C3027ED35}" dt="2024-08-12T08:08:28.417" v="12671" actId="2890"/>
        <pc:sldMkLst>
          <pc:docMk/>
          <pc:sldMk cId="3138688270" sldId="314"/>
        </pc:sldMkLst>
      </pc:sldChg>
      <pc:sldChg chg="addSp delSp modSp add mod">
        <pc:chgData name="Sinan Eraslan" userId="421a04b2fa6dfc60" providerId="LiveId" clId="{46D8B9AF-536B-48D2-B1FB-A62C3027ED35}" dt="2024-08-13T06:24:50.967" v="13715" actId="1076"/>
        <pc:sldMkLst>
          <pc:docMk/>
          <pc:sldMk cId="3391027436" sldId="315"/>
        </pc:sldMkLst>
      </pc:sldChg>
      <pc:sldChg chg="addSp delSp modSp add mod">
        <pc:chgData name="Sinan Eraslan" userId="421a04b2fa6dfc60" providerId="LiveId" clId="{46D8B9AF-536B-48D2-B1FB-A62C3027ED35}" dt="2024-08-13T07:14:19.714" v="15289" actId="1076"/>
        <pc:sldMkLst>
          <pc:docMk/>
          <pc:sldMk cId="1699670945" sldId="316"/>
        </pc:sldMkLst>
      </pc:sldChg>
      <pc:sldChg chg="addSp delSp modSp add mod">
        <pc:chgData name="Sinan Eraslan" userId="421a04b2fa6dfc60" providerId="LiveId" clId="{46D8B9AF-536B-48D2-B1FB-A62C3027ED35}" dt="2024-08-13T07:20:09.387" v="15360" actId="20577"/>
        <pc:sldMkLst>
          <pc:docMk/>
          <pc:sldMk cId="1588588269" sldId="317"/>
        </pc:sldMkLst>
      </pc:sldChg>
      <pc:sldChg chg="addSp delSp modSp add mod">
        <pc:chgData name="Sinan Eraslan" userId="421a04b2fa6dfc60" providerId="LiveId" clId="{46D8B9AF-536B-48D2-B1FB-A62C3027ED35}" dt="2024-08-13T09:00:00.210" v="17512" actId="1076"/>
        <pc:sldMkLst>
          <pc:docMk/>
          <pc:sldMk cId="3557262301" sldId="318"/>
        </pc:sldMkLst>
      </pc:sldChg>
      <pc:sldChg chg="addSp delSp modSp add mod">
        <pc:chgData name="Sinan Eraslan" userId="421a04b2fa6dfc60" providerId="LiveId" clId="{46D8B9AF-536B-48D2-B1FB-A62C3027ED35}" dt="2024-08-13T09:43:41.842" v="17716" actId="20577"/>
        <pc:sldMkLst>
          <pc:docMk/>
          <pc:sldMk cId="3599690156" sldId="319"/>
        </pc:sldMkLst>
      </pc:sldChg>
      <pc:sldChg chg="addSp delSp modSp add mod">
        <pc:chgData name="Sinan Eraslan" userId="421a04b2fa6dfc60" providerId="LiveId" clId="{46D8B9AF-536B-48D2-B1FB-A62C3027ED35}" dt="2024-08-13T10:51:39.187" v="18037" actId="1076"/>
        <pc:sldMkLst>
          <pc:docMk/>
          <pc:sldMk cId="752770940" sldId="320"/>
        </pc:sldMkLst>
      </pc:sldChg>
      <pc:sldChg chg="addSp delSp modSp add mod">
        <pc:chgData name="Sinan Eraslan" userId="421a04b2fa6dfc60" providerId="LiveId" clId="{46D8B9AF-536B-48D2-B1FB-A62C3027ED35}" dt="2024-08-15T08:06:23.668" v="26296" actId="1076"/>
        <pc:sldMkLst>
          <pc:docMk/>
          <pc:sldMk cId="3917164854" sldId="321"/>
        </pc:sldMkLst>
      </pc:sldChg>
      <pc:sldChg chg="addSp delSp modSp add mod">
        <pc:chgData name="Sinan Eraslan" userId="421a04b2fa6dfc60" providerId="LiveId" clId="{46D8B9AF-536B-48D2-B1FB-A62C3027ED35}" dt="2024-08-13T12:43:12.663" v="21279" actId="1076"/>
        <pc:sldMkLst>
          <pc:docMk/>
          <pc:sldMk cId="388203524" sldId="322"/>
        </pc:sldMkLst>
      </pc:sldChg>
      <pc:sldChg chg="addSp delSp modSp add mod">
        <pc:chgData name="Sinan Eraslan" userId="421a04b2fa6dfc60" providerId="LiveId" clId="{46D8B9AF-536B-48D2-B1FB-A62C3027ED35}" dt="2024-08-13T11:26:07.455" v="20041" actId="1076"/>
        <pc:sldMkLst>
          <pc:docMk/>
          <pc:sldMk cId="2220098101" sldId="323"/>
        </pc:sldMkLst>
      </pc:sldChg>
      <pc:sldChg chg="add del">
        <pc:chgData name="Sinan Eraslan" userId="421a04b2fa6dfc60" providerId="LiveId" clId="{46D8B9AF-536B-48D2-B1FB-A62C3027ED35}" dt="2024-08-13T11:23:54.449" v="19837" actId="2696"/>
        <pc:sldMkLst>
          <pc:docMk/>
          <pc:sldMk cId="3776587425" sldId="323"/>
        </pc:sldMkLst>
      </pc:sldChg>
      <pc:sldChg chg="addSp delSp modSp add mod">
        <pc:chgData name="Sinan Eraslan" userId="421a04b2fa6dfc60" providerId="LiveId" clId="{46D8B9AF-536B-48D2-B1FB-A62C3027ED35}" dt="2024-08-14T07:37:14.101" v="22162" actId="164"/>
        <pc:sldMkLst>
          <pc:docMk/>
          <pc:sldMk cId="1663493089" sldId="324"/>
        </pc:sldMkLst>
      </pc:sldChg>
      <pc:sldChg chg="addSp delSp modSp add mod">
        <pc:chgData name="Sinan Eraslan" userId="421a04b2fa6dfc60" providerId="LiveId" clId="{46D8B9AF-536B-48D2-B1FB-A62C3027ED35}" dt="2024-08-14T09:37:54.043" v="23711" actId="313"/>
        <pc:sldMkLst>
          <pc:docMk/>
          <pc:sldMk cId="2788579603" sldId="325"/>
        </pc:sldMkLst>
      </pc:sldChg>
      <pc:sldChg chg="addSp delSp modSp add mod">
        <pc:chgData name="Sinan Eraslan" userId="421a04b2fa6dfc60" providerId="LiveId" clId="{46D8B9AF-536B-48D2-B1FB-A62C3027ED35}" dt="2024-08-14T08:02:12.887" v="23133" actId="1076"/>
        <pc:sldMkLst>
          <pc:docMk/>
          <pc:sldMk cId="3295961773" sldId="326"/>
        </pc:sldMkLst>
      </pc:sldChg>
      <pc:sldChg chg="addSp delSp modSp add mod">
        <pc:chgData name="Sinan Eraslan" userId="421a04b2fa6dfc60" providerId="LiveId" clId="{46D8B9AF-536B-48D2-B1FB-A62C3027ED35}" dt="2024-08-14T08:59:33.763" v="23175" actId="1076"/>
        <pc:sldMkLst>
          <pc:docMk/>
          <pc:sldMk cId="4057587676" sldId="327"/>
        </pc:sldMkLst>
      </pc:sldChg>
      <pc:sldChg chg="addSp delSp modSp add mod">
        <pc:chgData name="Sinan Eraslan" userId="421a04b2fa6dfc60" providerId="LiveId" clId="{46D8B9AF-536B-48D2-B1FB-A62C3027ED35}" dt="2024-08-14T09:18:53.665" v="23232" actId="20577"/>
        <pc:sldMkLst>
          <pc:docMk/>
          <pc:sldMk cId="3613890437" sldId="328"/>
        </pc:sldMkLst>
      </pc:sldChg>
      <pc:sldChg chg="addSp delSp modSp add mod">
        <pc:chgData name="Sinan Eraslan" userId="421a04b2fa6dfc60" providerId="LiveId" clId="{46D8B9AF-536B-48D2-B1FB-A62C3027ED35}" dt="2024-08-14T12:46:59.928" v="25812" actId="208"/>
        <pc:sldMkLst>
          <pc:docMk/>
          <pc:sldMk cId="908672170" sldId="329"/>
        </pc:sldMkLst>
      </pc:sldChg>
      <pc:sldChg chg="addSp delSp modSp add mod">
        <pc:chgData name="Sinan Eraslan" userId="421a04b2fa6dfc60" providerId="LiveId" clId="{46D8B9AF-536B-48D2-B1FB-A62C3027ED35}" dt="2024-08-15T07:37:55.688" v="26295" actId="1076"/>
        <pc:sldMkLst>
          <pc:docMk/>
          <pc:sldMk cId="300477164" sldId="330"/>
        </pc:sldMkLst>
      </pc:sldChg>
      <pc:sldChg chg="addSp delSp modSp add mod">
        <pc:chgData name="Sinan Eraslan" userId="421a04b2fa6dfc60" providerId="LiveId" clId="{46D8B9AF-536B-48D2-B1FB-A62C3027ED35}" dt="2024-08-26T08:21:35.033" v="40359" actId="27636"/>
        <pc:sldMkLst>
          <pc:docMk/>
          <pc:sldMk cId="2469886026" sldId="331"/>
        </pc:sldMkLst>
      </pc:sldChg>
      <pc:sldChg chg="addSp delSp modSp add mod">
        <pc:chgData name="Sinan Eraslan" userId="421a04b2fa6dfc60" providerId="LiveId" clId="{46D8B9AF-536B-48D2-B1FB-A62C3027ED35}" dt="2024-08-26T08:21:38.869" v="40360"/>
        <pc:sldMkLst>
          <pc:docMk/>
          <pc:sldMk cId="3171485464" sldId="332"/>
        </pc:sldMkLst>
      </pc:sldChg>
      <pc:sldChg chg="addSp delSp modSp add mod">
        <pc:chgData name="Sinan Eraslan" userId="421a04b2fa6dfc60" providerId="LiveId" clId="{46D8B9AF-536B-48D2-B1FB-A62C3027ED35}" dt="2024-08-26T08:21:52.329" v="40362"/>
        <pc:sldMkLst>
          <pc:docMk/>
          <pc:sldMk cId="3913044719" sldId="333"/>
        </pc:sldMkLst>
      </pc:sldChg>
      <pc:sldChg chg="addSp delSp modSp add mod">
        <pc:chgData name="Sinan Eraslan" userId="421a04b2fa6dfc60" providerId="LiveId" clId="{46D8B9AF-536B-48D2-B1FB-A62C3027ED35}" dt="2024-08-26T08:22:26.323" v="40410" actId="313"/>
        <pc:sldMkLst>
          <pc:docMk/>
          <pc:sldMk cId="1550617967" sldId="334"/>
        </pc:sldMkLst>
      </pc:sldChg>
      <pc:sldChg chg="addSp delSp modSp add mod">
        <pc:chgData name="Sinan Eraslan" userId="421a04b2fa6dfc60" providerId="LiveId" clId="{46D8B9AF-536B-48D2-B1FB-A62C3027ED35}" dt="2024-08-26T08:22:28.871" v="40411"/>
        <pc:sldMkLst>
          <pc:docMk/>
          <pc:sldMk cId="2107459186" sldId="335"/>
        </pc:sldMkLst>
      </pc:sldChg>
      <pc:sldChg chg="addSp delSp modSp add mod">
        <pc:chgData name="Sinan Eraslan" userId="421a04b2fa6dfc60" providerId="LiveId" clId="{46D8B9AF-536B-48D2-B1FB-A62C3027ED35}" dt="2024-08-22T06:50:24.708" v="33454" actId="14100"/>
        <pc:sldMkLst>
          <pc:docMk/>
          <pc:sldMk cId="960289541" sldId="336"/>
        </pc:sldMkLst>
      </pc:sldChg>
      <pc:sldChg chg="addSp delSp modSp add mod">
        <pc:chgData name="Sinan Eraslan" userId="421a04b2fa6dfc60" providerId="LiveId" clId="{46D8B9AF-536B-48D2-B1FB-A62C3027ED35}" dt="2024-08-26T08:22:30.661" v="40412"/>
        <pc:sldMkLst>
          <pc:docMk/>
          <pc:sldMk cId="1408745843" sldId="337"/>
        </pc:sldMkLst>
      </pc:sldChg>
      <pc:sldChg chg="addSp delSp modSp add mod">
        <pc:chgData name="Sinan Eraslan" userId="421a04b2fa6dfc60" providerId="LiveId" clId="{46D8B9AF-536B-48D2-B1FB-A62C3027ED35}" dt="2024-08-26T08:22:33.750" v="40414"/>
        <pc:sldMkLst>
          <pc:docMk/>
          <pc:sldMk cId="649615627" sldId="338"/>
        </pc:sldMkLst>
      </pc:sldChg>
      <pc:sldChg chg="addSp delSp modSp add mod">
        <pc:chgData name="Sinan Eraslan" userId="421a04b2fa6dfc60" providerId="LiveId" clId="{46D8B9AF-536B-48D2-B1FB-A62C3027ED35}" dt="2024-08-26T08:22:37.919" v="40415"/>
        <pc:sldMkLst>
          <pc:docMk/>
          <pc:sldMk cId="1474928345" sldId="339"/>
        </pc:sldMkLst>
      </pc:sldChg>
      <pc:sldChg chg="addSp delSp modSp add mod">
        <pc:chgData name="Sinan Eraslan" userId="421a04b2fa6dfc60" providerId="LiveId" clId="{46D8B9AF-536B-48D2-B1FB-A62C3027ED35}" dt="2024-08-22T06:56:53.072" v="33573" actId="20577"/>
        <pc:sldMkLst>
          <pc:docMk/>
          <pc:sldMk cId="3083166579" sldId="340"/>
        </pc:sldMkLst>
      </pc:sldChg>
      <pc:sldChg chg="addSp delSp modSp add mod">
        <pc:chgData name="Sinan Eraslan" userId="421a04b2fa6dfc60" providerId="LiveId" clId="{46D8B9AF-536B-48D2-B1FB-A62C3027ED35}" dt="2024-08-22T07:05:13.330" v="33942" actId="166"/>
        <pc:sldMkLst>
          <pc:docMk/>
          <pc:sldMk cId="3613093196" sldId="341"/>
        </pc:sldMkLst>
      </pc:sldChg>
      <pc:sldChg chg="addSp delSp modSp add mod">
        <pc:chgData name="Sinan Eraslan" userId="421a04b2fa6dfc60" providerId="LiveId" clId="{46D8B9AF-536B-48D2-B1FB-A62C3027ED35}" dt="2024-08-22T07:12:31.010" v="34315" actId="20577"/>
        <pc:sldMkLst>
          <pc:docMk/>
          <pc:sldMk cId="2366717156" sldId="342"/>
        </pc:sldMkLst>
      </pc:sldChg>
      <pc:sldChg chg="addSp delSp modSp add mod">
        <pc:chgData name="Sinan Eraslan" userId="421a04b2fa6dfc60" providerId="LiveId" clId="{46D8B9AF-536B-48D2-B1FB-A62C3027ED35}" dt="2024-08-22T07:21:53.005" v="34532" actId="20577"/>
        <pc:sldMkLst>
          <pc:docMk/>
          <pc:sldMk cId="1085479540" sldId="343"/>
        </pc:sldMkLst>
      </pc:sldChg>
      <pc:sldChg chg="addSp delSp modSp add mod">
        <pc:chgData name="Sinan Eraslan" userId="421a04b2fa6dfc60" providerId="LiveId" clId="{46D8B9AF-536B-48D2-B1FB-A62C3027ED35}" dt="2024-08-22T08:49:39.958" v="35674" actId="1076"/>
        <pc:sldMkLst>
          <pc:docMk/>
          <pc:sldMk cId="332154054" sldId="344"/>
        </pc:sldMkLst>
      </pc:sldChg>
      <pc:sldChg chg="addSp delSp modSp add mod">
        <pc:chgData name="Sinan Eraslan" userId="421a04b2fa6dfc60" providerId="LiveId" clId="{46D8B9AF-536B-48D2-B1FB-A62C3027ED35}" dt="2024-08-22T12:45:31.352" v="36570" actId="22"/>
        <pc:sldMkLst>
          <pc:docMk/>
          <pc:sldMk cId="3376548729" sldId="345"/>
        </pc:sldMkLst>
      </pc:sldChg>
      <pc:sldChg chg="addSp delSp modSp add mod">
        <pc:chgData name="Sinan Eraslan" userId="421a04b2fa6dfc60" providerId="LiveId" clId="{46D8B9AF-536B-48D2-B1FB-A62C3027ED35}" dt="2024-08-23T10:16:07.633" v="38550" actId="20577"/>
        <pc:sldMkLst>
          <pc:docMk/>
          <pc:sldMk cId="4271571443" sldId="346"/>
        </pc:sldMkLst>
      </pc:sldChg>
      <pc:sldChg chg="addSp delSp modSp add mod">
        <pc:chgData name="Sinan Eraslan" userId="421a04b2fa6dfc60" providerId="LiveId" clId="{46D8B9AF-536B-48D2-B1FB-A62C3027ED35}" dt="2024-08-26T07:47:37.946" v="39732" actId="12"/>
        <pc:sldMkLst>
          <pc:docMk/>
          <pc:sldMk cId="361223339" sldId="347"/>
        </pc:sldMkLst>
      </pc:sldChg>
      <pc:sldChg chg="addSp delSp modSp add mod">
        <pc:chgData name="Sinan Eraslan" userId="421a04b2fa6dfc60" providerId="LiveId" clId="{46D8B9AF-536B-48D2-B1FB-A62C3027ED35}" dt="2024-08-26T07:55:29.582" v="39968" actId="20577"/>
        <pc:sldMkLst>
          <pc:docMk/>
          <pc:sldMk cId="3898652569" sldId="348"/>
        </pc:sldMkLst>
      </pc:sldChg>
      <pc:sldChg chg="addSp delSp modSp add mod">
        <pc:chgData name="Sinan Eraslan" userId="421a04b2fa6dfc60" providerId="LiveId" clId="{46D8B9AF-536B-48D2-B1FB-A62C3027ED35}" dt="2024-08-26T08:04:35.537" v="40180" actId="20577"/>
        <pc:sldMkLst>
          <pc:docMk/>
          <pc:sldMk cId="1296103110" sldId="349"/>
        </pc:sldMkLst>
      </pc:sldChg>
      <pc:sldChg chg="addSp delSp modSp add mod">
        <pc:chgData name="Sinan Eraslan" userId="421a04b2fa6dfc60" providerId="LiveId" clId="{46D8B9AF-536B-48D2-B1FB-A62C3027ED35}" dt="2024-08-26T08:11:27.576" v="40331" actId="20577"/>
        <pc:sldMkLst>
          <pc:docMk/>
          <pc:sldMk cId="1428749063" sldId="350"/>
        </pc:sldMkLst>
      </pc:sldChg>
      <pc:sldChg chg="addSp delSp modSp add mod">
        <pc:chgData name="Sinan Eraslan" userId="421a04b2fa6dfc60" providerId="LiveId" clId="{46D8B9AF-536B-48D2-B1FB-A62C3027ED35}" dt="2024-08-26T09:35:15.123" v="41412" actId="20577"/>
        <pc:sldMkLst>
          <pc:docMk/>
          <pc:sldMk cId="1471791819" sldId="351"/>
        </pc:sldMkLst>
      </pc:sldChg>
      <pc:sldChg chg="addSp delSp modSp add mod">
        <pc:chgData name="Sinan Eraslan" userId="421a04b2fa6dfc60" providerId="LiveId" clId="{46D8B9AF-536B-48D2-B1FB-A62C3027ED35}" dt="2024-08-27T07:22:16.919" v="42721" actId="1076"/>
        <pc:sldMkLst>
          <pc:docMk/>
          <pc:sldMk cId="2435431144" sldId="352"/>
        </pc:sldMkLst>
      </pc:sldChg>
      <pc:sldChg chg="addSp delSp modSp add mod">
        <pc:chgData name="Sinan Eraslan" userId="421a04b2fa6dfc60" providerId="LiveId" clId="{46D8B9AF-536B-48D2-B1FB-A62C3027ED35}" dt="2024-08-28T06:46:19.904" v="43043" actId="1076"/>
        <pc:sldMkLst>
          <pc:docMk/>
          <pc:sldMk cId="767884984" sldId="353"/>
        </pc:sldMkLst>
      </pc:sldChg>
      <pc:sldChg chg="addSp delSp modSp add mod">
        <pc:chgData name="Sinan Eraslan" userId="421a04b2fa6dfc60" providerId="LiveId" clId="{46D8B9AF-536B-48D2-B1FB-A62C3027ED35}" dt="2024-08-28T07:03:44.575" v="43633" actId="208"/>
        <pc:sldMkLst>
          <pc:docMk/>
          <pc:sldMk cId="2815338109" sldId="354"/>
        </pc:sldMkLst>
      </pc:sldChg>
      <pc:sldChg chg="addSp delSp modSp add mod">
        <pc:chgData name="Sinan Eraslan" userId="421a04b2fa6dfc60" providerId="LiveId" clId="{46D8B9AF-536B-48D2-B1FB-A62C3027ED35}" dt="2024-09-03T06:38:27.158" v="44771" actId="14100"/>
        <pc:sldMkLst>
          <pc:docMk/>
          <pc:sldMk cId="200105455" sldId="355"/>
        </pc:sldMkLst>
      </pc:sldChg>
      <pc:sldChg chg="addSp delSp modSp add mod">
        <pc:chgData name="Sinan Eraslan" userId="421a04b2fa6dfc60" providerId="LiveId" clId="{46D8B9AF-536B-48D2-B1FB-A62C3027ED35}" dt="2024-08-28T07:42:45.134" v="44464" actId="1076"/>
        <pc:sldMkLst>
          <pc:docMk/>
          <pc:sldMk cId="4276849188" sldId="356"/>
        </pc:sldMkLst>
      </pc:sldChg>
      <pc:sldChg chg="addSp delSp modSp add mod">
        <pc:chgData name="Sinan Eraslan" userId="421a04b2fa6dfc60" providerId="LiveId" clId="{46D8B9AF-536B-48D2-B1FB-A62C3027ED35}" dt="2024-08-28T08:21:53.004" v="44769" actId="20577"/>
        <pc:sldMkLst>
          <pc:docMk/>
          <pc:sldMk cId="1901775187" sldId="357"/>
        </pc:sldMkLst>
      </pc:sldChg>
      <pc:sldChg chg="addSp delSp modSp add mod">
        <pc:chgData name="Sinan Eraslan" userId="421a04b2fa6dfc60" providerId="LiveId" clId="{46D8B9AF-536B-48D2-B1FB-A62C3027ED35}" dt="2024-09-13T07:13:37.749" v="47300" actId="6549"/>
        <pc:sldMkLst>
          <pc:docMk/>
          <pc:sldMk cId="2429983008" sldId="358"/>
        </pc:sldMkLst>
      </pc:sldChg>
      <pc:sldChg chg="addSp delSp modSp add mod">
        <pc:chgData name="Sinan Eraslan" userId="421a04b2fa6dfc60" providerId="LiveId" clId="{46D8B9AF-536B-48D2-B1FB-A62C3027ED35}" dt="2024-09-13T07:49:21.552" v="47961" actId="20577"/>
        <pc:sldMkLst>
          <pc:docMk/>
          <pc:sldMk cId="3421337057" sldId="359"/>
        </pc:sldMkLst>
      </pc:sldChg>
      <pc:sldChg chg="addSp delSp modSp add mod">
        <pc:chgData name="Sinan Eraslan" userId="421a04b2fa6dfc60" providerId="LiveId" clId="{46D8B9AF-536B-48D2-B1FB-A62C3027ED35}" dt="2024-09-13T08:19:32.320" v="49120" actId="20577"/>
        <pc:sldMkLst>
          <pc:docMk/>
          <pc:sldMk cId="177733473" sldId="360"/>
        </pc:sldMkLst>
      </pc:sldChg>
      <pc:sldChg chg="addSp delSp modSp add mod">
        <pc:chgData name="Sinan Eraslan" userId="421a04b2fa6dfc60" providerId="LiveId" clId="{46D8B9AF-536B-48D2-B1FB-A62C3027ED35}" dt="2024-09-13T08:54:20.934" v="50354" actId="1076"/>
        <pc:sldMkLst>
          <pc:docMk/>
          <pc:sldMk cId="1519942708" sldId="361"/>
        </pc:sldMkLst>
      </pc:sldChg>
      <pc:sldChg chg="delSp modSp add del mod">
        <pc:chgData name="Sinan Eraslan" userId="421a04b2fa6dfc60" providerId="LiveId" clId="{46D8B9AF-536B-48D2-B1FB-A62C3027ED35}" dt="2024-09-13T08:34:16.471" v="49315" actId="2696"/>
        <pc:sldMkLst>
          <pc:docMk/>
          <pc:sldMk cId="2308542951" sldId="362"/>
        </pc:sldMkLst>
      </pc:sldChg>
      <pc:sldChg chg="modSp add mod">
        <pc:chgData name="Sinan Eraslan" userId="421a04b2fa6dfc60" providerId="LiveId" clId="{46D8B9AF-536B-48D2-B1FB-A62C3027ED35}" dt="2024-09-13T08:35:12.981" v="49318" actId="1076"/>
        <pc:sldMkLst>
          <pc:docMk/>
          <pc:sldMk cId="2880175192" sldId="362"/>
        </pc:sldMkLst>
      </pc:sldChg>
      <pc:sldChg chg="new del">
        <pc:chgData name="Sinan Eraslan" userId="421a04b2fa6dfc60" providerId="LiveId" clId="{46D8B9AF-536B-48D2-B1FB-A62C3027ED35}" dt="2024-09-13T08:33:12.212" v="49198" actId="680"/>
        <pc:sldMkLst>
          <pc:docMk/>
          <pc:sldMk cId="3814243574" sldId="362"/>
        </pc:sldMkLst>
      </pc:sldChg>
      <pc:sldChg chg="addSp delSp modSp add mod">
        <pc:chgData name="Sinan Eraslan" userId="421a04b2fa6dfc60" providerId="LiveId" clId="{46D8B9AF-536B-48D2-B1FB-A62C3027ED35}" dt="2024-09-13T09:33:32.589" v="51389" actId="20577"/>
        <pc:sldMkLst>
          <pc:docMk/>
          <pc:sldMk cId="3898646127" sldId="363"/>
        </pc:sldMkLst>
      </pc:sldChg>
      <pc:sldChg chg="addSp delSp modSp add mod">
        <pc:chgData name="Sinan Eraslan" userId="421a04b2fa6dfc60" providerId="LiveId" clId="{46D8B9AF-536B-48D2-B1FB-A62C3027ED35}" dt="2024-09-13T11:28:44.745" v="51671" actId="20577"/>
        <pc:sldMkLst>
          <pc:docMk/>
          <pc:sldMk cId="36022797" sldId="364"/>
        </pc:sldMkLst>
      </pc:sldChg>
      <pc:sldChg chg="addSp delSp modSp add mod">
        <pc:chgData name="Sinan Eraslan" userId="421a04b2fa6dfc60" providerId="LiveId" clId="{46D8B9AF-536B-48D2-B1FB-A62C3027ED35}" dt="2024-09-13T11:42:12.668" v="51870" actId="20577"/>
        <pc:sldMkLst>
          <pc:docMk/>
          <pc:sldMk cId="363604401" sldId="365"/>
        </pc:sldMkLst>
      </pc:sldChg>
    </pc:docChg>
  </pc:docChgLst>
  <pc:docChgLst>
    <pc:chgData name="Sinan Eraslan" userId="421a04b2fa6dfc60" providerId="LiveId" clId="{06BB11D2-8334-470D-AE9E-CC89BD90FBCF}"/>
    <pc:docChg chg="undo redo custSel addSld modSld modMainMaster">
      <pc:chgData name="Sinan Eraslan" userId="421a04b2fa6dfc60" providerId="LiveId" clId="{06BB11D2-8334-470D-AE9E-CC89BD90FBCF}" dt="2024-01-17T06:46:47.378" v="9650" actId="20577"/>
      <pc:docMkLst>
        <pc:docMk/>
      </pc:docMkLst>
      <pc:sldChg chg="delSp modSp setBg">
        <pc:chgData name="Sinan Eraslan" userId="421a04b2fa6dfc60" providerId="LiveId" clId="{06BB11D2-8334-470D-AE9E-CC89BD90FBCF}" dt="2024-01-15T12:10:05.939" v="8" actId="16037"/>
        <pc:sldMkLst>
          <pc:docMk/>
          <pc:sldMk cId="1872400943" sldId="256"/>
        </pc:sldMkLst>
      </pc:sldChg>
      <pc:sldChg chg="modSp">
        <pc:chgData name="Sinan Eraslan" userId="421a04b2fa6dfc60" providerId="LiveId" clId="{06BB11D2-8334-470D-AE9E-CC89BD90FBCF}" dt="2024-01-15T12:26:31.505" v="414" actId="20577"/>
        <pc:sldMkLst>
          <pc:docMk/>
          <pc:sldMk cId="3405452778" sldId="257"/>
        </pc:sldMkLst>
      </pc:sldChg>
      <pc:sldChg chg="addSp modSp mod setBg">
        <pc:chgData name="Sinan Eraslan" userId="421a04b2fa6dfc60" providerId="LiveId" clId="{06BB11D2-8334-470D-AE9E-CC89BD90FBCF}" dt="2024-01-15T13:01:43.079" v="635" actId="123"/>
        <pc:sldMkLst>
          <pc:docMk/>
          <pc:sldMk cId="3654619200" sldId="258"/>
        </pc:sldMkLst>
      </pc:sldChg>
      <pc:sldChg chg="addSp delSp modSp new mod">
        <pc:chgData name="Sinan Eraslan" userId="421a04b2fa6dfc60" providerId="LiveId" clId="{06BB11D2-8334-470D-AE9E-CC89BD90FBCF}" dt="2024-01-15T13:22:58.580" v="1188" actId="1076"/>
        <pc:sldMkLst>
          <pc:docMk/>
          <pc:sldMk cId="2608212751" sldId="259"/>
        </pc:sldMkLst>
      </pc:sldChg>
      <pc:sldChg chg="addSp delSp modSp new mod">
        <pc:chgData name="Sinan Eraslan" userId="421a04b2fa6dfc60" providerId="LiveId" clId="{06BB11D2-8334-470D-AE9E-CC89BD90FBCF}" dt="2024-01-16T06:04:16.752" v="2448" actId="1076"/>
        <pc:sldMkLst>
          <pc:docMk/>
          <pc:sldMk cId="2050545100" sldId="260"/>
        </pc:sldMkLst>
      </pc:sldChg>
      <pc:sldChg chg="addSp delSp modSp new mod">
        <pc:chgData name="Sinan Eraslan" userId="421a04b2fa6dfc60" providerId="LiveId" clId="{06BB11D2-8334-470D-AE9E-CC89BD90FBCF}" dt="2024-01-16T07:13:28.237" v="4152" actId="1076"/>
        <pc:sldMkLst>
          <pc:docMk/>
          <pc:sldMk cId="962034803" sldId="261"/>
        </pc:sldMkLst>
      </pc:sldChg>
      <pc:sldChg chg="addSp delSp modSp new mod setBg setClrOvrMap">
        <pc:chgData name="Sinan Eraslan" userId="421a04b2fa6dfc60" providerId="LiveId" clId="{06BB11D2-8334-470D-AE9E-CC89BD90FBCF}" dt="2024-01-16T06:46:32.671" v="3298" actId="14861"/>
        <pc:sldMkLst>
          <pc:docMk/>
          <pc:sldMk cId="1181645173" sldId="262"/>
        </pc:sldMkLst>
      </pc:sldChg>
      <pc:sldChg chg="addSp delSp modSp new mod">
        <pc:chgData name="Sinan Eraslan" userId="421a04b2fa6dfc60" providerId="LiveId" clId="{06BB11D2-8334-470D-AE9E-CC89BD90FBCF}" dt="2024-01-16T07:49:42.039" v="4649" actId="1076"/>
        <pc:sldMkLst>
          <pc:docMk/>
          <pc:sldMk cId="3021289924" sldId="263"/>
        </pc:sldMkLst>
      </pc:sldChg>
      <pc:sldChg chg="addSp delSp modSp new mod">
        <pc:chgData name="Sinan Eraslan" userId="421a04b2fa6dfc60" providerId="LiveId" clId="{06BB11D2-8334-470D-AE9E-CC89BD90FBCF}" dt="2024-01-16T08:10:08.134" v="5031"/>
        <pc:sldMkLst>
          <pc:docMk/>
          <pc:sldMk cId="886428275" sldId="264"/>
        </pc:sldMkLst>
      </pc:sldChg>
      <pc:sldChg chg="addSp delSp modSp new mod">
        <pc:chgData name="Sinan Eraslan" userId="421a04b2fa6dfc60" providerId="LiveId" clId="{06BB11D2-8334-470D-AE9E-CC89BD90FBCF}" dt="2024-01-16T08:43:49.660" v="5468" actId="1076"/>
        <pc:sldMkLst>
          <pc:docMk/>
          <pc:sldMk cId="1371697397" sldId="265"/>
        </pc:sldMkLst>
      </pc:sldChg>
      <pc:sldChg chg="addSp delSp modSp new mod">
        <pc:chgData name="Sinan Eraslan" userId="421a04b2fa6dfc60" providerId="LiveId" clId="{06BB11D2-8334-470D-AE9E-CC89BD90FBCF}" dt="2024-01-16T12:42:50.156" v="8008"/>
        <pc:sldMkLst>
          <pc:docMk/>
          <pc:sldMk cId="4212203910" sldId="266"/>
        </pc:sldMkLst>
      </pc:sldChg>
      <pc:sldChg chg="addSp delSp modSp new mod">
        <pc:chgData name="Sinan Eraslan" userId="421a04b2fa6dfc60" providerId="LiveId" clId="{06BB11D2-8334-470D-AE9E-CC89BD90FBCF}" dt="2024-01-16T10:42:13.261" v="6460" actId="1440"/>
        <pc:sldMkLst>
          <pc:docMk/>
          <pc:sldMk cId="1950550884" sldId="267"/>
        </pc:sldMkLst>
      </pc:sldChg>
      <pc:sldChg chg="addSp delSp modSp new mod">
        <pc:chgData name="Sinan Eraslan" userId="421a04b2fa6dfc60" providerId="LiveId" clId="{06BB11D2-8334-470D-AE9E-CC89BD90FBCF}" dt="2024-01-16T11:13:06.659" v="7031" actId="20577"/>
        <pc:sldMkLst>
          <pc:docMk/>
          <pc:sldMk cId="1468560988" sldId="268"/>
        </pc:sldMkLst>
      </pc:sldChg>
      <pc:sldChg chg="addSp delSp modSp new mod">
        <pc:chgData name="Sinan Eraslan" userId="421a04b2fa6dfc60" providerId="LiveId" clId="{06BB11D2-8334-470D-AE9E-CC89BD90FBCF}" dt="2024-01-16T11:14:44.563" v="7214" actId="14861"/>
        <pc:sldMkLst>
          <pc:docMk/>
          <pc:sldMk cId="3151780948" sldId="269"/>
        </pc:sldMkLst>
      </pc:sldChg>
      <pc:sldChg chg="addSp delSp modSp new mod">
        <pc:chgData name="Sinan Eraslan" userId="421a04b2fa6dfc60" providerId="LiveId" clId="{06BB11D2-8334-470D-AE9E-CC89BD90FBCF}" dt="2024-01-16T13:32:26.308" v="8660" actId="20577"/>
        <pc:sldMkLst>
          <pc:docMk/>
          <pc:sldMk cId="3723960916" sldId="270"/>
        </pc:sldMkLst>
      </pc:sldChg>
      <pc:sldChg chg="addSp delSp modSp new mod">
        <pc:chgData name="Sinan Eraslan" userId="421a04b2fa6dfc60" providerId="LiveId" clId="{06BB11D2-8334-470D-AE9E-CC89BD90FBCF}" dt="2024-01-16T13:08:39.328" v="8086" actId="20577"/>
        <pc:sldMkLst>
          <pc:docMk/>
          <pc:sldMk cId="3633438340" sldId="271"/>
        </pc:sldMkLst>
      </pc:sldChg>
      <pc:sldChg chg="addSp delSp modSp new mod">
        <pc:chgData name="Sinan Eraslan" userId="421a04b2fa6dfc60" providerId="LiveId" clId="{06BB11D2-8334-470D-AE9E-CC89BD90FBCF}" dt="2024-01-16T13:40:49.744" v="8971" actId="20577"/>
        <pc:sldMkLst>
          <pc:docMk/>
          <pc:sldMk cId="4219742632" sldId="272"/>
        </pc:sldMkLst>
      </pc:sldChg>
      <pc:sldChg chg="addSp delSp modSp new mod">
        <pc:chgData name="Sinan Eraslan" userId="421a04b2fa6dfc60" providerId="LiveId" clId="{06BB11D2-8334-470D-AE9E-CC89BD90FBCF}" dt="2024-01-17T06:46:21.407" v="9637" actId="20577"/>
        <pc:sldMkLst>
          <pc:docMk/>
          <pc:sldMk cId="343112488" sldId="273"/>
        </pc:sldMkLst>
      </pc:sldChg>
      <pc:sldChg chg="addSp delSp modSp new mod">
        <pc:chgData name="Sinan Eraslan" userId="421a04b2fa6dfc60" providerId="LiveId" clId="{06BB11D2-8334-470D-AE9E-CC89BD90FBCF}" dt="2024-01-17T06:46:47.378" v="9650" actId="20577"/>
        <pc:sldMkLst>
          <pc:docMk/>
          <pc:sldMk cId="3932834637" sldId="274"/>
        </pc:sldMkLst>
      </pc:sldChg>
      <pc:sldMasterChg chg="setBg">
        <pc:chgData name="Sinan Eraslan" userId="421a04b2fa6dfc60" providerId="LiveId" clId="{06BB11D2-8334-470D-AE9E-CC89BD90FBCF}" dt="2024-01-15T12:08:58.839" v="7"/>
        <pc:sldMasterMkLst>
          <pc:docMk/>
          <pc:sldMasterMk cId="2716288435" sldId="2147483744"/>
        </pc:sldMasterMkLst>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E7F1AC-F176-49A5-B79C-A0979F25E9E1}" type="datetimeFigureOut">
              <a:rPr lang="tr-TR" smtClean="0"/>
              <a:t>30.06.2025</a:t>
            </a:fld>
            <a:endParaRPr lang="tr-T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ACB4C7-843A-4257-AFF7-764C6CD666D2}" type="slidenum">
              <a:rPr lang="tr-TR" smtClean="0"/>
              <a:t>‹#›</a:t>
            </a:fld>
            <a:endParaRPr lang="tr-TR"/>
          </a:p>
        </p:txBody>
      </p:sp>
    </p:spTree>
    <p:extLst>
      <p:ext uri="{BB962C8B-B14F-4D97-AF65-F5344CB8AC3E}">
        <p14:creationId xmlns:p14="http://schemas.microsoft.com/office/powerpoint/2010/main" val="32889349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3</a:t>
            </a:fld>
            <a:endParaRPr lang="tr-TR"/>
          </a:p>
        </p:txBody>
      </p:sp>
    </p:spTree>
    <p:extLst>
      <p:ext uri="{BB962C8B-B14F-4D97-AF65-F5344CB8AC3E}">
        <p14:creationId xmlns:p14="http://schemas.microsoft.com/office/powerpoint/2010/main" val="1362086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12</a:t>
            </a:fld>
            <a:endParaRPr lang="tr-TR"/>
          </a:p>
        </p:txBody>
      </p:sp>
    </p:spTree>
    <p:extLst>
      <p:ext uri="{BB962C8B-B14F-4D97-AF65-F5344CB8AC3E}">
        <p14:creationId xmlns:p14="http://schemas.microsoft.com/office/powerpoint/2010/main" val="1543747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13</a:t>
            </a:fld>
            <a:endParaRPr lang="tr-TR"/>
          </a:p>
        </p:txBody>
      </p:sp>
    </p:spTree>
    <p:extLst>
      <p:ext uri="{BB962C8B-B14F-4D97-AF65-F5344CB8AC3E}">
        <p14:creationId xmlns:p14="http://schemas.microsoft.com/office/powerpoint/2010/main" val="642543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14</a:t>
            </a:fld>
            <a:endParaRPr lang="tr-TR"/>
          </a:p>
        </p:txBody>
      </p:sp>
    </p:spTree>
    <p:extLst>
      <p:ext uri="{BB962C8B-B14F-4D97-AF65-F5344CB8AC3E}">
        <p14:creationId xmlns:p14="http://schemas.microsoft.com/office/powerpoint/2010/main" val="1224860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15</a:t>
            </a:fld>
            <a:endParaRPr lang="tr-TR"/>
          </a:p>
        </p:txBody>
      </p:sp>
    </p:spTree>
    <p:extLst>
      <p:ext uri="{BB962C8B-B14F-4D97-AF65-F5344CB8AC3E}">
        <p14:creationId xmlns:p14="http://schemas.microsoft.com/office/powerpoint/2010/main" val="15962914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4</a:t>
            </a:fld>
            <a:endParaRPr lang="tr-TR"/>
          </a:p>
        </p:txBody>
      </p:sp>
    </p:spTree>
    <p:extLst>
      <p:ext uri="{BB962C8B-B14F-4D97-AF65-F5344CB8AC3E}">
        <p14:creationId xmlns:p14="http://schemas.microsoft.com/office/powerpoint/2010/main" val="3012636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5</a:t>
            </a:fld>
            <a:endParaRPr lang="tr-TR"/>
          </a:p>
        </p:txBody>
      </p:sp>
    </p:spTree>
    <p:extLst>
      <p:ext uri="{BB962C8B-B14F-4D97-AF65-F5344CB8AC3E}">
        <p14:creationId xmlns:p14="http://schemas.microsoft.com/office/powerpoint/2010/main" val="1995180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6</a:t>
            </a:fld>
            <a:endParaRPr lang="tr-TR"/>
          </a:p>
        </p:txBody>
      </p:sp>
    </p:spTree>
    <p:extLst>
      <p:ext uri="{BB962C8B-B14F-4D97-AF65-F5344CB8AC3E}">
        <p14:creationId xmlns:p14="http://schemas.microsoft.com/office/powerpoint/2010/main" val="28244088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7</a:t>
            </a:fld>
            <a:endParaRPr lang="tr-TR"/>
          </a:p>
        </p:txBody>
      </p:sp>
    </p:spTree>
    <p:extLst>
      <p:ext uri="{BB962C8B-B14F-4D97-AF65-F5344CB8AC3E}">
        <p14:creationId xmlns:p14="http://schemas.microsoft.com/office/powerpoint/2010/main" val="11684202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8</a:t>
            </a:fld>
            <a:endParaRPr lang="tr-TR"/>
          </a:p>
        </p:txBody>
      </p:sp>
    </p:spTree>
    <p:extLst>
      <p:ext uri="{BB962C8B-B14F-4D97-AF65-F5344CB8AC3E}">
        <p14:creationId xmlns:p14="http://schemas.microsoft.com/office/powerpoint/2010/main" val="37777017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9</a:t>
            </a:fld>
            <a:endParaRPr lang="tr-TR"/>
          </a:p>
        </p:txBody>
      </p:sp>
    </p:spTree>
    <p:extLst>
      <p:ext uri="{BB962C8B-B14F-4D97-AF65-F5344CB8AC3E}">
        <p14:creationId xmlns:p14="http://schemas.microsoft.com/office/powerpoint/2010/main" val="1288446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10</a:t>
            </a:fld>
            <a:endParaRPr lang="tr-TR"/>
          </a:p>
        </p:txBody>
      </p:sp>
    </p:spTree>
    <p:extLst>
      <p:ext uri="{BB962C8B-B14F-4D97-AF65-F5344CB8AC3E}">
        <p14:creationId xmlns:p14="http://schemas.microsoft.com/office/powerpoint/2010/main" val="4843731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11</a:t>
            </a:fld>
            <a:endParaRPr lang="tr-TR"/>
          </a:p>
        </p:txBody>
      </p:sp>
    </p:spTree>
    <p:extLst>
      <p:ext uri="{BB962C8B-B14F-4D97-AF65-F5344CB8AC3E}">
        <p14:creationId xmlns:p14="http://schemas.microsoft.com/office/powerpoint/2010/main" val="41791252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780068C8-D43C-4800-97B3-F2E0C90E4576}"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615760521"/>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D72F6A9-1DB5-41DC-BEDB-7A651B7E29C7}" type="datetime1">
              <a:rPr lang="en-US" smtClean="0"/>
              <a:t>6/30/2025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568638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4F63BA3-E3A9-452D-90E6-E7DD2E972409}" type="datetime1">
              <a:rPr lang="en-US" smtClean="0"/>
              <a:t>6/30/2025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2694376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4AEE462-937B-4E33-9856-B647BF4A71AC}"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2104828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D7E4EE76-9698-4019-B9B9-92F5732AC5A8}"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79493775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18A13BFF-80E3-4623-ACC9-1E07B765F54A}" type="datetime1">
              <a:rPr lang="en-US" smtClean="0"/>
              <a:t>6/30/2025</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810271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365596E4-E445-4E40-B43C-F747CCD1464E}"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947259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FA31218-8401-4B1C-A637-E264C74C4EF6}" type="datetime1">
              <a:rPr lang="en-US" smtClean="0"/>
              <a:t>6/30/2025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8195583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C46473-01CC-4182-B7A3-AC580FB8D463}" type="datetime1">
              <a:rPr lang="en-US" smtClean="0"/>
              <a:t>6/30/2025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328541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503C1D80-0B73-4A92-8D26-961273B49BB2}" type="datetime1">
              <a:rPr lang="en-US" smtClean="0"/>
              <a:t>6/30/2025</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2463239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DDCABF49-0AD7-4DEF-931E-3D2368A70BCC}" type="datetime1">
              <a:rPr lang="en-US" smtClean="0"/>
              <a:t>6/30/2025</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1137210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A0DD0C85-4A37-472A-BCC2-6A54BA19D883}" type="datetime1">
              <a:rPr lang="en-US" smtClean="0"/>
              <a:t>6/30/2025</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2256137197"/>
      </p:ext>
    </p:extLst>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 id="2147483857" r:id="rId11"/>
  </p:sldLayoutIdLst>
  <p:hf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50.png"/></Relationships>
</file>

<file path=ppt/slides/_rels/slide11.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png"/></Relationships>
</file>

<file path=ppt/slides/_rels/slide12.xml.rels><?xml version="1.0" encoding="UTF-8" standalone="yes"?>
<Relationships xmlns="http://schemas.openxmlformats.org/package/2006/relationships"><Relationship Id="rId8" Type="http://schemas.openxmlformats.org/officeDocument/2006/relationships/image" Target="../media/image263.png"/><Relationship Id="rId3" Type="http://schemas.openxmlformats.org/officeDocument/2006/relationships/image" Target="../media/image36.png"/><Relationship Id="rId7" Type="http://schemas.openxmlformats.org/officeDocument/2006/relationships/image" Target="../media/image38.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0.png"/><Relationship Id="rId10" Type="http://schemas.openxmlformats.org/officeDocument/2006/relationships/image" Target="../media/image40.png"/><Relationship Id="rId4" Type="http://schemas.openxmlformats.org/officeDocument/2006/relationships/image" Target="../media/image35.png"/><Relationship Id="rId9" Type="http://schemas.openxmlformats.org/officeDocument/2006/relationships/image" Target="../media/image39.png"/></Relationships>
</file>

<file path=ppt/slides/_rels/slide13.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46.png"/><Relationship Id="rId3" Type="http://schemas.openxmlformats.org/officeDocument/2006/relationships/image" Target="../media/image35.png"/><Relationship Id="rId7" Type="http://schemas.openxmlformats.org/officeDocument/2006/relationships/image" Target="../media/image268.png"/><Relationship Id="rId12" Type="http://schemas.openxmlformats.org/officeDocument/2006/relationships/image" Target="../media/image45.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9.png"/><Relationship Id="rId11" Type="http://schemas.openxmlformats.org/officeDocument/2006/relationships/image" Target="../media/image44.png"/><Relationship Id="rId5" Type="http://schemas.openxmlformats.org/officeDocument/2006/relationships/image" Target="../media/image267.png"/><Relationship Id="rId10" Type="http://schemas.openxmlformats.org/officeDocument/2006/relationships/image" Target="../media/image43.png"/><Relationship Id="rId4" Type="http://schemas.openxmlformats.org/officeDocument/2006/relationships/image" Target="../media/image266.png"/><Relationship Id="rId9" Type="http://schemas.openxmlformats.org/officeDocument/2006/relationships/image" Target="../media/image42.png"/></Relationships>
</file>

<file path=ppt/slides/_rels/slide14.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10" Type="http://schemas.openxmlformats.org/officeDocument/2006/relationships/image" Target="../media/image54.png"/><Relationship Id="rId4" Type="http://schemas.openxmlformats.org/officeDocument/2006/relationships/image" Target="../media/image48.png"/><Relationship Id="rId9" Type="http://schemas.openxmlformats.org/officeDocument/2006/relationships/image" Target="../media/image53.png"/></Relationships>
</file>

<file path=ppt/slides/_rels/slide15.xml.rels><?xml version="1.0" encoding="UTF-8" standalone="yes"?>
<Relationships xmlns="http://schemas.openxmlformats.org/package/2006/relationships"><Relationship Id="rId8" Type="http://schemas.openxmlformats.org/officeDocument/2006/relationships/image" Target="../media/image56.png"/><Relationship Id="rId13" Type="http://schemas.openxmlformats.org/officeDocument/2006/relationships/image" Target="../media/image4.png"/><Relationship Id="rId3" Type="http://schemas.openxmlformats.org/officeDocument/2006/relationships/image" Target="../media/image46.png"/><Relationship Id="rId7" Type="http://schemas.openxmlformats.org/officeDocument/2006/relationships/image" Target="../media/image55.png"/><Relationship Id="rId12" Type="http://schemas.openxmlformats.org/officeDocument/2006/relationships/image" Target="../media/image53.png"/><Relationship Id="rId17" Type="http://schemas.openxmlformats.org/officeDocument/2006/relationships/image" Target="../media/image59.png"/><Relationship Id="rId2" Type="http://schemas.openxmlformats.org/officeDocument/2006/relationships/notesSlide" Target="../notesSlides/notesSlide13.xml"/><Relationship Id="rId16" Type="http://schemas.openxmlformats.org/officeDocument/2006/relationships/image" Target="../media/image58.png"/><Relationship Id="rId1" Type="http://schemas.openxmlformats.org/officeDocument/2006/relationships/slideLayout" Target="../slideLayouts/slideLayout2.xml"/><Relationship Id="rId6" Type="http://schemas.openxmlformats.org/officeDocument/2006/relationships/image" Target="../media/image2.png"/><Relationship Id="rId11" Type="http://schemas.openxmlformats.org/officeDocument/2006/relationships/image" Target="../media/image52.png"/><Relationship Id="rId5" Type="http://schemas.openxmlformats.org/officeDocument/2006/relationships/image" Target="../media/image40.png"/><Relationship Id="rId15" Type="http://schemas.openxmlformats.org/officeDocument/2006/relationships/image" Target="../media/image57.png"/><Relationship Id="rId10" Type="http://schemas.openxmlformats.org/officeDocument/2006/relationships/image" Target="../media/image51.png"/><Relationship Id="rId4" Type="http://schemas.openxmlformats.org/officeDocument/2006/relationships/image" Target="../media/image39.png"/><Relationship Id="rId9" Type="http://schemas.openxmlformats.org/officeDocument/2006/relationships/image" Target="../media/image49.png"/><Relationship Id="rId1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2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7.png"/><Relationship Id="rId4" Type="http://schemas.openxmlformats.org/officeDocument/2006/relationships/image" Target="../media/image222.png"/><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22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225.pn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28.png"/><Relationship Id="rId7" Type="http://schemas.openxmlformats.org/officeDocument/2006/relationships/image" Target="../media/image23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235.png"/><Relationship Id="rId7" Type="http://schemas.openxmlformats.org/officeDocument/2006/relationships/image" Target="../media/image23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17.png"/><Relationship Id="rId4" Type="http://schemas.openxmlformats.org/officeDocument/2006/relationships/image" Target="../media/image236.png"/><Relationship Id="rId9"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4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46.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etwork Technology Background">
            <a:extLst>
              <a:ext uri="{FF2B5EF4-FFF2-40B4-BE49-F238E27FC236}">
                <a16:creationId xmlns:a16="http://schemas.microsoft.com/office/drawing/2014/main" id="{82A44B67-B0B8-C336-E18C-11987CE1830D}"/>
              </a:ext>
            </a:extLst>
          </p:cNvPr>
          <p:cNvPicPr>
            <a:picLocks noChangeAspect="1"/>
          </p:cNvPicPr>
          <p:nvPr/>
        </p:nvPicPr>
        <p:blipFill rotWithShape="1">
          <a:blip r:embed="rId2"/>
          <a:srcRect l="34533" r="215" b="1"/>
          <a:stretch/>
        </p:blipFill>
        <p:spPr>
          <a:xfrm>
            <a:off x="4487333" y="10"/>
            <a:ext cx="7704667" cy="6877868"/>
          </a:xfrm>
          <a:custGeom>
            <a:avLst/>
            <a:gdLst/>
            <a:ahLst/>
            <a:cxnLst/>
            <a:rect l="l" t="t" r="r" b="b"/>
            <a:pathLst>
              <a:path w="7704667" h="6877878">
                <a:moveTo>
                  <a:pt x="0" y="0"/>
                </a:moveTo>
                <a:lnTo>
                  <a:pt x="7704667" y="0"/>
                </a:lnTo>
                <a:lnTo>
                  <a:pt x="7704667" y="6877878"/>
                </a:lnTo>
                <a:lnTo>
                  <a:pt x="0" y="6877878"/>
                </a:lnTo>
                <a:lnTo>
                  <a:pt x="0" y="6867939"/>
                </a:lnTo>
                <a:lnTo>
                  <a:pt x="146217" y="6867939"/>
                </a:lnTo>
                <a:lnTo>
                  <a:pt x="252811" y="6795007"/>
                </a:lnTo>
                <a:cubicBezTo>
                  <a:pt x="428996" y="6667346"/>
                  <a:pt x="601946" y="6529451"/>
                  <a:pt x="776494" y="6388681"/>
                </a:cubicBezTo>
                <a:cubicBezTo>
                  <a:pt x="1734992" y="5615677"/>
                  <a:pt x="2676361" y="4981124"/>
                  <a:pt x="2676361" y="3631852"/>
                </a:cubicBezTo>
                <a:cubicBezTo>
                  <a:pt x="2676361" y="2101350"/>
                  <a:pt x="2094814" y="761014"/>
                  <a:pt x="1053668" y="20384"/>
                </a:cubicBezTo>
                <a:lnTo>
                  <a:pt x="1038069" y="9939"/>
                </a:lnTo>
                <a:lnTo>
                  <a:pt x="0" y="9939"/>
                </a:lnTo>
                <a:close/>
              </a:path>
            </a:pathLst>
          </a:custGeom>
        </p:spPr>
      </p:pic>
      <p:sp>
        <p:nvSpPr>
          <p:cNvPr id="2" name="Title 1">
            <a:extLst>
              <a:ext uri="{FF2B5EF4-FFF2-40B4-BE49-F238E27FC236}">
                <a16:creationId xmlns:a16="http://schemas.microsoft.com/office/drawing/2014/main" id="{C5EC4466-02A8-F8C9-82D6-247EC1ED4060}"/>
              </a:ext>
            </a:extLst>
          </p:cNvPr>
          <p:cNvSpPr>
            <a:spLocks noGrp="1"/>
          </p:cNvSpPr>
          <p:nvPr>
            <p:ph type="ctrTitle"/>
          </p:nvPr>
        </p:nvSpPr>
        <p:spPr>
          <a:xfrm>
            <a:off x="754600" y="3027299"/>
            <a:ext cx="4869173" cy="993918"/>
          </a:xfrm>
        </p:spPr>
        <p:txBody>
          <a:bodyPr anchor="b">
            <a:normAutofit/>
          </a:bodyPr>
          <a:lstStyle/>
          <a:p>
            <a:pPr algn="ctr"/>
            <a:r>
              <a:rPr lang="tr-TR" sz="4400"/>
              <a:t>Mukavemet</a:t>
            </a:r>
            <a:endParaRPr lang="tr-TR" sz="4400" dirty="0"/>
          </a:p>
        </p:txBody>
      </p:sp>
      <p:sp>
        <p:nvSpPr>
          <p:cNvPr id="3" name="Subtitle 2">
            <a:extLst>
              <a:ext uri="{FF2B5EF4-FFF2-40B4-BE49-F238E27FC236}">
                <a16:creationId xmlns:a16="http://schemas.microsoft.com/office/drawing/2014/main" id="{8F4053BD-421A-5E3E-D38C-637895FBABED}"/>
              </a:ext>
            </a:extLst>
          </p:cNvPr>
          <p:cNvSpPr>
            <a:spLocks noGrp="1"/>
          </p:cNvSpPr>
          <p:nvPr>
            <p:ph type="subTitle" idx="1"/>
          </p:nvPr>
        </p:nvSpPr>
        <p:spPr>
          <a:xfrm>
            <a:off x="1201212" y="4412974"/>
            <a:ext cx="4162357" cy="1576188"/>
          </a:xfrm>
        </p:spPr>
        <p:txBody>
          <a:bodyPr anchor="t">
            <a:normAutofit/>
          </a:bodyPr>
          <a:lstStyle/>
          <a:p>
            <a:r>
              <a:rPr lang="tr-TR" dirty="0">
                <a:solidFill>
                  <a:schemeClr val="bg1"/>
                </a:solidFill>
              </a:rPr>
              <a:t>Dr. Öğr. Üyesi Sinan Eraslan</a:t>
            </a:r>
          </a:p>
          <a:p>
            <a:r>
              <a:rPr lang="tr-TR" dirty="0">
                <a:solidFill>
                  <a:schemeClr val="bg1"/>
                </a:solidFill>
              </a:rPr>
              <a:t>İnşaat Mühendisliği</a:t>
            </a:r>
          </a:p>
        </p:txBody>
      </p:sp>
      <p:sp>
        <p:nvSpPr>
          <p:cNvPr id="5" name="Slide Number Placeholder 4">
            <a:extLst>
              <a:ext uri="{FF2B5EF4-FFF2-40B4-BE49-F238E27FC236}">
                <a16:creationId xmlns:a16="http://schemas.microsoft.com/office/drawing/2014/main" id="{AB9F353D-2B93-18DD-58FD-0487C6E6E928}"/>
              </a:ext>
            </a:extLst>
          </p:cNvPr>
          <p:cNvSpPr>
            <a:spLocks noGrp="1"/>
          </p:cNvSpPr>
          <p:nvPr>
            <p:ph type="sldNum" sz="quarter" idx="12"/>
          </p:nvPr>
        </p:nvSpPr>
        <p:spPr/>
        <p:txBody>
          <a:bodyPr/>
          <a:lstStyle/>
          <a:p>
            <a:fld id="{FAEF9944-A4F6-4C59-AEBD-678D6480B8EA}" type="slidenum">
              <a:rPr lang="en-US" smtClean="0"/>
              <a:pPr/>
              <a:t>1</a:t>
            </a:fld>
            <a:endParaRPr lang="en-US" dirty="0"/>
          </a:p>
        </p:txBody>
      </p:sp>
    </p:spTree>
    <p:extLst>
      <p:ext uri="{BB962C8B-B14F-4D97-AF65-F5344CB8AC3E}">
        <p14:creationId xmlns:p14="http://schemas.microsoft.com/office/powerpoint/2010/main" val="18724009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8714220" cy="648794"/>
          </a:xfrm>
          <a:prstGeom prst="rect">
            <a:avLst/>
          </a:prstGeom>
          <a:solidFill>
            <a:srgbClr val="FFFFFF"/>
          </a:solidFill>
          <a:ln w="31750" cap="sq">
            <a:solidFill>
              <a:srgbClr val="404040"/>
            </a:solidFill>
            <a:miter lim="800000"/>
          </a:ln>
        </p:spPr>
        <p:txBody>
          <a:bodyPr vert="horz" lIns="182880" tIns="182880" rIns="182880" bIns="182880" rtlCol="0" anchor="b">
            <a:normAutofit fontScale="7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GERİLME ve şekil değiştirme dönüşümleri (Düzlem ŞEKİL DEĞİTİRME Hali)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10</a:t>
            </a:fld>
            <a:endParaRPr lang="tr-TR"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98AA5977-D9DC-75E7-144C-8FB5001226FF}"/>
                  </a:ext>
                </a:extLst>
              </p:cNvPr>
              <p:cNvSpPr txBox="1"/>
              <p:nvPr/>
            </p:nvSpPr>
            <p:spPr>
              <a:xfrm>
                <a:off x="124505" y="821776"/>
                <a:ext cx="11784948" cy="954107"/>
              </a:xfrm>
              <a:prstGeom prst="rect">
                <a:avLst/>
              </a:prstGeom>
              <a:noFill/>
            </p:spPr>
            <p:txBody>
              <a:bodyPr wrap="square">
                <a:spAutoFit/>
              </a:bodyPr>
              <a:lstStyle/>
              <a:p>
                <a:pPr algn="just"/>
                <a:r>
                  <a:rPr lang="tr-TR" sz="1400" dirty="0"/>
                  <a:t>Bir noktada genel hal için, 3 normal </a:t>
                </a:r>
                <a14:m>
                  <m:oMath xmlns:m="http://schemas.openxmlformats.org/officeDocument/2006/math">
                    <m:r>
                      <a:rPr lang="tr-TR" sz="1400" b="0" i="1" smtClean="0">
                        <a:latin typeface="Cambria Math" panose="02040503050406030204" pitchFamily="18" charset="0"/>
                      </a:rPr>
                      <m:t>(</m:t>
                    </m:r>
                    <m:r>
                      <a:rPr lang="tr-TR" sz="1400" b="0" i="1" dirty="0" smtClean="0">
                        <a:latin typeface="Cambria Math" panose="02040503050406030204" pitchFamily="18" charset="0"/>
                        <a:ea typeface="Cambria Math" panose="02040503050406030204" pitchFamily="18" charset="0"/>
                      </a:rPr>
                      <m:t>𝜀</m:t>
                    </m:r>
                    <m:r>
                      <a:rPr lang="tr-TR" sz="1400" b="0" i="1" smtClean="0">
                        <a:latin typeface="Cambria Math" panose="02040503050406030204" pitchFamily="18" charset="0"/>
                        <a:ea typeface="Cambria Math" panose="02040503050406030204" pitchFamily="18" charset="0"/>
                      </a:rPr>
                      <m:t>)</m:t>
                    </m:r>
                  </m:oMath>
                </a14:m>
                <a:r>
                  <a:rPr lang="tr-TR" sz="1400" dirty="0"/>
                  <a:t> ve 3 kayma </a:t>
                </a:r>
                <a14:m>
                  <m:oMath xmlns:m="http://schemas.openxmlformats.org/officeDocument/2006/math">
                    <m:r>
                      <a:rPr lang="tr-TR" sz="1400" b="0" i="1" smtClean="0">
                        <a:latin typeface="Cambria Math" panose="02040503050406030204" pitchFamily="18" charset="0"/>
                      </a:rPr>
                      <m:t>(</m:t>
                    </m:r>
                    <m:r>
                      <a:rPr lang="tr-TR" sz="1400" b="0" i="1" smtClean="0">
                        <a:latin typeface="Cambria Math" panose="02040503050406030204" pitchFamily="18" charset="0"/>
                        <a:ea typeface="Cambria Math" panose="02040503050406030204" pitchFamily="18" charset="0"/>
                      </a:rPr>
                      <m:t>𝛾</m:t>
                    </m:r>
                    <m:r>
                      <a:rPr lang="tr-TR" sz="1400" b="0" i="1" smtClean="0">
                        <a:latin typeface="Cambria Math" panose="02040503050406030204" pitchFamily="18" charset="0"/>
                        <a:ea typeface="Cambria Math" panose="02040503050406030204" pitchFamily="18" charset="0"/>
                      </a:rPr>
                      <m:t>)</m:t>
                    </m:r>
                  </m:oMath>
                </a14:m>
                <a:r>
                  <a:rPr lang="tr-TR" sz="1400" dirty="0"/>
                  <a:t> olmak üzere 6 adet bağımsız şekil değiştirme bileşeni bulunmaktadır. Belirli bir koordinat eksen takımına göre tanımlanan bu şekil değiştirme ifadeleri, gerilmelere benzer olarak koordinat eksen takımının değişmesi durumunda (aynı şekil değiştirme durumunu için) farklı şekil değiştirme bileşenleri ile ifade edilebilecektir. Farklı eksen takımlarına göre gerilme ve şekil değiştirme bileşenlerinin ifade edilmesi bir çok mühendislik probleminde karşımıza çıkabilmektedir. </a:t>
                </a:r>
                <a:endParaRPr lang="tr-TR" dirty="0">
                  <a:solidFill>
                    <a:srgbClr val="C00000"/>
                  </a:solidFill>
                </a:endParaRPr>
              </a:p>
            </p:txBody>
          </p:sp>
        </mc:Choice>
        <mc:Fallback xmlns="">
          <p:sp>
            <p:nvSpPr>
              <p:cNvPr id="3" name="TextBox 2">
                <a:extLst>
                  <a:ext uri="{FF2B5EF4-FFF2-40B4-BE49-F238E27FC236}">
                    <a16:creationId xmlns:a16="http://schemas.microsoft.com/office/drawing/2014/main" id="{98AA5977-D9DC-75E7-144C-8FB5001226FF}"/>
                  </a:ext>
                </a:extLst>
              </p:cNvPr>
              <p:cNvSpPr txBox="1">
                <a:spLocks noRot="1" noChangeAspect="1" noMove="1" noResize="1" noEditPoints="1" noAdjustHandles="1" noChangeArrowheads="1" noChangeShapeType="1" noTextEdit="1"/>
              </p:cNvSpPr>
              <p:nvPr/>
            </p:nvSpPr>
            <p:spPr>
              <a:xfrm>
                <a:off x="124505" y="821776"/>
                <a:ext cx="11784948" cy="954107"/>
              </a:xfrm>
              <a:prstGeom prst="rect">
                <a:avLst/>
              </a:prstGeom>
              <a:blipFill>
                <a:blip r:embed="rId3"/>
                <a:stretch>
                  <a:fillRect l="-155" t="-1923" r="-103" b="-576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D6970B45-24CE-DD08-1FD5-95C291977BBA}"/>
                  </a:ext>
                </a:extLst>
              </p:cNvPr>
              <p:cNvSpPr txBox="1"/>
              <p:nvPr/>
            </p:nvSpPr>
            <p:spPr>
              <a:xfrm>
                <a:off x="203526" y="4273403"/>
                <a:ext cx="11784948" cy="1401987"/>
              </a:xfrm>
              <a:prstGeom prst="rect">
                <a:avLst/>
              </a:prstGeom>
              <a:noFill/>
            </p:spPr>
            <p:txBody>
              <a:bodyPr wrap="square">
                <a:spAutoFit/>
              </a:bodyPr>
              <a:lstStyle/>
              <a:p>
                <a:pPr algn="just"/>
                <a:r>
                  <a:rPr lang="tr-TR" sz="1400" dirty="0"/>
                  <a:t>‘’Düzlem gerilme’’ haline benzer olarak uygulamada sıklıkla karşılaşılan ve göreceli olarak daha basit olan bir diğer iki boyutlu hal ise ‘’düzlem şekil değiştirme’’ halidir. Bu şekil değiştirme halinde cisimdeki deformasyonlar bir düzlem içerisinde oluşur. Örneğin şekilde görüldüğü gibi halde </a:t>
                </a:r>
                <a14:m>
                  <m:oMath xmlns:m="http://schemas.openxmlformats.org/officeDocument/2006/math">
                    <m:sSub>
                      <m:sSubPr>
                        <m:ctrlPr>
                          <a:rPr lang="tr-TR" sz="1400" i="1" smtClean="0">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𝜀</m:t>
                        </m:r>
                      </m:e>
                      <m:sub>
                        <m:r>
                          <a:rPr lang="tr-TR" sz="1400" b="0" i="1" smtClean="0">
                            <a:latin typeface="Cambria Math" panose="02040503050406030204" pitchFamily="18" charset="0"/>
                          </a:rPr>
                          <m:t>𝑧</m:t>
                        </m:r>
                      </m:sub>
                    </m:sSub>
                    <m:r>
                      <a:rPr lang="tr-TR" sz="1400" b="0" i="1" smtClean="0">
                        <a:latin typeface="Cambria Math" panose="02040503050406030204" pitchFamily="18" charset="0"/>
                      </a:rPr>
                      <m:t>=</m:t>
                    </m:r>
                    <m:r>
                      <a:rPr lang="tr-TR" sz="1400" b="0" i="1" smtClean="0">
                        <a:latin typeface="Cambria Math" panose="02040503050406030204" pitchFamily="18" charset="0"/>
                        <a:ea typeface="Cambria Math" panose="02040503050406030204" pitchFamily="18" charset="0"/>
                      </a:rPr>
                      <m:t>𝛾</m:t>
                    </m:r>
                    <m:r>
                      <a:rPr lang="tr-TR" sz="1400" b="0" i="1" smtClean="0">
                        <a:latin typeface="Cambria Math" panose="02040503050406030204" pitchFamily="18" charset="0"/>
                      </a:rPr>
                      <m:t>=</m:t>
                    </m:r>
                    <m:sSub>
                      <m:sSubPr>
                        <m:ctrlPr>
                          <a:rPr lang="tr-TR" sz="1400" b="0" i="1" smtClean="0">
                            <a:latin typeface="Cambria Math" panose="02040503050406030204" pitchFamily="18" charset="0"/>
                          </a:rPr>
                        </m:ctrlPr>
                      </m:sSubPr>
                      <m:e>
                        <m:r>
                          <a:rPr lang="tr-TR" sz="1400" b="0" i="1" smtClean="0">
                            <a:latin typeface="Cambria Math" panose="02040503050406030204" pitchFamily="18" charset="0"/>
                            <a:ea typeface="Cambria Math" panose="02040503050406030204" pitchFamily="18" charset="0"/>
                          </a:rPr>
                          <m:t>𝛾</m:t>
                        </m:r>
                      </m:e>
                      <m:sub>
                        <m:r>
                          <a:rPr lang="tr-TR" sz="1400" b="0" i="1" smtClean="0">
                            <a:latin typeface="Cambria Math" panose="02040503050406030204" pitchFamily="18" charset="0"/>
                          </a:rPr>
                          <m:t>𝑧𝑦</m:t>
                        </m:r>
                      </m:sub>
                    </m:sSub>
                    <m:r>
                      <a:rPr lang="tr-TR" sz="1400" b="0" i="1" smtClean="0">
                        <a:latin typeface="Cambria Math" panose="02040503050406030204" pitchFamily="18" charset="0"/>
                      </a:rPr>
                      <m:t>=0</m:t>
                    </m:r>
                  </m:oMath>
                </a14:m>
                <a:r>
                  <a:rPr lang="tr-TR" sz="1400" dirty="0">
                    <a:solidFill>
                      <a:srgbClr val="C00000"/>
                    </a:solidFill>
                  </a:rPr>
                  <a:t> </a:t>
                </a:r>
                <a:r>
                  <a:rPr lang="tr-TR" sz="1400" dirty="0"/>
                  <a:t>olacaktır. Böyle bir şekil değiştirme hali kenarları boyunca düzgün yayılı yüklere maruz kalan ve bir yönde genleşmeye veya büzülmeye (şekil değiştirmeye) karşı mesnetlenen (kısıtlanan) hallerde oluşmaktadır. Aynı zamanda, kenarlarından eşit olarak düzgün yayılı yüklere maruz kalan sonsuz uzunluktaki bir çubukta da düzlem şekil değiştirme hali kabul edilebilir. Bu idealleştirilmiş modelde, düzgün yayılı enine yüklere maruz kalan çubuğun her iki ucuna da çok yakın konumlandırılmamış herhangi bir enine kesitte bir düzlem şekil değiştirme durumunun mevcut olduğu </a:t>
                </a:r>
                <a:r>
                  <a:rPr lang="tr-TR" sz="1400"/>
                  <a:t>kabul edilebilir. </a:t>
                </a:r>
                <a:endParaRPr lang="tr-TR" sz="1400" dirty="0">
                  <a:solidFill>
                    <a:srgbClr val="C00000"/>
                  </a:solidFill>
                </a:endParaRPr>
              </a:p>
            </p:txBody>
          </p:sp>
        </mc:Choice>
        <mc:Fallback xmlns="">
          <p:sp>
            <p:nvSpPr>
              <p:cNvPr id="7" name="TextBox 6">
                <a:extLst>
                  <a:ext uri="{FF2B5EF4-FFF2-40B4-BE49-F238E27FC236}">
                    <a16:creationId xmlns:a16="http://schemas.microsoft.com/office/drawing/2014/main" id="{D6970B45-24CE-DD08-1FD5-95C291977BBA}"/>
                  </a:ext>
                </a:extLst>
              </p:cNvPr>
              <p:cNvSpPr txBox="1">
                <a:spLocks noRot="1" noChangeAspect="1" noMove="1" noResize="1" noEditPoints="1" noAdjustHandles="1" noChangeArrowheads="1" noChangeShapeType="1" noTextEdit="1"/>
              </p:cNvSpPr>
              <p:nvPr/>
            </p:nvSpPr>
            <p:spPr>
              <a:xfrm>
                <a:off x="203526" y="4273403"/>
                <a:ext cx="11784948" cy="1401987"/>
              </a:xfrm>
              <a:prstGeom prst="rect">
                <a:avLst/>
              </a:prstGeom>
              <a:blipFill>
                <a:blip r:embed="rId4"/>
                <a:stretch>
                  <a:fillRect l="-155" t="-1304" r="-103" b="-3913"/>
                </a:stretch>
              </a:blipFill>
            </p:spPr>
            <p:txBody>
              <a:bodyPr/>
              <a:lstStyle/>
              <a:p>
                <a:r>
                  <a:rPr lang="en-GB">
                    <a:noFill/>
                  </a:rPr>
                  <a:t> </a:t>
                </a:r>
              </a:p>
            </p:txBody>
          </p:sp>
        </mc:Fallback>
      </mc:AlternateContent>
      <p:grpSp>
        <p:nvGrpSpPr>
          <p:cNvPr id="16" name="Group 15">
            <a:extLst>
              <a:ext uri="{FF2B5EF4-FFF2-40B4-BE49-F238E27FC236}">
                <a16:creationId xmlns:a16="http://schemas.microsoft.com/office/drawing/2014/main" id="{D245AFB2-B23F-8342-DB99-944098C1236E}"/>
              </a:ext>
            </a:extLst>
          </p:cNvPr>
          <p:cNvGrpSpPr/>
          <p:nvPr/>
        </p:nvGrpSpPr>
        <p:grpSpPr>
          <a:xfrm>
            <a:off x="2573144" y="1914470"/>
            <a:ext cx="6510832" cy="2116483"/>
            <a:chOff x="2573144" y="1914470"/>
            <a:chExt cx="6510832" cy="2116483"/>
          </a:xfrm>
        </p:grpSpPr>
        <p:pic>
          <p:nvPicPr>
            <p:cNvPr id="5" name="Picture 4">
              <a:extLst>
                <a:ext uri="{FF2B5EF4-FFF2-40B4-BE49-F238E27FC236}">
                  <a16:creationId xmlns:a16="http://schemas.microsoft.com/office/drawing/2014/main" id="{9260E5A8-BFD4-E447-0D75-9552789A5A54}"/>
                </a:ext>
              </a:extLst>
            </p:cNvPr>
            <p:cNvPicPr>
              <a:picLocks noChangeAspect="1"/>
            </p:cNvPicPr>
            <p:nvPr/>
          </p:nvPicPr>
          <p:blipFill>
            <a:blip r:embed="rId5"/>
            <a:stretch>
              <a:fillRect/>
            </a:stretch>
          </p:blipFill>
          <p:spPr>
            <a:xfrm>
              <a:off x="2573144" y="1914470"/>
              <a:ext cx="2643773" cy="2116483"/>
            </a:xfrm>
            <a:prstGeom prst="rect">
              <a:avLst/>
            </a:prstGeom>
            <a:ln>
              <a:solidFill>
                <a:schemeClr val="tx1"/>
              </a:solidFill>
            </a:ln>
          </p:spPr>
        </p:pic>
        <p:pic>
          <p:nvPicPr>
            <p:cNvPr id="14" name="Picture 13">
              <a:extLst>
                <a:ext uri="{FF2B5EF4-FFF2-40B4-BE49-F238E27FC236}">
                  <a16:creationId xmlns:a16="http://schemas.microsoft.com/office/drawing/2014/main" id="{7461CD64-9900-5AA8-7124-0D40A9662DB7}"/>
                </a:ext>
              </a:extLst>
            </p:cNvPr>
            <p:cNvPicPr>
              <a:picLocks noChangeAspect="1"/>
            </p:cNvPicPr>
            <p:nvPr/>
          </p:nvPicPr>
          <p:blipFill>
            <a:blip r:embed="rId6"/>
            <a:stretch>
              <a:fillRect/>
            </a:stretch>
          </p:blipFill>
          <p:spPr>
            <a:xfrm>
              <a:off x="5518276" y="1914470"/>
              <a:ext cx="3565700" cy="2116483"/>
            </a:xfrm>
            <a:prstGeom prst="rect">
              <a:avLst/>
            </a:prstGeom>
            <a:ln>
              <a:solidFill>
                <a:schemeClr val="tx1"/>
              </a:solidFill>
            </a:ln>
          </p:spPr>
        </p:pic>
      </p:grpSp>
    </p:spTree>
    <p:extLst>
      <p:ext uri="{BB962C8B-B14F-4D97-AF65-F5344CB8AC3E}">
        <p14:creationId xmlns:p14="http://schemas.microsoft.com/office/powerpoint/2010/main" val="1471791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11</a:t>
            </a:fld>
            <a:endParaRPr lang="tr-TR"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98AA5977-D9DC-75E7-144C-8FB5001226FF}"/>
                  </a:ext>
                </a:extLst>
              </p:cNvPr>
              <p:cNvSpPr txBox="1"/>
              <p:nvPr/>
            </p:nvSpPr>
            <p:spPr>
              <a:xfrm>
                <a:off x="83645" y="747784"/>
                <a:ext cx="11784948" cy="1041439"/>
              </a:xfrm>
              <a:prstGeom prst="rect">
                <a:avLst/>
              </a:prstGeom>
              <a:noFill/>
            </p:spPr>
            <p:txBody>
              <a:bodyPr wrap="square">
                <a:spAutoFit/>
              </a:bodyPr>
              <a:lstStyle/>
              <a:p>
                <a:pPr algn="just"/>
                <a:r>
                  <a:rPr lang="tr-TR" sz="1400" dirty="0"/>
                  <a:t>Şekildeki gibi bir Q noktası etrafında düzlem şekil değiştirme olduğunu kabul edilirse </a:t>
                </a:r>
                <a14:m>
                  <m:oMath xmlns:m="http://schemas.openxmlformats.org/officeDocument/2006/math">
                    <m:sSub>
                      <m:sSubPr>
                        <m:ctrlPr>
                          <a:rPr lang="tr-TR" sz="1400" i="1" smtClean="0">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𝜀</m:t>
                        </m:r>
                      </m:e>
                      <m:sub>
                        <m:r>
                          <a:rPr lang="tr-TR" sz="1400" b="0" i="1" smtClean="0">
                            <a:latin typeface="Cambria Math" panose="02040503050406030204" pitchFamily="18" charset="0"/>
                          </a:rPr>
                          <m:t>𝑧</m:t>
                        </m:r>
                      </m:sub>
                    </m:sSub>
                    <m:r>
                      <a:rPr lang="tr-TR" sz="1400" b="0" i="1" smtClean="0">
                        <a:latin typeface="Cambria Math" panose="02040503050406030204" pitchFamily="18" charset="0"/>
                      </a:rPr>
                      <m:t>=</m:t>
                    </m:r>
                    <m:r>
                      <a:rPr lang="tr-TR" sz="1400" b="0" i="1" smtClean="0">
                        <a:latin typeface="Cambria Math" panose="02040503050406030204" pitchFamily="18" charset="0"/>
                        <a:ea typeface="Cambria Math" panose="02040503050406030204" pitchFamily="18" charset="0"/>
                      </a:rPr>
                      <m:t>𝛾</m:t>
                    </m:r>
                    <m:r>
                      <a:rPr lang="tr-TR" sz="1400" b="0" i="1" smtClean="0">
                        <a:latin typeface="Cambria Math" panose="02040503050406030204" pitchFamily="18" charset="0"/>
                      </a:rPr>
                      <m:t>=</m:t>
                    </m:r>
                    <m:sSub>
                      <m:sSubPr>
                        <m:ctrlPr>
                          <a:rPr lang="tr-TR" sz="1400" b="0" i="1" smtClean="0">
                            <a:latin typeface="Cambria Math" panose="02040503050406030204" pitchFamily="18" charset="0"/>
                          </a:rPr>
                        </m:ctrlPr>
                      </m:sSubPr>
                      <m:e>
                        <m:r>
                          <a:rPr lang="tr-TR" sz="1400" b="0" i="1" smtClean="0">
                            <a:latin typeface="Cambria Math" panose="02040503050406030204" pitchFamily="18" charset="0"/>
                            <a:ea typeface="Cambria Math" panose="02040503050406030204" pitchFamily="18" charset="0"/>
                          </a:rPr>
                          <m:t>𝛾</m:t>
                        </m:r>
                      </m:e>
                      <m:sub>
                        <m:r>
                          <a:rPr lang="tr-TR" sz="1400" b="0" i="1" smtClean="0">
                            <a:latin typeface="Cambria Math" panose="02040503050406030204" pitchFamily="18" charset="0"/>
                          </a:rPr>
                          <m:t>𝑧𝑦</m:t>
                        </m:r>
                      </m:sub>
                    </m:sSub>
                    <m:r>
                      <a:rPr lang="tr-TR" sz="1400" b="0" i="1" smtClean="0">
                        <a:latin typeface="Cambria Math" panose="02040503050406030204" pitchFamily="18" charset="0"/>
                      </a:rPr>
                      <m:t>=0</m:t>
                    </m:r>
                  </m:oMath>
                </a14:m>
                <a:r>
                  <a:rPr lang="tr-TR" sz="1400" dirty="0"/>
                  <a:t> şekil değiştirme durumu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𝜀</m:t>
                        </m:r>
                      </m:e>
                      <m:sub>
                        <m:r>
                          <a:rPr lang="tr-TR" sz="1400" b="0" i="1" smtClean="0">
                            <a:latin typeface="Cambria Math" panose="02040503050406030204" pitchFamily="18" charset="0"/>
                            <a:ea typeface="Cambria Math" panose="02040503050406030204" pitchFamily="18" charset="0"/>
                          </a:rPr>
                          <m:t>𝑥</m:t>
                        </m:r>
                      </m:sub>
                    </m:sSub>
                  </m:oMath>
                </a14:m>
                <a:r>
                  <a:rPr lang="tr-TR" sz="1400" dirty="0"/>
                  <a:t>,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𝜀</m:t>
                        </m:r>
                      </m:e>
                      <m:sub>
                        <m:r>
                          <a:rPr lang="tr-TR" sz="1400" b="0" i="1" smtClean="0">
                            <a:latin typeface="Cambria Math" panose="02040503050406030204" pitchFamily="18" charset="0"/>
                            <a:ea typeface="Cambria Math" panose="02040503050406030204" pitchFamily="18" charset="0"/>
                          </a:rPr>
                          <m:t>𝑦</m:t>
                        </m:r>
                      </m:sub>
                    </m:sSub>
                  </m:oMath>
                </a14:m>
                <a:r>
                  <a:rPr lang="tr-TR" sz="1400" dirty="0"/>
                  <a:t> ve </a:t>
                </a:r>
                <a14:m>
                  <m:oMath xmlns:m="http://schemas.openxmlformats.org/officeDocument/2006/math">
                    <m:sSub>
                      <m:sSubPr>
                        <m:ctrlPr>
                          <a:rPr lang="tr-TR" sz="1400" i="1">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𝛾</m:t>
                        </m:r>
                      </m:e>
                      <m:sub>
                        <m:r>
                          <a:rPr lang="tr-TR" sz="1400" b="0" i="1" smtClean="0">
                            <a:latin typeface="Cambria Math" panose="02040503050406030204" pitchFamily="18" charset="0"/>
                            <a:ea typeface="Cambria Math" panose="02040503050406030204" pitchFamily="18" charset="0"/>
                          </a:rPr>
                          <m:t>𝑥𝑦</m:t>
                        </m:r>
                      </m:sub>
                    </m:sSub>
                  </m:oMath>
                </a14:m>
                <a:r>
                  <a:rPr lang="tr-TR" sz="1400" dirty="0"/>
                  <a:t> ile tanımlanır. Kenar uzunluğu </a:t>
                </a:r>
                <a14:m>
                  <m:oMath xmlns:m="http://schemas.openxmlformats.org/officeDocument/2006/math">
                    <m:r>
                      <a:rPr lang="tr-TR" sz="1400" i="1" smtClean="0">
                        <a:latin typeface="Cambria Math" panose="02040503050406030204" pitchFamily="18" charset="0"/>
                        <a:ea typeface="Cambria Math" panose="02040503050406030204" pitchFamily="18" charset="0"/>
                      </a:rPr>
                      <m:t>∆</m:t>
                    </m:r>
                    <m:r>
                      <a:rPr lang="tr-TR" sz="1400" b="0" i="1" smtClean="0">
                        <a:latin typeface="Cambria Math" panose="02040503050406030204" pitchFamily="18" charset="0"/>
                        <a:ea typeface="Cambria Math" panose="02040503050406030204" pitchFamily="18" charset="0"/>
                      </a:rPr>
                      <m:t>𝑠</m:t>
                    </m:r>
                  </m:oMath>
                </a14:m>
                <a:r>
                  <a:rPr lang="tr-TR" sz="1400" dirty="0"/>
                  <a:t> olan bu elemanda şekil değiştirmeden sonra kenar uzunlukları </a:t>
                </a:r>
                <a14:m>
                  <m:oMath xmlns:m="http://schemas.openxmlformats.org/officeDocument/2006/math">
                    <m:r>
                      <a:rPr lang="tr-TR" sz="1400" i="1">
                        <a:latin typeface="Cambria Math" panose="02040503050406030204" pitchFamily="18" charset="0"/>
                        <a:ea typeface="Cambria Math" panose="02040503050406030204" pitchFamily="18" charset="0"/>
                      </a:rPr>
                      <m:t>∆</m:t>
                    </m:r>
                    <m:r>
                      <a:rPr lang="tr-TR" sz="1400" i="1">
                        <a:latin typeface="Cambria Math" panose="02040503050406030204" pitchFamily="18" charset="0"/>
                        <a:ea typeface="Cambria Math" panose="02040503050406030204" pitchFamily="18" charset="0"/>
                      </a:rPr>
                      <m:t>𝑠</m:t>
                    </m:r>
                    <m:r>
                      <a:rPr lang="tr-TR" sz="1400" b="0" i="1" smtClean="0">
                        <a:latin typeface="Cambria Math" panose="02040503050406030204" pitchFamily="18" charset="0"/>
                        <a:ea typeface="Cambria Math" panose="02040503050406030204" pitchFamily="18" charset="0"/>
                      </a:rPr>
                      <m:t>(1+</m:t>
                    </m:r>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𝜀</m:t>
                        </m:r>
                      </m:e>
                      <m:sub>
                        <m:r>
                          <a:rPr lang="tr-TR" sz="1400" i="1">
                            <a:latin typeface="Cambria Math" panose="02040503050406030204" pitchFamily="18" charset="0"/>
                            <a:ea typeface="Cambria Math" panose="02040503050406030204" pitchFamily="18" charset="0"/>
                          </a:rPr>
                          <m:t>𝑥</m:t>
                        </m:r>
                      </m:sub>
                    </m:sSub>
                    <m:r>
                      <a:rPr lang="tr-TR" sz="1400" b="0" i="1" smtClean="0">
                        <a:latin typeface="Cambria Math" panose="02040503050406030204" pitchFamily="18" charset="0"/>
                        <a:ea typeface="Cambria Math" panose="02040503050406030204" pitchFamily="18" charset="0"/>
                      </a:rPr>
                      <m:t>)</m:t>
                    </m:r>
                  </m:oMath>
                </a14:m>
                <a:r>
                  <a:rPr lang="tr-TR" dirty="0">
                    <a:solidFill>
                      <a:srgbClr val="C00000"/>
                    </a:solidFill>
                  </a:rPr>
                  <a:t> </a:t>
                </a:r>
                <a:r>
                  <a:rPr lang="tr-TR" sz="1400" dirty="0"/>
                  <a:t>ve </a:t>
                </a:r>
                <a14:m>
                  <m:oMath xmlns:m="http://schemas.openxmlformats.org/officeDocument/2006/math">
                    <m:r>
                      <a:rPr lang="tr-TR" sz="1400" i="1">
                        <a:solidFill>
                          <a:srgbClr val="000000"/>
                        </a:solidFill>
                        <a:latin typeface="Cambria Math" panose="02040503050406030204" pitchFamily="18" charset="0"/>
                        <a:ea typeface="Cambria Math" panose="02040503050406030204" pitchFamily="18" charset="0"/>
                      </a:rPr>
                      <m:t>∆</m:t>
                    </m:r>
                    <m:r>
                      <a:rPr lang="tr-TR" sz="1400" i="1">
                        <a:solidFill>
                          <a:srgbClr val="000000"/>
                        </a:solidFill>
                        <a:latin typeface="Cambria Math" panose="02040503050406030204" pitchFamily="18" charset="0"/>
                        <a:ea typeface="Cambria Math" panose="02040503050406030204" pitchFamily="18" charset="0"/>
                      </a:rPr>
                      <m:t>𝑠</m:t>
                    </m:r>
                    <m:r>
                      <a:rPr lang="tr-TR" sz="1400" i="1">
                        <a:solidFill>
                          <a:srgbClr val="000000"/>
                        </a:solidFill>
                        <a:latin typeface="Cambria Math" panose="02040503050406030204" pitchFamily="18" charset="0"/>
                        <a:ea typeface="Cambria Math" panose="02040503050406030204" pitchFamily="18" charset="0"/>
                      </a:rPr>
                      <m:t>(1+</m:t>
                    </m:r>
                    <m:sSub>
                      <m:sSubPr>
                        <m:ctrlPr>
                          <a:rPr lang="tr-TR" sz="1400" i="1">
                            <a:solidFill>
                              <a:srgbClr val="000000"/>
                            </a:solidFill>
                            <a:latin typeface="Cambria Math" panose="02040503050406030204" pitchFamily="18" charset="0"/>
                          </a:rPr>
                        </m:ctrlPr>
                      </m:sSubPr>
                      <m:e>
                        <m:r>
                          <a:rPr lang="tr-TR" sz="1400" i="1">
                            <a:solidFill>
                              <a:srgbClr val="000000"/>
                            </a:solidFill>
                            <a:latin typeface="Cambria Math" panose="02040503050406030204" pitchFamily="18" charset="0"/>
                            <a:ea typeface="Cambria Math" panose="02040503050406030204" pitchFamily="18" charset="0"/>
                          </a:rPr>
                          <m:t>𝜀</m:t>
                        </m:r>
                      </m:e>
                      <m:sub>
                        <m:r>
                          <a:rPr lang="tr-TR" sz="1400" b="0" i="1" smtClean="0">
                            <a:solidFill>
                              <a:srgbClr val="000000"/>
                            </a:solidFill>
                            <a:latin typeface="Cambria Math" panose="02040503050406030204" pitchFamily="18" charset="0"/>
                            <a:ea typeface="Cambria Math" panose="02040503050406030204" pitchFamily="18" charset="0"/>
                          </a:rPr>
                          <m:t>𝑦</m:t>
                        </m:r>
                      </m:sub>
                    </m:sSub>
                    <m:r>
                      <a:rPr lang="tr-TR" sz="1400" i="1" smtClean="0">
                        <a:solidFill>
                          <a:schemeClr val="tx1"/>
                        </a:solidFill>
                        <a:latin typeface="Cambria Math" panose="02040503050406030204" pitchFamily="18" charset="0"/>
                        <a:ea typeface="Cambria Math" panose="02040503050406030204" pitchFamily="18" charset="0"/>
                      </a:rPr>
                      <m:t>)</m:t>
                    </m:r>
                  </m:oMath>
                </a14:m>
                <a:r>
                  <a:rPr lang="tr-TR" sz="1400" dirty="0">
                    <a:solidFill>
                      <a:schemeClr val="tx1"/>
                    </a:solidFill>
                  </a:rPr>
                  <a:t> olup, son haldeki açılar ise </a:t>
                </a:r>
                <a14:m>
                  <m:oMath xmlns:m="http://schemas.openxmlformats.org/officeDocument/2006/math">
                    <m:f>
                      <m:fPr>
                        <m:ctrlPr>
                          <a:rPr lang="tr-TR" sz="1400" i="1" smtClean="0">
                            <a:solidFill>
                              <a:schemeClr val="tx1"/>
                            </a:solidFill>
                            <a:latin typeface="Cambria Math" panose="02040503050406030204" pitchFamily="18" charset="0"/>
                          </a:rPr>
                        </m:ctrlPr>
                      </m:fPr>
                      <m:num>
                        <m:r>
                          <a:rPr lang="tr-TR" sz="1400" i="1" smtClean="0">
                            <a:solidFill>
                              <a:schemeClr val="tx1"/>
                            </a:solidFill>
                            <a:latin typeface="Cambria Math" panose="02040503050406030204" pitchFamily="18" charset="0"/>
                            <a:ea typeface="Cambria Math" panose="02040503050406030204" pitchFamily="18" charset="0"/>
                          </a:rPr>
                          <m:t>𝜋</m:t>
                        </m:r>
                      </m:num>
                      <m:den>
                        <m:r>
                          <a:rPr lang="tr-TR" sz="1400" b="0" i="1" smtClean="0">
                            <a:solidFill>
                              <a:schemeClr val="tx1"/>
                            </a:solidFill>
                            <a:latin typeface="Cambria Math" panose="02040503050406030204" pitchFamily="18" charset="0"/>
                          </a:rPr>
                          <m:t>2</m:t>
                        </m:r>
                      </m:den>
                    </m:f>
                    <m:r>
                      <a:rPr lang="tr-TR" sz="1400" b="0" i="1" smtClean="0">
                        <a:solidFill>
                          <a:schemeClr val="tx1"/>
                        </a:solidFill>
                        <a:latin typeface="Cambria Math" panose="02040503050406030204" pitchFamily="18" charset="0"/>
                      </a:rPr>
                      <m:t>−</m:t>
                    </m:r>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𝛾</m:t>
                        </m:r>
                      </m:e>
                      <m:sub>
                        <m:r>
                          <a:rPr lang="tr-TR" sz="1400" i="1">
                            <a:latin typeface="Cambria Math" panose="02040503050406030204" pitchFamily="18" charset="0"/>
                            <a:ea typeface="Cambria Math" panose="02040503050406030204" pitchFamily="18" charset="0"/>
                          </a:rPr>
                          <m:t>𝑥𝑦</m:t>
                        </m:r>
                      </m:sub>
                    </m:sSub>
                  </m:oMath>
                </a14:m>
                <a:r>
                  <a:rPr lang="tr-TR" sz="1400" dirty="0">
                    <a:solidFill>
                      <a:srgbClr val="C00000"/>
                    </a:solidFill>
                  </a:rPr>
                  <a:t> </a:t>
                </a:r>
                <a:r>
                  <a:rPr lang="tr-TR" sz="1400" dirty="0"/>
                  <a:t>ve</a:t>
                </a:r>
                <a:r>
                  <a:rPr lang="tr-TR" sz="1400" dirty="0">
                    <a:solidFill>
                      <a:srgbClr val="C00000"/>
                    </a:solidFill>
                  </a:rPr>
                  <a:t> </a:t>
                </a:r>
                <a14:m>
                  <m:oMath xmlns:m="http://schemas.openxmlformats.org/officeDocument/2006/math">
                    <m:f>
                      <m:fPr>
                        <m:ctrlPr>
                          <a:rPr lang="tr-TR" sz="1400" i="1">
                            <a:latin typeface="Cambria Math" panose="02040503050406030204" pitchFamily="18" charset="0"/>
                          </a:rPr>
                        </m:ctrlPr>
                      </m:fPr>
                      <m:num>
                        <m:r>
                          <a:rPr lang="tr-TR" sz="1400" i="1">
                            <a:latin typeface="Cambria Math" panose="02040503050406030204" pitchFamily="18" charset="0"/>
                            <a:ea typeface="Cambria Math" panose="02040503050406030204" pitchFamily="18" charset="0"/>
                          </a:rPr>
                          <m:t>𝜋</m:t>
                        </m:r>
                      </m:num>
                      <m:den>
                        <m:r>
                          <a:rPr lang="tr-TR" sz="1400" i="1">
                            <a:latin typeface="Cambria Math" panose="02040503050406030204" pitchFamily="18" charset="0"/>
                          </a:rPr>
                          <m:t>2</m:t>
                        </m:r>
                      </m:den>
                    </m:f>
                    <m:r>
                      <a:rPr lang="tr-TR" sz="1400" i="1">
                        <a:latin typeface="Cambria Math" panose="02040503050406030204" pitchFamily="18" charset="0"/>
                      </a:rPr>
                      <m:t>+</m:t>
                    </m:r>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𝛾</m:t>
                        </m:r>
                      </m:e>
                      <m:sub>
                        <m:r>
                          <a:rPr lang="tr-TR" sz="1400" i="1">
                            <a:latin typeface="Cambria Math" panose="02040503050406030204" pitchFamily="18" charset="0"/>
                            <a:ea typeface="Cambria Math" panose="02040503050406030204" pitchFamily="18" charset="0"/>
                          </a:rPr>
                          <m:t>𝑥𝑦</m:t>
                        </m:r>
                      </m:sub>
                    </m:sSub>
                  </m:oMath>
                </a14:m>
                <a:r>
                  <a:rPr lang="tr-TR" sz="1400" dirty="0">
                    <a:solidFill>
                      <a:srgbClr val="C00000"/>
                    </a:solidFill>
                  </a:rPr>
                  <a:t> </a:t>
                </a:r>
                <a:r>
                  <a:rPr lang="tr-TR" sz="1400" dirty="0"/>
                  <a:t>olacaktır. Düzlem gerilme haline benzer olarak</a:t>
                </a:r>
                <a14:m>
                  <m:oMath xmlns:m="http://schemas.openxmlformats.org/officeDocument/2006/math">
                    <m:r>
                      <a:rPr lang="tr-TR" sz="1400" i="1" dirty="0" smtClean="0">
                        <a:latin typeface="Cambria Math" panose="02040503050406030204" pitchFamily="18" charset="0"/>
                      </a:rPr>
                      <m:t> </m:t>
                    </m:r>
                    <m:r>
                      <a:rPr lang="tr-TR" sz="1400" i="1" dirty="0" err="1" smtClean="0">
                        <a:latin typeface="Cambria Math" panose="02040503050406030204" pitchFamily="18" charset="0"/>
                      </a:rPr>
                      <m:t>𝑥𝑦</m:t>
                    </m:r>
                    <m:r>
                      <a:rPr lang="tr-TR" sz="1400" i="1" dirty="0" smtClean="0">
                        <a:latin typeface="Cambria Math" panose="02040503050406030204" pitchFamily="18" charset="0"/>
                      </a:rPr>
                      <m:t> </m:t>
                    </m:r>
                  </m:oMath>
                </a14:m>
                <a:r>
                  <a:rPr lang="tr-TR" sz="1400" dirty="0"/>
                  <a:t>eksen takımıyla bir </a:t>
                </a:r>
                <a14:m>
                  <m:oMath xmlns:m="http://schemas.openxmlformats.org/officeDocument/2006/math">
                    <m:r>
                      <a:rPr lang="tr-TR" sz="1400" i="1" dirty="0" smtClean="0">
                        <a:latin typeface="Cambria Math" panose="02040503050406030204" pitchFamily="18" charset="0"/>
                        <a:ea typeface="Cambria Math" panose="02040503050406030204" pitchFamily="18" charset="0"/>
                      </a:rPr>
                      <m:t>𝜃</m:t>
                    </m:r>
                  </m:oMath>
                </a14:m>
                <a:r>
                  <a:rPr lang="tr-TR" sz="1400" dirty="0"/>
                  <a:t> açısı yapmış </a:t>
                </a:r>
                <a14:m>
                  <m:oMath xmlns:m="http://schemas.openxmlformats.org/officeDocument/2006/math">
                    <m:r>
                      <a:rPr lang="tr-TR" sz="1400" i="1" dirty="0" smtClean="0">
                        <a:latin typeface="Cambria Math" panose="02040503050406030204" pitchFamily="18" charset="0"/>
                      </a:rPr>
                      <m:t>𝑥</m:t>
                    </m:r>
                    <m:r>
                      <a:rPr lang="tr-TR" sz="1400" i="1" dirty="0" smtClean="0">
                        <a:latin typeface="Cambria Math" panose="02040503050406030204" pitchFamily="18" charset="0"/>
                      </a:rPr>
                      <m:t>’</m:t>
                    </m:r>
                    <m:r>
                      <a:rPr lang="tr-TR" sz="1400" i="1" dirty="0" smtClean="0">
                        <a:latin typeface="Cambria Math" panose="02040503050406030204" pitchFamily="18" charset="0"/>
                      </a:rPr>
                      <m:t>𝑦</m:t>
                    </m:r>
                    <m:r>
                      <a:rPr lang="tr-TR" sz="1400" i="1" dirty="0" smtClean="0">
                        <a:latin typeface="Cambria Math" panose="02040503050406030204" pitchFamily="18" charset="0"/>
                      </a:rPr>
                      <m:t>’ </m:t>
                    </m:r>
                  </m:oMath>
                </a14:m>
                <a:r>
                  <a:rPr lang="tr-TR" sz="1400" dirty="0"/>
                  <a:t>eksen takımındaki şekil değiştirme bileşenleri incelenmelidir. Şekilde görüldüğü gibi şekil değiştirmiş hal kenarları </a:t>
                </a:r>
                <a14:m>
                  <m:oMath xmlns:m="http://schemas.openxmlformats.org/officeDocument/2006/math">
                    <m:r>
                      <a:rPr lang="tr-TR" sz="1400" i="1" dirty="0">
                        <a:latin typeface="Cambria Math" panose="02040503050406030204" pitchFamily="18" charset="0"/>
                      </a:rPr>
                      <m:t>𝑥</m:t>
                    </m:r>
                    <m:r>
                      <a:rPr lang="tr-TR" sz="1400" i="1" dirty="0">
                        <a:latin typeface="Cambria Math" panose="02040503050406030204" pitchFamily="18" charset="0"/>
                      </a:rPr>
                      <m:t>’</m:t>
                    </m:r>
                    <m:r>
                      <a:rPr lang="tr-TR" sz="1400" i="1" dirty="0">
                        <a:latin typeface="Cambria Math" panose="02040503050406030204" pitchFamily="18" charset="0"/>
                      </a:rPr>
                      <m:t>𝑦</m:t>
                    </m:r>
                    <m:r>
                      <a:rPr lang="tr-TR" sz="1400" i="1" dirty="0">
                        <a:latin typeface="Cambria Math" panose="02040503050406030204" pitchFamily="18" charset="0"/>
                      </a:rPr>
                      <m:t>’ </m:t>
                    </m:r>
                  </m:oMath>
                </a14:m>
                <a:r>
                  <a:rPr lang="tr-TR" sz="1400" dirty="0"/>
                  <a:t>eksenlerine paralel bir paralelkenar tanımlar.</a:t>
                </a:r>
              </a:p>
            </p:txBody>
          </p:sp>
        </mc:Choice>
        <mc:Fallback xmlns="">
          <p:sp>
            <p:nvSpPr>
              <p:cNvPr id="3" name="TextBox 2">
                <a:extLst>
                  <a:ext uri="{FF2B5EF4-FFF2-40B4-BE49-F238E27FC236}">
                    <a16:creationId xmlns:a16="http://schemas.microsoft.com/office/drawing/2014/main" id="{98AA5977-D9DC-75E7-144C-8FB5001226FF}"/>
                  </a:ext>
                </a:extLst>
              </p:cNvPr>
              <p:cNvSpPr txBox="1">
                <a:spLocks noRot="1" noChangeAspect="1" noMove="1" noResize="1" noEditPoints="1" noAdjustHandles="1" noChangeArrowheads="1" noChangeShapeType="1" noTextEdit="1"/>
              </p:cNvSpPr>
              <p:nvPr/>
            </p:nvSpPr>
            <p:spPr>
              <a:xfrm>
                <a:off x="83645" y="747784"/>
                <a:ext cx="11784948" cy="1041439"/>
              </a:xfrm>
              <a:prstGeom prst="rect">
                <a:avLst/>
              </a:prstGeom>
              <a:blipFill>
                <a:blip r:embed="rId3"/>
                <a:stretch>
                  <a:fillRect l="-155" t="-1170" r="-155" b="-526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D6970B45-24CE-DD08-1FD5-95C291977BBA}"/>
                  </a:ext>
                </a:extLst>
              </p:cNvPr>
              <p:cNvSpPr txBox="1"/>
              <p:nvPr/>
            </p:nvSpPr>
            <p:spPr>
              <a:xfrm>
                <a:off x="0" y="3792275"/>
                <a:ext cx="7442553" cy="1276503"/>
              </a:xfrm>
              <a:prstGeom prst="rect">
                <a:avLst/>
              </a:prstGeom>
              <a:noFill/>
            </p:spPr>
            <p:txBody>
              <a:bodyPr wrap="square">
                <a:spAutoFit/>
              </a:bodyPr>
              <a:lstStyle/>
              <a:p>
                <a:pPr algn="just"/>
                <a:r>
                  <a:rPr lang="tr-TR" sz="1400" dirty="0"/>
                  <a:t>Öncelikle belirli bir </a:t>
                </a:r>
                <a14:m>
                  <m:oMath xmlns:m="http://schemas.openxmlformats.org/officeDocument/2006/math">
                    <m:r>
                      <a:rPr lang="tr-TR" sz="1400" i="1" dirty="0" smtClean="0">
                        <a:latin typeface="Cambria Math" panose="02040503050406030204" pitchFamily="18" charset="0"/>
                        <a:ea typeface="Cambria Math" panose="02040503050406030204" pitchFamily="18" charset="0"/>
                      </a:rPr>
                      <m:t>𝜃</m:t>
                    </m:r>
                  </m:oMath>
                </a14:m>
                <a:r>
                  <a:rPr lang="tr-TR" sz="1400" dirty="0"/>
                  <a:t> açısı yapmış eksen doğrultusundaki normal şekil değiştirme </a:t>
                </a:r>
                <a14:m>
                  <m:oMath xmlns:m="http://schemas.openxmlformats.org/officeDocument/2006/math">
                    <m:r>
                      <a:rPr lang="tr-TR" sz="1400" i="1">
                        <a:latin typeface="Cambria Math" panose="02040503050406030204" pitchFamily="18" charset="0"/>
                        <a:ea typeface="Cambria Math" panose="02040503050406030204" pitchFamily="18" charset="0"/>
                      </a:rPr>
                      <m:t>𝜀</m:t>
                    </m:r>
                    <m:r>
                      <a:rPr lang="tr-TR" sz="1400" i="1">
                        <a:latin typeface="Cambria Math" panose="02040503050406030204" pitchFamily="18" charset="0"/>
                        <a:ea typeface="Cambria Math" panose="02040503050406030204" pitchFamily="18" charset="0"/>
                      </a:rPr>
                      <m:t>(</m:t>
                    </m:r>
                    <m:r>
                      <a:rPr lang="tr-TR" sz="1400" i="1">
                        <a:latin typeface="Cambria Math" panose="02040503050406030204" pitchFamily="18" charset="0"/>
                        <a:ea typeface="Cambria Math" panose="02040503050406030204" pitchFamily="18" charset="0"/>
                      </a:rPr>
                      <m:t>𝜃</m:t>
                    </m:r>
                    <m:r>
                      <a:rPr lang="tr-TR" sz="1400" i="1">
                        <a:latin typeface="Cambria Math" panose="02040503050406030204" pitchFamily="18" charset="0"/>
                        <a:ea typeface="Cambria Math" panose="02040503050406030204" pitchFamily="18" charset="0"/>
                      </a:rPr>
                      <m:t>)</m:t>
                    </m:r>
                  </m:oMath>
                </a14:m>
                <a:r>
                  <a:rPr lang="tr-TR" sz="1400" dirty="0"/>
                  <a:t> ifade edilmelidir. Şekil değiştirmeden sonraki hali ilk hal ve </a:t>
                </a:r>
                <a14:m>
                  <m:oMath xmlns:m="http://schemas.openxmlformats.org/officeDocument/2006/math">
                    <m:r>
                      <a:rPr lang="tr-TR" sz="1400" i="1" dirty="0">
                        <a:latin typeface="Cambria Math" panose="02040503050406030204" pitchFamily="18" charset="0"/>
                        <a:ea typeface="Cambria Math" panose="02040503050406030204" pitchFamily="18" charset="0"/>
                      </a:rPr>
                      <m:t>𝜃</m:t>
                    </m:r>
                  </m:oMath>
                </a14:m>
                <a:r>
                  <a:rPr lang="tr-TR" sz="1400" dirty="0"/>
                  <a:t> açısı ile ilişkilendirmek için şekilde görüldüğü gibi iki üçgen dikkate alınır. İlk üçgendeki trigonometrik bağıntılar, ikinci üçgende yazılacak kosinüs teoreminde yerine yazılır ve çok küçük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𝛾</m:t>
                        </m:r>
                      </m:e>
                      <m:sub>
                        <m:r>
                          <a:rPr lang="tr-TR" sz="1400" i="1">
                            <a:latin typeface="Cambria Math" panose="02040503050406030204" pitchFamily="18" charset="0"/>
                            <a:ea typeface="Cambria Math" panose="02040503050406030204" pitchFamily="18" charset="0"/>
                          </a:rPr>
                          <m:t>𝑥𝑦</m:t>
                        </m:r>
                      </m:sub>
                    </m:sSub>
                  </m:oMath>
                </a14:m>
                <a:r>
                  <a:rPr lang="tr-TR" sz="1400" dirty="0"/>
                  <a:t> açısı için </a:t>
                </a:r>
                <a14:m>
                  <m:oMath xmlns:m="http://schemas.openxmlformats.org/officeDocument/2006/math">
                    <m:func>
                      <m:funcPr>
                        <m:ctrlPr>
                          <a:rPr lang="tr-TR" sz="1400" b="0" i="1" smtClean="0">
                            <a:latin typeface="Cambria Math" panose="02040503050406030204" pitchFamily="18" charset="0"/>
                          </a:rPr>
                        </m:ctrlPr>
                      </m:funcPr>
                      <m:fName>
                        <m:r>
                          <m:rPr>
                            <m:sty m:val="p"/>
                          </m:rPr>
                          <a:rPr lang="tr-TR" sz="1400" b="0" i="0" smtClean="0">
                            <a:latin typeface="Cambria Math" panose="02040503050406030204" pitchFamily="18" charset="0"/>
                          </a:rPr>
                          <m:t>cos</m:t>
                        </m:r>
                      </m:fName>
                      <m:e>
                        <m:d>
                          <m:dPr>
                            <m:ctrlPr>
                              <a:rPr lang="tr-TR" sz="1400" b="0" i="1" smtClean="0">
                                <a:latin typeface="Cambria Math" panose="02040503050406030204" pitchFamily="18" charset="0"/>
                              </a:rPr>
                            </m:ctrlPr>
                          </m:dPr>
                          <m:e>
                            <m:f>
                              <m:fPr>
                                <m:ctrlPr>
                                  <a:rPr lang="tr-TR" sz="1400" b="0" i="1" smtClean="0">
                                    <a:latin typeface="Cambria Math" panose="02040503050406030204" pitchFamily="18" charset="0"/>
                                  </a:rPr>
                                </m:ctrlPr>
                              </m:fPr>
                              <m:num>
                                <m:r>
                                  <a:rPr lang="tr-TR" sz="1400" b="0" i="1" smtClean="0">
                                    <a:latin typeface="Cambria Math" panose="02040503050406030204" pitchFamily="18" charset="0"/>
                                    <a:ea typeface="Cambria Math" panose="02040503050406030204" pitchFamily="18" charset="0"/>
                                  </a:rPr>
                                  <m:t>𝜋</m:t>
                                </m:r>
                              </m:num>
                              <m:den>
                                <m:r>
                                  <a:rPr lang="tr-TR" sz="1400" b="0" i="1" smtClean="0">
                                    <a:latin typeface="Cambria Math" panose="02040503050406030204" pitchFamily="18" charset="0"/>
                                  </a:rPr>
                                  <m:t>2</m:t>
                                </m:r>
                              </m:den>
                            </m:f>
                            <m:r>
                              <a:rPr lang="tr-TR" sz="1400" b="0" i="1" smtClean="0">
                                <a:latin typeface="Cambria Math" panose="02040503050406030204" pitchFamily="18" charset="0"/>
                              </a:rPr>
                              <m:t>+</m:t>
                            </m:r>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𝛾</m:t>
                                </m:r>
                              </m:e>
                              <m:sub>
                                <m:r>
                                  <a:rPr lang="tr-TR" sz="1400" i="1">
                                    <a:latin typeface="Cambria Math" panose="02040503050406030204" pitchFamily="18" charset="0"/>
                                    <a:ea typeface="Cambria Math" panose="02040503050406030204" pitchFamily="18" charset="0"/>
                                  </a:rPr>
                                  <m:t>𝑥𝑦</m:t>
                                </m:r>
                              </m:sub>
                            </m:sSub>
                          </m:e>
                        </m:d>
                      </m:e>
                    </m:func>
                    <m:r>
                      <a:rPr lang="tr-TR" sz="1400" b="0" i="1" smtClean="0">
                        <a:latin typeface="Cambria Math" panose="02040503050406030204" pitchFamily="18" charset="0"/>
                        <a:ea typeface="Cambria Math" panose="02040503050406030204" pitchFamily="18" charset="0"/>
                      </a:rPr>
                      <m:t>=−</m:t>
                    </m:r>
                    <m:r>
                      <a:rPr lang="tr-TR" sz="1400" b="0" i="1" smtClean="0">
                        <a:latin typeface="Cambria Math" panose="02040503050406030204" pitchFamily="18" charset="0"/>
                        <a:ea typeface="Cambria Math" panose="02040503050406030204" pitchFamily="18" charset="0"/>
                      </a:rPr>
                      <m:t>𝑠𝑖𝑛</m:t>
                    </m:r>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𝛾</m:t>
                        </m:r>
                      </m:e>
                      <m:sub>
                        <m:r>
                          <a:rPr lang="tr-TR" sz="1400" i="1">
                            <a:latin typeface="Cambria Math" panose="02040503050406030204" pitchFamily="18" charset="0"/>
                            <a:ea typeface="Cambria Math" panose="02040503050406030204" pitchFamily="18" charset="0"/>
                          </a:rPr>
                          <m:t>𝑥𝑦</m:t>
                        </m:r>
                      </m:sub>
                    </m:sSub>
                    <m:r>
                      <a:rPr lang="tr-TR" sz="1400" b="0" i="1" smtClean="0">
                        <a:latin typeface="Cambria Math" panose="02040503050406030204" pitchFamily="18" charset="0"/>
                        <a:ea typeface="Cambria Math" panose="02040503050406030204" pitchFamily="18" charset="0"/>
                      </a:rPr>
                      <m:t>=−</m:t>
                    </m:r>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𝛾</m:t>
                        </m:r>
                      </m:e>
                      <m:sub>
                        <m:r>
                          <a:rPr lang="tr-TR" sz="1400" i="1">
                            <a:latin typeface="Cambria Math" panose="02040503050406030204" pitchFamily="18" charset="0"/>
                            <a:ea typeface="Cambria Math" panose="02040503050406030204" pitchFamily="18" charset="0"/>
                          </a:rPr>
                          <m:t>𝑥𝑦</m:t>
                        </m:r>
                      </m:sub>
                    </m:sSub>
                  </m:oMath>
                </a14:m>
                <a:r>
                  <a:rPr lang="tr-TR" sz="1400" dirty="0">
                    <a:solidFill>
                      <a:srgbClr val="C00000"/>
                    </a:solidFill>
                  </a:rPr>
                  <a:t> </a:t>
                </a:r>
                <a:r>
                  <a:rPr lang="tr-TR" sz="1400" dirty="0"/>
                  <a:t>dikkate alınırsa,</a:t>
                </a:r>
                <a:endParaRPr lang="tr-TR" sz="1400" dirty="0">
                  <a:solidFill>
                    <a:srgbClr val="C00000"/>
                  </a:solidFill>
                </a:endParaRPr>
              </a:p>
            </p:txBody>
          </p:sp>
        </mc:Choice>
        <mc:Fallback xmlns="">
          <p:sp>
            <p:nvSpPr>
              <p:cNvPr id="7" name="TextBox 6">
                <a:extLst>
                  <a:ext uri="{FF2B5EF4-FFF2-40B4-BE49-F238E27FC236}">
                    <a16:creationId xmlns:a16="http://schemas.microsoft.com/office/drawing/2014/main" id="{D6970B45-24CE-DD08-1FD5-95C291977BBA}"/>
                  </a:ext>
                </a:extLst>
              </p:cNvPr>
              <p:cNvSpPr txBox="1">
                <a:spLocks noRot="1" noChangeAspect="1" noMove="1" noResize="1" noEditPoints="1" noAdjustHandles="1" noChangeArrowheads="1" noChangeShapeType="1" noTextEdit="1"/>
              </p:cNvSpPr>
              <p:nvPr/>
            </p:nvSpPr>
            <p:spPr>
              <a:xfrm>
                <a:off x="0" y="3792275"/>
                <a:ext cx="7442553" cy="1276503"/>
              </a:xfrm>
              <a:prstGeom prst="rect">
                <a:avLst/>
              </a:prstGeom>
              <a:blipFill>
                <a:blip r:embed="rId4"/>
                <a:stretch>
                  <a:fillRect l="-246" t="-1435" r="-246" b="-4306"/>
                </a:stretch>
              </a:blipFill>
            </p:spPr>
            <p:txBody>
              <a:bodyPr/>
              <a:lstStyle/>
              <a:p>
                <a:r>
                  <a:rPr lang="en-GB">
                    <a:noFill/>
                  </a:rPr>
                  <a:t> </a:t>
                </a:r>
              </a:p>
            </p:txBody>
          </p:sp>
        </mc:Fallback>
      </mc:AlternateContent>
      <p:grpSp>
        <p:nvGrpSpPr>
          <p:cNvPr id="9" name="Group 8">
            <a:extLst>
              <a:ext uri="{FF2B5EF4-FFF2-40B4-BE49-F238E27FC236}">
                <a16:creationId xmlns:a16="http://schemas.microsoft.com/office/drawing/2014/main" id="{1CC20361-D070-7912-688D-4EC7CCE848CE}"/>
              </a:ext>
            </a:extLst>
          </p:cNvPr>
          <p:cNvGrpSpPr/>
          <p:nvPr/>
        </p:nvGrpSpPr>
        <p:grpSpPr>
          <a:xfrm>
            <a:off x="3231166" y="1847088"/>
            <a:ext cx="6130117" cy="1717029"/>
            <a:chOff x="2315376" y="2237696"/>
            <a:chExt cx="7268754" cy="1857375"/>
          </a:xfrm>
        </p:grpSpPr>
        <p:pic>
          <p:nvPicPr>
            <p:cNvPr id="4" name="Picture 3">
              <a:extLst>
                <a:ext uri="{FF2B5EF4-FFF2-40B4-BE49-F238E27FC236}">
                  <a16:creationId xmlns:a16="http://schemas.microsoft.com/office/drawing/2014/main" id="{AD5C6D97-73DB-CBC7-7A2A-ADC6919BD269}"/>
                </a:ext>
              </a:extLst>
            </p:cNvPr>
            <p:cNvPicPr>
              <a:picLocks noChangeAspect="1"/>
            </p:cNvPicPr>
            <p:nvPr/>
          </p:nvPicPr>
          <p:blipFill>
            <a:blip r:embed="rId5"/>
            <a:stretch>
              <a:fillRect/>
            </a:stretch>
          </p:blipFill>
          <p:spPr>
            <a:xfrm>
              <a:off x="2315376" y="2237696"/>
              <a:ext cx="3324225" cy="1857375"/>
            </a:xfrm>
            <a:prstGeom prst="rect">
              <a:avLst/>
            </a:prstGeom>
            <a:ln>
              <a:solidFill>
                <a:schemeClr val="tx1"/>
              </a:solidFill>
            </a:ln>
          </p:spPr>
        </p:pic>
        <p:pic>
          <p:nvPicPr>
            <p:cNvPr id="8" name="Picture 7">
              <a:extLst>
                <a:ext uri="{FF2B5EF4-FFF2-40B4-BE49-F238E27FC236}">
                  <a16:creationId xmlns:a16="http://schemas.microsoft.com/office/drawing/2014/main" id="{F6FA87E2-1405-A1CC-9E66-6ED46CDCAE89}"/>
                </a:ext>
              </a:extLst>
            </p:cNvPr>
            <p:cNvPicPr>
              <a:picLocks noChangeAspect="1"/>
            </p:cNvPicPr>
            <p:nvPr/>
          </p:nvPicPr>
          <p:blipFill>
            <a:blip r:embed="rId6"/>
            <a:stretch>
              <a:fillRect/>
            </a:stretch>
          </p:blipFill>
          <p:spPr>
            <a:xfrm>
              <a:off x="6240855" y="2237696"/>
              <a:ext cx="3343275" cy="1857375"/>
            </a:xfrm>
            <a:prstGeom prst="rect">
              <a:avLst/>
            </a:prstGeom>
            <a:ln>
              <a:solidFill>
                <a:schemeClr val="tx1"/>
              </a:solidFill>
            </a:ln>
          </p:spPr>
        </p:pic>
      </p:grpSp>
      <p:sp>
        <p:nvSpPr>
          <p:cNvPr id="11" name="Title 1">
            <a:extLst>
              <a:ext uri="{FF2B5EF4-FFF2-40B4-BE49-F238E27FC236}">
                <a16:creationId xmlns:a16="http://schemas.microsoft.com/office/drawing/2014/main" id="{6216590F-D7DA-F89F-A357-2F8C335DFF79}"/>
              </a:ext>
            </a:extLst>
          </p:cNvPr>
          <p:cNvSpPr txBox="1">
            <a:spLocks/>
          </p:cNvSpPr>
          <p:nvPr/>
        </p:nvSpPr>
        <p:spPr bwMode="black">
          <a:xfrm>
            <a:off x="13321" y="20070"/>
            <a:ext cx="8714220" cy="648794"/>
          </a:xfrm>
          <a:prstGeom prst="rect">
            <a:avLst/>
          </a:prstGeom>
          <a:solidFill>
            <a:srgbClr val="FFFFFF"/>
          </a:solidFill>
          <a:ln w="31750" cap="sq">
            <a:solidFill>
              <a:srgbClr val="404040"/>
            </a:solidFill>
            <a:miter lim="800000"/>
          </a:ln>
        </p:spPr>
        <p:txBody>
          <a:bodyPr vert="horz" lIns="182880" tIns="182880" rIns="182880" bIns="182880" rtlCol="0" anchor="b">
            <a:normAutofit fontScale="7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GERİLME ve şekil değiştirme dönüşümleri (Düzlem ŞEKİL DEĞİTİRME Hali)</a:t>
            </a:r>
          </a:p>
        </p:txBody>
      </p:sp>
      <p:grpSp>
        <p:nvGrpSpPr>
          <p:cNvPr id="18" name="Group 17">
            <a:extLst>
              <a:ext uri="{FF2B5EF4-FFF2-40B4-BE49-F238E27FC236}">
                <a16:creationId xmlns:a16="http://schemas.microsoft.com/office/drawing/2014/main" id="{A3A599D4-D045-99A1-04D1-7D3E41DCC0E7}"/>
              </a:ext>
            </a:extLst>
          </p:cNvPr>
          <p:cNvGrpSpPr/>
          <p:nvPr/>
        </p:nvGrpSpPr>
        <p:grpSpPr>
          <a:xfrm>
            <a:off x="7526198" y="3836919"/>
            <a:ext cx="4600053" cy="1461103"/>
            <a:chOff x="3250194" y="5254098"/>
            <a:chExt cx="4600053" cy="1461103"/>
          </a:xfrm>
        </p:grpSpPr>
        <p:pic>
          <p:nvPicPr>
            <p:cNvPr id="13" name="Picture 12">
              <a:extLst>
                <a:ext uri="{FF2B5EF4-FFF2-40B4-BE49-F238E27FC236}">
                  <a16:creationId xmlns:a16="http://schemas.microsoft.com/office/drawing/2014/main" id="{61874673-D0E7-E123-7FF0-15B43419924B}"/>
                </a:ext>
              </a:extLst>
            </p:cNvPr>
            <p:cNvPicPr>
              <a:picLocks noChangeAspect="1"/>
            </p:cNvPicPr>
            <p:nvPr/>
          </p:nvPicPr>
          <p:blipFill>
            <a:blip r:embed="rId7"/>
            <a:stretch>
              <a:fillRect/>
            </a:stretch>
          </p:blipFill>
          <p:spPr>
            <a:xfrm>
              <a:off x="3250194" y="5260204"/>
              <a:ext cx="2088638" cy="1450224"/>
            </a:xfrm>
            <a:prstGeom prst="rect">
              <a:avLst/>
            </a:prstGeom>
            <a:ln>
              <a:solidFill>
                <a:schemeClr val="tx1"/>
              </a:solidFill>
            </a:ln>
          </p:spPr>
        </p:pic>
        <p:pic>
          <p:nvPicPr>
            <p:cNvPr id="17" name="Picture 16">
              <a:extLst>
                <a:ext uri="{FF2B5EF4-FFF2-40B4-BE49-F238E27FC236}">
                  <a16:creationId xmlns:a16="http://schemas.microsoft.com/office/drawing/2014/main" id="{9CB035A7-64BE-7415-66F2-571B7E8A88FB}"/>
                </a:ext>
              </a:extLst>
            </p:cNvPr>
            <p:cNvPicPr>
              <a:picLocks noChangeAspect="1"/>
            </p:cNvPicPr>
            <p:nvPr/>
          </p:nvPicPr>
          <p:blipFill>
            <a:blip r:embed="rId8"/>
            <a:stretch>
              <a:fillRect/>
            </a:stretch>
          </p:blipFill>
          <p:spPr>
            <a:xfrm>
              <a:off x="5415075" y="5254098"/>
              <a:ext cx="2435172" cy="1461103"/>
            </a:xfrm>
            <a:prstGeom prst="rect">
              <a:avLst/>
            </a:prstGeom>
            <a:ln>
              <a:solidFill>
                <a:schemeClr val="tx1"/>
              </a:solidFill>
            </a:ln>
          </p:spPr>
        </p:pic>
      </p:grpSp>
      <p:pic>
        <p:nvPicPr>
          <p:cNvPr id="20" name="Picture 19">
            <a:extLst>
              <a:ext uri="{FF2B5EF4-FFF2-40B4-BE49-F238E27FC236}">
                <a16:creationId xmlns:a16="http://schemas.microsoft.com/office/drawing/2014/main" id="{19C4DADD-BDD6-2BF9-D1CE-FDBF72026EFC}"/>
              </a:ext>
            </a:extLst>
          </p:cNvPr>
          <p:cNvPicPr>
            <a:picLocks noChangeAspect="1"/>
          </p:cNvPicPr>
          <p:nvPr/>
        </p:nvPicPr>
        <p:blipFill>
          <a:blip r:embed="rId9"/>
          <a:stretch>
            <a:fillRect/>
          </a:stretch>
        </p:blipFill>
        <p:spPr>
          <a:xfrm>
            <a:off x="2870233" y="5128157"/>
            <a:ext cx="4160113" cy="982059"/>
          </a:xfrm>
          <a:prstGeom prst="rect">
            <a:avLst/>
          </a:prstGeom>
          <a:ln>
            <a:solidFill>
              <a:schemeClr val="tx1"/>
            </a:solidFill>
          </a:ln>
        </p:spPr>
      </p:pic>
      <p:pic>
        <p:nvPicPr>
          <p:cNvPr id="22" name="Picture 21">
            <a:extLst>
              <a:ext uri="{FF2B5EF4-FFF2-40B4-BE49-F238E27FC236}">
                <a16:creationId xmlns:a16="http://schemas.microsoft.com/office/drawing/2014/main" id="{C1137FB3-F2FA-7E9B-BCAC-03A9F19C4469}"/>
              </a:ext>
            </a:extLst>
          </p:cNvPr>
          <p:cNvPicPr>
            <a:picLocks noChangeAspect="1"/>
          </p:cNvPicPr>
          <p:nvPr/>
        </p:nvPicPr>
        <p:blipFill>
          <a:blip r:embed="rId10"/>
          <a:stretch>
            <a:fillRect/>
          </a:stretch>
        </p:blipFill>
        <p:spPr>
          <a:xfrm>
            <a:off x="582475" y="5465324"/>
            <a:ext cx="2006816" cy="247830"/>
          </a:xfrm>
          <a:prstGeom prst="rect">
            <a:avLst/>
          </a:prstGeom>
          <a:ln>
            <a:solidFill>
              <a:schemeClr val="tx1"/>
            </a:solidFill>
          </a:ln>
        </p:spPr>
      </p:pic>
      <p:pic>
        <p:nvPicPr>
          <p:cNvPr id="24" name="Picture 23">
            <a:extLst>
              <a:ext uri="{FF2B5EF4-FFF2-40B4-BE49-F238E27FC236}">
                <a16:creationId xmlns:a16="http://schemas.microsoft.com/office/drawing/2014/main" id="{4F1764D5-8698-F524-7EB4-F749DB66E59E}"/>
              </a:ext>
            </a:extLst>
          </p:cNvPr>
          <p:cNvPicPr>
            <a:picLocks noChangeAspect="1"/>
          </p:cNvPicPr>
          <p:nvPr/>
        </p:nvPicPr>
        <p:blipFill>
          <a:blip r:embed="rId11"/>
          <a:stretch>
            <a:fillRect/>
          </a:stretch>
        </p:blipFill>
        <p:spPr>
          <a:xfrm>
            <a:off x="5095146" y="6357531"/>
            <a:ext cx="3724275" cy="361950"/>
          </a:xfrm>
          <a:prstGeom prst="rect">
            <a:avLst/>
          </a:prstGeom>
          <a:ln>
            <a:solidFill>
              <a:schemeClr val="tx1"/>
            </a:solidFill>
          </a:ln>
        </p:spPr>
      </p:pic>
    </p:spTree>
    <p:extLst>
      <p:ext uri="{BB962C8B-B14F-4D97-AF65-F5344CB8AC3E}">
        <p14:creationId xmlns:p14="http://schemas.microsoft.com/office/powerpoint/2010/main" val="24354311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12</a:t>
            </a:fld>
            <a:endParaRPr lang="tr-TR"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D6970B45-24CE-DD08-1FD5-95C291977BBA}"/>
                  </a:ext>
                </a:extLst>
              </p:cNvPr>
              <p:cNvSpPr txBox="1"/>
              <p:nvPr/>
            </p:nvSpPr>
            <p:spPr>
              <a:xfrm>
                <a:off x="152395" y="2305347"/>
                <a:ext cx="11887209" cy="557204"/>
              </a:xfrm>
              <a:prstGeom prst="rect">
                <a:avLst/>
              </a:prstGeom>
              <a:noFill/>
            </p:spPr>
            <p:txBody>
              <a:bodyPr wrap="square">
                <a:spAutoFit/>
              </a:bodyPr>
              <a:lstStyle/>
              <a:p>
                <a:pPr algn="just"/>
                <a:r>
                  <a:rPr lang="tr-TR" sz="1400" dirty="0"/>
                  <a:t>Böylece düzlem gerilme haline benzer olarak x ekseni ile belirli bir </a:t>
                </a:r>
                <a14:m>
                  <m:oMath xmlns:m="http://schemas.openxmlformats.org/officeDocument/2006/math">
                    <m:r>
                      <a:rPr lang="tr-TR" sz="1400" i="1" dirty="0" smtClean="0">
                        <a:latin typeface="Cambria Math" panose="02040503050406030204" pitchFamily="18" charset="0"/>
                        <a:ea typeface="Cambria Math" panose="02040503050406030204" pitchFamily="18" charset="0"/>
                      </a:rPr>
                      <m:t>𝜃</m:t>
                    </m:r>
                  </m:oMath>
                </a14:m>
                <a:r>
                  <a:rPr lang="tr-TR" sz="1400" dirty="0"/>
                  <a:t> açısı yapmış </a:t>
                </a:r>
                <a14:m>
                  <m:oMath xmlns:m="http://schemas.openxmlformats.org/officeDocument/2006/math">
                    <m:sSup>
                      <m:sSupPr>
                        <m:ctrlPr>
                          <a:rPr lang="tr-TR" sz="1400" b="0" i="1" smtClean="0">
                            <a:latin typeface="Cambria Math" panose="02040503050406030204" pitchFamily="18" charset="0"/>
                          </a:rPr>
                        </m:ctrlPr>
                      </m:sSupPr>
                      <m:e>
                        <m:r>
                          <a:rPr lang="tr-TR" sz="1400" b="0" i="1" smtClean="0">
                            <a:latin typeface="Cambria Math" panose="02040503050406030204" pitchFamily="18" charset="0"/>
                          </a:rPr>
                          <m:t>𝑥</m:t>
                        </m:r>
                      </m:e>
                      <m:sup>
                        <m:r>
                          <a:rPr lang="tr-TR" sz="1400" b="0" i="1" smtClean="0">
                            <a:latin typeface="Cambria Math" panose="02040503050406030204" pitchFamily="18" charset="0"/>
                          </a:rPr>
                          <m:t>′</m:t>
                        </m:r>
                      </m:sup>
                    </m:sSup>
                    <m:r>
                      <a:rPr lang="tr-TR" sz="1400" b="0" i="1" smtClean="0">
                        <a:latin typeface="Cambria Math" panose="02040503050406030204" pitchFamily="18" charset="0"/>
                      </a:rPr>
                      <m:t>𝑦</m:t>
                    </m:r>
                    <m:r>
                      <a:rPr lang="tr-TR" sz="1400" b="0" i="1" smtClean="0">
                        <a:latin typeface="Cambria Math" panose="02040503050406030204" pitchFamily="18" charset="0"/>
                      </a:rPr>
                      <m:t>′</m:t>
                    </m:r>
                  </m:oMath>
                </a14:m>
                <a:r>
                  <a:rPr lang="tr-TR" sz="1400" dirty="0"/>
                  <a:t> eksen takımındaki normal şekil değiştirmeler </a:t>
                </a:r>
                <a14:m>
                  <m:oMath xmlns:m="http://schemas.openxmlformats.org/officeDocument/2006/math">
                    <m:sSub>
                      <m:sSubPr>
                        <m:ctrlPr>
                          <a:rPr lang="tr-TR" sz="1400" i="1" smtClean="0">
                            <a:latin typeface="Cambria Math" panose="02040503050406030204" pitchFamily="18" charset="0"/>
                            <a:ea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𝜀</m:t>
                        </m:r>
                      </m:e>
                      <m:sub>
                        <m:r>
                          <a:rPr lang="tr-TR" sz="1400" b="0" i="1" smtClean="0">
                            <a:latin typeface="Cambria Math" panose="02040503050406030204" pitchFamily="18" charset="0"/>
                            <a:ea typeface="Cambria Math" panose="02040503050406030204" pitchFamily="18" charset="0"/>
                          </a:rPr>
                          <m:t>𝑥</m:t>
                        </m:r>
                        <m:r>
                          <a:rPr lang="tr-TR" sz="1400" b="0" i="1" smtClean="0">
                            <a:latin typeface="Cambria Math" panose="02040503050406030204" pitchFamily="18" charset="0"/>
                            <a:ea typeface="Cambria Math" panose="02040503050406030204" pitchFamily="18" charset="0"/>
                          </a:rPr>
                          <m:t>′</m:t>
                        </m:r>
                      </m:sub>
                    </m:sSub>
                  </m:oMath>
                </a14:m>
                <a:r>
                  <a:rPr lang="tr-TR" sz="1400" dirty="0"/>
                  <a:t> ve </a:t>
                </a:r>
                <a14:m>
                  <m:oMath xmlns:m="http://schemas.openxmlformats.org/officeDocument/2006/math">
                    <m:sSub>
                      <m:sSubPr>
                        <m:ctrlPr>
                          <a:rPr lang="tr-TR" sz="1400" i="1">
                            <a:latin typeface="Cambria Math" panose="02040503050406030204" pitchFamily="18" charset="0"/>
                            <a:ea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𝜀</m:t>
                        </m:r>
                      </m:e>
                      <m:sub>
                        <m:r>
                          <a:rPr lang="tr-TR" sz="1400" b="0" i="1" smtClean="0">
                            <a:latin typeface="Cambria Math" panose="02040503050406030204" pitchFamily="18" charset="0"/>
                            <a:ea typeface="Cambria Math" panose="02040503050406030204" pitchFamily="18" charset="0"/>
                          </a:rPr>
                          <m:t>𝑦</m:t>
                        </m:r>
                        <m:r>
                          <a:rPr lang="tr-TR" sz="1400" i="1">
                            <a:latin typeface="Cambria Math" panose="02040503050406030204" pitchFamily="18" charset="0"/>
                            <a:ea typeface="Cambria Math" panose="02040503050406030204" pitchFamily="18" charset="0"/>
                          </a:rPr>
                          <m:t>′</m:t>
                        </m:r>
                      </m:sub>
                    </m:sSub>
                  </m:oMath>
                </a14:m>
                <a:r>
                  <a:rPr lang="tr-TR" sz="1400" dirty="0"/>
                  <a:t> xy eksen takımındaki bileşenler cinsinden ifade edilebilir</a:t>
                </a:r>
                <a:endParaRPr lang="tr-TR" sz="1400" dirty="0">
                  <a:solidFill>
                    <a:srgbClr val="C00000"/>
                  </a:solidFill>
                </a:endParaRPr>
              </a:p>
            </p:txBody>
          </p:sp>
        </mc:Choice>
        <mc:Fallback xmlns="">
          <p:sp>
            <p:nvSpPr>
              <p:cNvPr id="7" name="TextBox 6">
                <a:extLst>
                  <a:ext uri="{FF2B5EF4-FFF2-40B4-BE49-F238E27FC236}">
                    <a16:creationId xmlns:a16="http://schemas.microsoft.com/office/drawing/2014/main" id="{D6970B45-24CE-DD08-1FD5-95C291977BBA}"/>
                  </a:ext>
                </a:extLst>
              </p:cNvPr>
              <p:cNvSpPr txBox="1">
                <a:spLocks noRot="1" noChangeAspect="1" noMove="1" noResize="1" noEditPoints="1" noAdjustHandles="1" noChangeArrowheads="1" noChangeShapeType="1" noTextEdit="1"/>
              </p:cNvSpPr>
              <p:nvPr/>
            </p:nvSpPr>
            <p:spPr>
              <a:xfrm>
                <a:off x="152395" y="2305347"/>
                <a:ext cx="11887209" cy="557204"/>
              </a:xfrm>
              <a:prstGeom prst="rect">
                <a:avLst/>
              </a:prstGeom>
              <a:blipFill>
                <a:blip r:embed="rId3"/>
                <a:stretch>
                  <a:fillRect l="-154" t="-2174" r="-154" b="-7609"/>
                </a:stretch>
              </a:blipFill>
            </p:spPr>
            <p:txBody>
              <a:bodyPr/>
              <a:lstStyle/>
              <a:p>
                <a:r>
                  <a:rPr lang="en-GB">
                    <a:noFill/>
                  </a:rPr>
                  <a:t> </a:t>
                </a:r>
              </a:p>
            </p:txBody>
          </p:sp>
        </mc:Fallback>
      </mc:AlternateContent>
      <p:sp>
        <p:nvSpPr>
          <p:cNvPr id="11" name="Title 1">
            <a:extLst>
              <a:ext uri="{FF2B5EF4-FFF2-40B4-BE49-F238E27FC236}">
                <a16:creationId xmlns:a16="http://schemas.microsoft.com/office/drawing/2014/main" id="{6216590F-D7DA-F89F-A357-2F8C335DFF79}"/>
              </a:ext>
            </a:extLst>
          </p:cNvPr>
          <p:cNvSpPr txBox="1">
            <a:spLocks/>
          </p:cNvSpPr>
          <p:nvPr/>
        </p:nvSpPr>
        <p:spPr bwMode="black">
          <a:xfrm>
            <a:off x="13321" y="20070"/>
            <a:ext cx="8714220" cy="648794"/>
          </a:xfrm>
          <a:prstGeom prst="rect">
            <a:avLst/>
          </a:prstGeom>
          <a:solidFill>
            <a:srgbClr val="FFFFFF"/>
          </a:solidFill>
          <a:ln w="31750" cap="sq">
            <a:solidFill>
              <a:srgbClr val="404040"/>
            </a:solidFill>
            <a:miter lim="800000"/>
          </a:ln>
        </p:spPr>
        <p:txBody>
          <a:bodyPr vert="horz" lIns="182880" tIns="182880" rIns="182880" bIns="182880" rtlCol="0" anchor="b">
            <a:normAutofit fontScale="7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GERİLME ve şekil değiştirme dönüşümleri (Düzlem ŞEKİL DEĞİTİRME Hali)</a:t>
            </a:r>
          </a:p>
        </p:txBody>
      </p:sp>
      <p:pic>
        <p:nvPicPr>
          <p:cNvPr id="24" name="Picture 23">
            <a:extLst>
              <a:ext uri="{FF2B5EF4-FFF2-40B4-BE49-F238E27FC236}">
                <a16:creationId xmlns:a16="http://schemas.microsoft.com/office/drawing/2014/main" id="{4F1764D5-8698-F524-7EB4-F749DB66E59E}"/>
              </a:ext>
            </a:extLst>
          </p:cNvPr>
          <p:cNvPicPr>
            <a:picLocks noChangeAspect="1"/>
          </p:cNvPicPr>
          <p:nvPr/>
        </p:nvPicPr>
        <p:blipFill>
          <a:blip r:embed="rId4"/>
          <a:stretch>
            <a:fillRect/>
          </a:stretch>
        </p:blipFill>
        <p:spPr>
          <a:xfrm>
            <a:off x="3428104" y="1308468"/>
            <a:ext cx="3724275" cy="361950"/>
          </a:xfrm>
          <a:prstGeom prst="rect">
            <a:avLst/>
          </a:prstGeom>
          <a:ln>
            <a:solidFill>
              <a:schemeClr val="tx1"/>
            </a:solidFill>
          </a:ln>
        </p:spPr>
      </p:pic>
      <p:pic>
        <p:nvPicPr>
          <p:cNvPr id="2" name="Picture 1">
            <a:extLst>
              <a:ext uri="{FF2B5EF4-FFF2-40B4-BE49-F238E27FC236}">
                <a16:creationId xmlns:a16="http://schemas.microsoft.com/office/drawing/2014/main" id="{4A60168F-27CC-C5C6-4E53-2150874ECFE1}"/>
              </a:ext>
            </a:extLst>
          </p:cNvPr>
          <p:cNvPicPr>
            <a:picLocks noChangeAspect="1"/>
          </p:cNvPicPr>
          <p:nvPr/>
        </p:nvPicPr>
        <p:blipFill>
          <a:blip r:embed="rId5"/>
          <a:stretch>
            <a:fillRect/>
          </a:stretch>
        </p:blipFill>
        <p:spPr>
          <a:xfrm>
            <a:off x="7695755" y="854378"/>
            <a:ext cx="2299730" cy="1400469"/>
          </a:xfrm>
          <a:prstGeom prst="rect">
            <a:avLst/>
          </a:prstGeom>
          <a:ln>
            <a:solidFill>
              <a:schemeClr val="tx1"/>
            </a:solidFill>
          </a:ln>
        </p:spPr>
      </p:pic>
      <p:sp>
        <p:nvSpPr>
          <p:cNvPr id="4" name="TextBox 3">
            <a:extLst>
              <a:ext uri="{FF2B5EF4-FFF2-40B4-BE49-F238E27FC236}">
                <a16:creationId xmlns:a16="http://schemas.microsoft.com/office/drawing/2014/main" id="{C7AF253D-908E-9E24-2B47-67F1726893E4}"/>
              </a:ext>
            </a:extLst>
          </p:cNvPr>
          <p:cNvSpPr txBox="1"/>
          <p:nvPr/>
        </p:nvSpPr>
        <p:spPr>
          <a:xfrm>
            <a:off x="160780" y="2895700"/>
            <a:ext cx="8457401" cy="584775"/>
          </a:xfrm>
          <a:prstGeom prst="rect">
            <a:avLst/>
          </a:prstGeom>
          <a:noFill/>
        </p:spPr>
        <p:txBody>
          <a:bodyPr wrap="square">
            <a:spAutoFit/>
          </a:bodyPr>
          <a:lstStyle/>
          <a:p>
            <a:pPr algn="just"/>
            <a:r>
              <a:rPr lang="tr-TR" sz="1400" dirty="0"/>
              <a:t>Trigonometrik bağıntılar hatırlanır ve denklemlerde yerlerine yazılarak düzenlenirse </a:t>
            </a:r>
            <a:endParaRPr lang="en-GB" sz="1400" dirty="0"/>
          </a:p>
          <a:p>
            <a:pPr algn="just"/>
            <a:endParaRPr lang="tr-TR" dirty="0">
              <a:solidFill>
                <a:srgbClr val="C00000"/>
              </a:solidFill>
            </a:endParaRPr>
          </a:p>
        </p:txBody>
      </p:sp>
      <p:grpSp>
        <p:nvGrpSpPr>
          <p:cNvPr id="5" name="Group 4">
            <a:extLst>
              <a:ext uri="{FF2B5EF4-FFF2-40B4-BE49-F238E27FC236}">
                <a16:creationId xmlns:a16="http://schemas.microsoft.com/office/drawing/2014/main" id="{4FA93E7F-C109-EE2F-A75D-F12774279093}"/>
              </a:ext>
            </a:extLst>
          </p:cNvPr>
          <p:cNvGrpSpPr/>
          <p:nvPr/>
        </p:nvGrpSpPr>
        <p:grpSpPr>
          <a:xfrm>
            <a:off x="3428104" y="3217405"/>
            <a:ext cx="6174832" cy="492857"/>
            <a:chOff x="2557176" y="2770510"/>
            <a:chExt cx="6174832" cy="492857"/>
          </a:xfrm>
        </p:grpSpPr>
        <p:pic>
          <p:nvPicPr>
            <p:cNvPr id="6" name="Picture 5">
              <a:extLst>
                <a:ext uri="{FF2B5EF4-FFF2-40B4-BE49-F238E27FC236}">
                  <a16:creationId xmlns:a16="http://schemas.microsoft.com/office/drawing/2014/main" id="{BB26B251-DA15-90C3-C18B-F8FAE7717E63}"/>
                </a:ext>
              </a:extLst>
            </p:cNvPr>
            <p:cNvPicPr>
              <a:picLocks noChangeAspect="1"/>
            </p:cNvPicPr>
            <p:nvPr/>
          </p:nvPicPr>
          <p:blipFill>
            <a:blip r:embed="rId6"/>
            <a:stretch>
              <a:fillRect/>
            </a:stretch>
          </p:blipFill>
          <p:spPr>
            <a:xfrm>
              <a:off x="2557176" y="2864233"/>
              <a:ext cx="3260175" cy="313205"/>
            </a:xfrm>
            <a:prstGeom prst="rect">
              <a:avLst/>
            </a:prstGeom>
            <a:ln>
              <a:solidFill>
                <a:schemeClr val="tx1"/>
              </a:solidFill>
            </a:ln>
          </p:spPr>
        </p:pic>
        <p:pic>
          <p:nvPicPr>
            <p:cNvPr id="8" name="Picture 7">
              <a:extLst>
                <a:ext uri="{FF2B5EF4-FFF2-40B4-BE49-F238E27FC236}">
                  <a16:creationId xmlns:a16="http://schemas.microsoft.com/office/drawing/2014/main" id="{9A38E97D-5CC5-2A53-1ADD-B9DA28367A4B}"/>
                </a:ext>
              </a:extLst>
            </p:cNvPr>
            <p:cNvPicPr>
              <a:picLocks noChangeAspect="1"/>
            </p:cNvPicPr>
            <p:nvPr/>
          </p:nvPicPr>
          <p:blipFill>
            <a:blip r:embed="rId7"/>
            <a:stretch>
              <a:fillRect/>
            </a:stretch>
          </p:blipFill>
          <p:spPr>
            <a:xfrm>
              <a:off x="5914729" y="2770510"/>
              <a:ext cx="2817279" cy="492857"/>
            </a:xfrm>
            <a:prstGeom prst="rect">
              <a:avLst/>
            </a:prstGeom>
            <a:ln>
              <a:solidFill>
                <a:schemeClr val="tx1"/>
              </a:solidFill>
            </a:ln>
          </p:spPr>
        </p:pic>
      </p:gr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6D78CF2C-0BBB-90CA-506B-95A1A6428B65}"/>
                  </a:ext>
                </a:extLst>
              </p:cNvPr>
              <p:cNvSpPr txBox="1"/>
              <p:nvPr/>
            </p:nvSpPr>
            <p:spPr>
              <a:xfrm>
                <a:off x="244444" y="4586898"/>
                <a:ext cx="11784948" cy="334387"/>
              </a:xfrm>
              <a:prstGeom prst="rect">
                <a:avLst/>
              </a:prstGeom>
              <a:noFill/>
            </p:spPr>
            <p:txBody>
              <a:bodyPr wrap="square">
                <a:spAutoFit/>
              </a:bodyPr>
              <a:lstStyle/>
              <a:p>
                <a:pPr algn="just"/>
                <a14:m>
                  <m:oMath xmlns:m="http://schemas.openxmlformats.org/officeDocument/2006/math">
                    <m:sSub>
                      <m:sSubPr>
                        <m:ctrlPr>
                          <a:rPr lang="tr-TR" sz="1400" i="1" smtClean="0">
                            <a:latin typeface="Cambria Math" panose="02040503050406030204" pitchFamily="18" charset="0"/>
                          </a:rPr>
                        </m:ctrlPr>
                      </m:sSubPr>
                      <m:e>
                        <m:r>
                          <a:rPr lang="tr-TR" sz="1400" b="0" i="1" smtClean="0">
                            <a:latin typeface="Cambria Math" panose="02040503050406030204" pitchFamily="18" charset="0"/>
                            <a:ea typeface="Cambria Math" panose="02040503050406030204" pitchFamily="18" charset="0"/>
                          </a:rPr>
                          <m:t>𝜀</m:t>
                        </m:r>
                      </m:e>
                      <m:sub>
                        <m:sSup>
                          <m:sSupPr>
                            <m:ctrlPr>
                              <a:rPr lang="tr-TR" sz="1400" i="1" smtClean="0">
                                <a:latin typeface="Cambria Math" panose="02040503050406030204" pitchFamily="18" charset="0"/>
                                <a:ea typeface="Cambria Math" panose="02040503050406030204" pitchFamily="18" charset="0"/>
                              </a:rPr>
                            </m:ctrlPr>
                          </m:sSupPr>
                          <m:e>
                            <m:r>
                              <a:rPr lang="tr-TR" sz="1400" b="0" i="1" smtClean="0">
                                <a:latin typeface="Cambria Math" panose="02040503050406030204" pitchFamily="18" charset="0"/>
                                <a:ea typeface="Cambria Math" panose="02040503050406030204" pitchFamily="18" charset="0"/>
                              </a:rPr>
                              <m:t>𝑦</m:t>
                            </m:r>
                          </m:e>
                          <m:sup>
                            <m:r>
                              <a:rPr lang="tr-TR" sz="1400" b="0" i="1" smtClean="0">
                                <a:latin typeface="Cambria Math" panose="02040503050406030204" pitchFamily="18" charset="0"/>
                                <a:ea typeface="Cambria Math" panose="02040503050406030204" pitchFamily="18" charset="0"/>
                              </a:rPr>
                              <m:t>′</m:t>
                            </m:r>
                          </m:sup>
                        </m:sSup>
                      </m:sub>
                    </m:sSub>
                  </m:oMath>
                </a14:m>
                <a:r>
                  <a:rPr lang="tr-TR" sz="1400" i="1" dirty="0"/>
                  <a:t> </a:t>
                </a:r>
                <a:r>
                  <a:rPr lang="tr-TR" sz="1400" dirty="0"/>
                  <a:t>için ise </a:t>
                </a:r>
                <a14:m>
                  <m:oMath xmlns:m="http://schemas.openxmlformats.org/officeDocument/2006/math">
                    <m:r>
                      <a:rPr lang="tr-TR" sz="1400" i="1" smtClean="0">
                        <a:latin typeface="Cambria Math" panose="02040503050406030204" pitchFamily="18" charset="0"/>
                        <a:ea typeface="Cambria Math" panose="02040503050406030204" pitchFamily="18" charset="0"/>
                      </a:rPr>
                      <m:t>𝜃</m:t>
                    </m:r>
                  </m:oMath>
                </a14:m>
                <a:r>
                  <a:rPr lang="tr-TR" sz="1400" dirty="0"/>
                  <a:t> açısı </a:t>
                </a:r>
                <a14:m>
                  <m:oMath xmlns:m="http://schemas.openxmlformats.org/officeDocument/2006/math">
                    <m:r>
                      <a:rPr lang="tr-TR" sz="1400" i="1">
                        <a:latin typeface="Cambria Math" panose="02040503050406030204" pitchFamily="18" charset="0"/>
                        <a:ea typeface="Cambria Math" panose="02040503050406030204" pitchFamily="18" charset="0"/>
                      </a:rPr>
                      <m:t>𝜃</m:t>
                    </m:r>
                    <m:r>
                      <a:rPr lang="tr-TR" sz="1400" b="0" i="1" smtClean="0">
                        <a:latin typeface="Cambria Math" panose="02040503050406030204" pitchFamily="18" charset="0"/>
                        <a:ea typeface="Cambria Math" panose="02040503050406030204" pitchFamily="18" charset="0"/>
                      </a:rPr>
                      <m:t>+90</m:t>
                    </m:r>
                  </m:oMath>
                </a14:m>
                <a:r>
                  <a:rPr lang="tr-TR" sz="1400" dirty="0"/>
                  <a:t> olarak alınır ve gerekli trigonometrik eşitlikler kullanılırsa;</a:t>
                </a:r>
                <a:endParaRPr lang="tr-TR" dirty="0">
                  <a:solidFill>
                    <a:srgbClr val="C00000"/>
                  </a:solidFill>
                </a:endParaRPr>
              </a:p>
            </p:txBody>
          </p:sp>
        </mc:Choice>
        <mc:Fallback xmlns="">
          <p:sp>
            <p:nvSpPr>
              <p:cNvPr id="9" name="TextBox 8">
                <a:extLst>
                  <a:ext uri="{FF2B5EF4-FFF2-40B4-BE49-F238E27FC236}">
                    <a16:creationId xmlns:a16="http://schemas.microsoft.com/office/drawing/2014/main" id="{6D78CF2C-0BBB-90CA-506B-95A1A6428B65}"/>
                  </a:ext>
                </a:extLst>
              </p:cNvPr>
              <p:cNvSpPr txBox="1">
                <a:spLocks noRot="1" noChangeAspect="1" noMove="1" noResize="1" noEditPoints="1" noAdjustHandles="1" noChangeArrowheads="1" noChangeShapeType="1" noTextEdit="1"/>
              </p:cNvSpPr>
              <p:nvPr/>
            </p:nvSpPr>
            <p:spPr>
              <a:xfrm>
                <a:off x="244444" y="4586898"/>
                <a:ext cx="11784948" cy="334387"/>
              </a:xfrm>
              <a:prstGeom prst="rect">
                <a:avLst/>
              </a:prstGeom>
              <a:blipFill>
                <a:blip r:embed="rId8"/>
                <a:stretch>
                  <a:fillRect t="-1818" b="-10909"/>
                </a:stretch>
              </a:blipFill>
            </p:spPr>
            <p:txBody>
              <a:bodyPr/>
              <a:lstStyle/>
              <a:p>
                <a:r>
                  <a:rPr lang="en-GB">
                    <a:noFill/>
                  </a:rPr>
                  <a:t> </a:t>
                </a:r>
              </a:p>
            </p:txBody>
          </p:sp>
        </mc:Fallback>
      </mc:AlternateContent>
      <p:pic>
        <p:nvPicPr>
          <p:cNvPr id="13" name="Picture 12">
            <a:extLst>
              <a:ext uri="{FF2B5EF4-FFF2-40B4-BE49-F238E27FC236}">
                <a16:creationId xmlns:a16="http://schemas.microsoft.com/office/drawing/2014/main" id="{3A41DECE-343B-CAFE-B3B9-E0DDD79ACD11}"/>
              </a:ext>
            </a:extLst>
          </p:cNvPr>
          <p:cNvPicPr>
            <a:picLocks noChangeAspect="1"/>
          </p:cNvPicPr>
          <p:nvPr/>
        </p:nvPicPr>
        <p:blipFill>
          <a:blip r:embed="rId9"/>
          <a:stretch>
            <a:fillRect/>
          </a:stretch>
        </p:blipFill>
        <p:spPr>
          <a:xfrm>
            <a:off x="4389480" y="3879650"/>
            <a:ext cx="3657600" cy="619125"/>
          </a:xfrm>
          <a:prstGeom prst="rect">
            <a:avLst/>
          </a:prstGeom>
          <a:ln>
            <a:solidFill>
              <a:schemeClr val="tx1"/>
            </a:solidFill>
          </a:ln>
        </p:spPr>
      </p:pic>
      <p:pic>
        <p:nvPicPr>
          <p:cNvPr id="15" name="Picture 14">
            <a:extLst>
              <a:ext uri="{FF2B5EF4-FFF2-40B4-BE49-F238E27FC236}">
                <a16:creationId xmlns:a16="http://schemas.microsoft.com/office/drawing/2014/main" id="{E3318642-3BCF-4DF5-C644-973AFD9811B5}"/>
              </a:ext>
            </a:extLst>
          </p:cNvPr>
          <p:cNvPicPr>
            <a:picLocks noChangeAspect="1"/>
          </p:cNvPicPr>
          <p:nvPr/>
        </p:nvPicPr>
        <p:blipFill>
          <a:blip r:embed="rId10"/>
          <a:stretch>
            <a:fillRect/>
          </a:stretch>
        </p:blipFill>
        <p:spPr>
          <a:xfrm>
            <a:off x="4389480" y="5029592"/>
            <a:ext cx="3638550" cy="638175"/>
          </a:xfrm>
          <a:prstGeom prst="rect">
            <a:avLst/>
          </a:prstGeom>
          <a:ln>
            <a:solidFill>
              <a:schemeClr val="tx1"/>
            </a:solidFill>
          </a:ln>
        </p:spPr>
      </p:pic>
    </p:spTree>
    <p:extLst>
      <p:ext uri="{BB962C8B-B14F-4D97-AF65-F5344CB8AC3E}">
        <p14:creationId xmlns:p14="http://schemas.microsoft.com/office/powerpoint/2010/main" val="7678849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13</a:t>
            </a:fld>
            <a:endParaRPr lang="tr-TR" dirty="0"/>
          </a:p>
        </p:txBody>
      </p:sp>
      <p:sp>
        <p:nvSpPr>
          <p:cNvPr id="11" name="Title 1">
            <a:extLst>
              <a:ext uri="{FF2B5EF4-FFF2-40B4-BE49-F238E27FC236}">
                <a16:creationId xmlns:a16="http://schemas.microsoft.com/office/drawing/2014/main" id="{6216590F-D7DA-F89F-A357-2F8C335DFF79}"/>
              </a:ext>
            </a:extLst>
          </p:cNvPr>
          <p:cNvSpPr txBox="1">
            <a:spLocks/>
          </p:cNvSpPr>
          <p:nvPr/>
        </p:nvSpPr>
        <p:spPr bwMode="black">
          <a:xfrm>
            <a:off x="13321" y="20070"/>
            <a:ext cx="8714220" cy="648794"/>
          </a:xfrm>
          <a:prstGeom prst="rect">
            <a:avLst/>
          </a:prstGeom>
          <a:solidFill>
            <a:srgbClr val="FFFFFF"/>
          </a:solidFill>
          <a:ln w="31750" cap="sq">
            <a:solidFill>
              <a:srgbClr val="404040"/>
            </a:solidFill>
            <a:miter lim="800000"/>
          </a:ln>
        </p:spPr>
        <p:txBody>
          <a:bodyPr vert="horz" lIns="182880" tIns="182880" rIns="182880" bIns="182880" rtlCol="0" anchor="b">
            <a:normAutofit fontScale="7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GERİLME ve şekil değiştirme dönüşümleri (Düzlem ŞEKİL DEĞİTİRME Hali)</a:t>
            </a:r>
          </a:p>
        </p:txBody>
      </p:sp>
      <p:pic>
        <p:nvPicPr>
          <p:cNvPr id="24" name="Picture 23">
            <a:extLst>
              <a:ext uri="{FF2B5EF4-FFF2-40B4-BE49-F238E27FC236}">
                <a16:creationId xmlns:a16="http://schemas.microsoft.com/office/drawing/2014/main" id="{4F1764D5-8698-F524-7EB4-F749DB66E59E}"/>
              </a:ext>
            </a:extLst>
          </p:cNvPr>
          <p:cNvPicPr>
            <a:picLocks noChangeAspect="1"/>
          </p:cNvPicPr>
          <p:nvPr/>
        </p:nvPicPr>
        <p:blipFill>
          <a:blip r:embed="rId3"/>
          <a:stretch>
            <a:fillRect/>
          </a:stretch>
        </p:blipFill>
        <p:spPr>
          <a:xfrm>
            <a:off x="3527692" y="1507308"/>
            <a:ext cx="3724275" cy="361950"/>
          </a:xfrm>
          <a:prstGeom prst="rect">
            <a:avLst/>
          </a:prstGeom>
          <a:ln>
            <a:solidFill>
              <a:schemeClr val="tx1"/>
            </a:solidFill>
          </a:ln>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C7AF253D-908E-9E24-2B47-67F1726893E4}"/>
                  </a:ext>
                </a:extLst>
              </p:cNvPr>
              <p:cNvSpPr txBox="1"/>
              <p:nvPr/>
            </p:nvSpPr>
            <p:spPr>
              <a:xfrm>
                <a:off x="160780" y="2895700"/>
                <a:ext cx="11346174" cy="584775"/>
              </a:xfrm>
              <a:prstGeom prst="rect">
                <a:avLst/>
              </a:prstGeom>
              <a:noFill/>
            </p:spPr>
            <p:txBody>
              <a:bodyPr wrap="square">
                <a:spAutoFit/>
              </a:bodyPr>
              <a:lstStyle/>
              <a:p>
                <a:pPr algn="just"/>
                <a:r>
                  <a:rPr lang="tr-TR" sz="1400" dirty="0"/>
                  <a:t>Elde edilir. Ayrıca </a:t>
                </a:r>
                <a14:m>
                  <m:oMath xmlns:m="http://schemas.openxmlformats.org/officeDocument/2006/math">
                    <m:r>
                      <a:rPr lang="tr-TR" sz="1400" i="1" smtClean="0">
                        <a:latin typeface="Cambria Math" panose="02040503050406030204" pitchFamily="18" charset="0"/>
                        <a:ea typeface="Cambria Math" panose="02040503050406030204" pitchFamily="18" charset="0"/>
                      </a:rPr>
                      <m:t>𝜃</m:t>
                    </m:r>
                    <m:r>
                      <a:rPr lang="tr-TR" sz="1400" b="0" i="1" smtClean="0">
                        <a:latin typeface="Cambria Math" panose="02040503050406030204" pitchFamily="18" charset="0"/>
                        <a:ea typeface="Cambria Math" panose="02040503050406030204" pitchFamily="18" charset="0"/>
                      </a:rPr>
                      <m:t>=</m:t>
                    </m:r>
                    <m:r>
                      <a:rPr lang="tr-TR" sz="1400" b="0" i="1" smtClean="0">
                        <a:latin typeface="Cambria Math" panose="02040503050406030204" pitchFamily="18" charset="0"/>
                        <a:ea typeface="Cambria Math" panose="02040503050406030204" pitchFamily="18" charset="0"/>
                      </a:rPr>
                      <m:t>𝜃</m:t>
                    </m:r>
                    <m:r>
                      <a:rPr lang="tr-TR" sz="1400" b="0" i="1" smtClean="0">
                        <a:latin typeface="Cambria Math" panose="02040503050406030204" pitchFamily="18" charset="0"/>
                        <a:ea typeface="Cambria Math" panose="02040503050406030204" pitchFamily="18" charset="0"/>
                      </a:rPr>
                      <m:t>+45°</m:t>
                    </m:r>
                  </m:oMath>
                </a14:m>
                <a:r>
                  <a:rPr lang="tr-TR" sz="1400" dirty="0"/>
                  <a:t> değeri </a:t>
                </a:r>
                <a14:m>
                  <m:oMath xmlns:m="http://schemas.openxmlformats.org/officeDocument/2006/math">
                    <m:sSub>
                      <m:sSubPr>
                        <m:ctrlPr>
                          <a:rPr lang="tr-TR" sz="1400" i="1" dirty="0" smtClean="0">
                            <a:latin typeface="Cambria Math" panose="02040503050406030204" pitchFamily="18" charset="0"/>
                            <a:ea typeface="Cambria Math" panose="02040503050406030204" pitchFamily="18" charset="0"/>
                          </a:rPr>
                        </m:ctrlPr>
                      </m:sSubPr>
                      <m:e>
                        <m:r>
                          <a:rPr lang="tr-TR" sz="1400" i="1" dirty="0">
                            <a:latin typeface="Cambria Math" panose="02040503050406030204" pitchFamily="18" charset="0"/>
                            <a:ea typeface="Cambria Math" panose="02040503050406030204" pitchFamily="18" charset="0"/>
                          </a:rPr>
                          <m:t>𝜀</m:t>
                        </m:r>
                      </m:e>
                      <m:sub>
                        <m:r>
                          <a:rPr lang="tr-TR" sz="1400" b="0" i="1" dirty="0" smtClean="0">
                            <a:latin typeface="Cambria Math" panose="02040503050406030204" pitchFamily="18" charset="0"/>
                            <a:ea typeface="Cambria Math" panose="02040503050406030204" pitchFamily="18" charset="0"/>
                          </a:rPr>
                          <m:t>𝑥</m:t>
                        </m:r>
                        <m:r>
                          <a:rPr lang="tr-TR" sz="1400" b="0" i="1" dirty="0" smtClean="0">
                            <a:latin typeface="Cambria Math" panose="02040503050406030204" pitchFamily="18" charset="0"/>
                            <a:ea typeface="Cambria Math" panose="02040503050406030204" pitchFamily="18" charset="0"/>
                          </a:rPr>
                          <m:t>′</m:t>
                        </m:r>
                      </m:sub>
                    </m:sSub>
                  </m:oMath>
                </a14:m>
                <a:r>
                  <a:rPr lang="tr-TR" sz="1400" dirty="0"/>
                  <a:t> denkleminde yerine yazılır ve </a:t>
                </a:r>
                <a14:m>
                  <m:oMath xmlns:m="http://schemas.openxmlformats.org/officeDocument/2006/math">
                    <m:func>
                      <m:funcPr>
                        <m:ctrlPr>
                          <a:rPr lang="tr-TR" sz="1400" b="0" i="1" smtClean="0">
                            <a:latin typeface="Cambria Math" panose="02040503050406030204" pitchFamily="18" charset="0"/>
                          </a:rPr>
                        </m:ctrlPr>
                      </m:funcPr>
                      <m:fName>
                        <m:r>
                          <m:rPr>
                            <m:sty m:val="p"/>
                          </m:rPr>
                          <a:rPr lang="tr-TR" sz="1400" b="0" i="0" smtClean="0">
                            <a:latin typeface="Cambria Math" panose="02040503050406030204" pitchFamily="18" charset="0"/>
                          </a:rPr>
                          <m:t>cos</m:t>
                        </m:r>
                      </m:fName>
                      <m:e>
                        <m:d>
                          <m:dPr>
                            <m:ctrlPr>
                              <a:rPr lang="tr-TR" sz="1400" b="0" i="1" smtClean="0">
                                <a:latin typeface="Cambria Math" panose="02040503050406030204" pitchFamily="18" charset="0"/>
                              </a:rPr>
                            </m:ctrlPr>
                          </m:dPr>
                          <m:e>
                            <m:r>
                              <a:rPr lang="tr-TR" sz="1400" b="0" i="1" smtClean="0">
                                <a:latin typeface="Cambria Math" panose="02040503050406030204" pitchFamily="18" charset="0"/>
                              </a:rPr>
                              <m:t>2</m:t>
                            </m:r>
                            <m:r>
                              <a:rPr lang="tr-TR" sz="1400" b="0" i="1" smtClean="0">
                                <a:latin typeface="Cambria Math" panose="02040503050406030204" pitchFamily="18" charset="0"/>
                                <a:ea typeface="Cambria Math" panose="02040503050406030204" pitchFamily="18" charset="0"/>
                              </a:rPr>
                              <m:t>𝜃</m:t>
                            </m:r>
                            <m:r>
                              <a:rPr lang="tr-TR" sz="1400" b="0" i="1" smtClean="0">
                                <a:latin typeface="Cambria Math" panose="02040503050406030204" pitchFamily="18" charset="0"/>
                                <a:ea typeface="Cambria Math" panose="02040503050406030204" pitchFamily="18" charset="0"/>
                              </a:rPr>
                              <m:t>+90</m:t>
                            </m:r>
                          </m:e>
                        </m:d>
                      </m:e>
                    </m:func>
                    <m:r>
                      <a:rPr lang="tr-TR" sz="1400" b="0" i="1" smtClean="0">
                        <a:latin typeface="Cambria Math" panose="02040503050406030204" pitchFamily="18" charset="0"/>
                        <a:ea typeface="Cambria Math" panose="02040503050406030204" pitchFamily="18" charset="0"/>
                      </a:rPr>
                      <m:t>=−</m:t>
                    </m:r>
                    <m:r>
                      <a:rPr lang="tr-TR" sz="1400" b="0" i="1" smtClean="0">
                        <a:latin typeface="Cambria Math" panose="02040503050406030204" pitchFamily="18" charset="0"/>
                        <a:ea typeface="Cambria Math" panose="02040503050406030204" pitchFamily="18" charset="0"/>
                      </a:rPr>
                      <m:t>𝑠𝑖𝑛</m:t>
                    </m:r>
                    <m:r>
                      <a:rPr lang="tr-TR" sz="1400" b="0" i="1" smtClean="0">
                        <a:latin typeface="Cambria Math" panose="02040503050406030204" pitchFamily="18" charset="0"/>
                        <a:ea typeface="Cambria Math" panose="02040503050406030204" pitchFamily="18" charset="0"/>
                      </a:rPr>
                      <m:t>2</m:t>
                    </m:r>
                    <m:r>
                      <a:rPr lang="tr-TR" sz="1400" b="0" i="1" smtClean="0">
                        <a:latin typeface="Cambria Math" panose="02040503050406030204" pitchFamily="18" charset="0"/>
                        <a:ea typeface="Cambria Math" panose="02040503050406030204" pitchFamily="18" charset="0"/>
                      </a:rPr>
                      <m:t>𝜃</m:t>
                    </m:r>
                  </m:oMath>
                </a14:m>
                <a:r>
                  <a:rPr lang="tr-TR" sz="1400" dirty="0"/>
                  <a:t> ve </a:t>
                </a:r>
                <a14:m>
                  <m:oMath xmlns:m="http://schemas.openxmlformats.org/officeDocument/2006/math">
                    <m:func>
                      <m:funcPr>
                        <m:ctrlPr>
                          <a:rPr lang="tr-TR" sz="1400" i="1">
                            <a:latin typeface="Cambria Math" panose="02040503050406030204" pitchFamily="18" charset="0"/>
                          </a:rPr>
                        </m:ctrlPr>
                      </m:funcPr>
                      <m:fName>
                        <m:r>
                          <m:rPr>
                            <m:sty m:val="p"/>
                          </m:rPr>
                          <a:rPr lang="tr-TR" sz="1400" b="0" i="0" smtClean="0">
                            <a:latin typeface="Cambria Math" panose="02040503050406030204" pitchFamily="18" charset="0"/>
                          </a:rPr>
                          <m:t>sin</m:t>
                        </m:r>
                      </m:fName>
                      <m:e>
                        <m:d>
                          <m:dPr>
                            <m:ctrlPr>
                              <a:rPr lang="tr-TR" sz="1400" i="1">
                                <a:latin typeface="Cambria Math" panose="02040503050406030204" pitchFamily="18" charset="0"/>
                              </a:rPr>
                            </m:ctrlPr>
                          </m:dPr>
                          <m:e>
                            <m:r>
                              <a:rPr lang="tr-TR" sz="1400" i="1">
                                <a:latin typeface="Cambria Math" panose="02040503050406030204" pitchFamily="18" charset="0"/>
                              </a:rPr>
                              <m:t>2</m:t>
                            </m:r>
                            <m:r>
                              <a:rPr lang="tr-TR" sz="1400" i="1">
                                <a:latin typeface="Cambria Math" panose="02040503050406030204" pitchFamily="18" charset="0"/>
                                <a:ea typeface="Cambria Math" panose="02040503050406030204" pitchFamily="18" charset="0"/>
                              </a:rPr>
                              <m:t>𝜃</m:t>
                            </m:r>
                            <m:r>
                              <a:rPr lang="tr-TR" sz="1400" i="1">
                                <a:latin typeface="Cambria Math" panose="02040503050406030204" pitchFamily="18" charset="0"/>
                                <a:ea typeface="Cambria Math" panose="02040503050406030204" pitchFamily="18" charset="0"/>
                              </a:rPr>
                              <m:t>+90</m:t>
                            </m:r>
                          </m:e>
                        </m:d>
                      </m:e>
                    </m:func>
                    <m:r>
                      <a:rPr lang="tr-TR" sz="1400" i="1">
                        <a:latin typeface="Cambria Math" panose="02040503050406030204" pitchFamily="18" charset="0"/>
                        <a:ea typeface="Cambria Math" panose="02040503050406030204" pitchFamily="18" charset="0"/>
                      </a:rPr>
                      <m:t>=</m:t>
                    </m:r>
                    <m:r>
                      <a:rPr lang="tr-TR" sz="1400" b="0" i="1" smtClean="0">
                        <a:latin typeface="Cambria Math" panose="02040503050406030204" pitchFamily="18" charset="0"/>
                        <a:ea typeface="Cambria Math" panose="02040503050406030204" pitchFamily="18" charset="0"/>
                      </a:rPr>
                      <m:t>𝑐𝑜𝑠</m:t>
                    </m:r>
                    <m:r>
                      <a:rPr lang="tr-TR" sz="1400" i="1">
                        <a:latin typeface="Cambria Math" panose="02040503050406030204" pitchFamily="18" charset="0"/>
                        <a:ea typeface="Cambria Math" panose="02040503050406030204" pitchFamily="18" charset="0"/>
                      </a:rPr>
                      <m:t>2</m:t>
                    </m:r>
                    <m:r>
                      <a:rPr lang="tr-TR" sz="1400" i="1">
                        <a:latin typeface="Cambria Math" panose="02040503050406030204" pitchFamily="18" charset="0"/>
                        <a:ea typeface="Cambria Math" panose="02040503050406030204" pitchFamily="18" charset="0"/>
                      </a:rPr>
                      <m:t>𝜃</m:t>
                    </m:r>
                  </m:oMath>
                </a14:m>
                <a:r>
                  <a:rPr lang="tr-TR" sz="1400" dirty="0"/>
                  <a:t> eşitlikleri kullanılırsa;  </a:t>
                </a:r>
                <a:endParaRPr lang="en-GB" sz="1400" dirty="0"/>
              </a:p>
              <a:p>
                <a:pPr algn="just"/>
                <a:endParaRPr lang="tr-TR" dirty="0">
                  <a:solidFill>
                    <a:srgbClr val="C00000"/>
                  </a:solidFill>
                </a:endParaRPr>
              </a:p>
            </p:txBody>
          </p:sp>
        </mc:Choice>
        <mc:Fallback xmlns="">
          <p:sp>
            <p:nvSpPr>
              <p:cNvPr id="4" name="TextBox 3">
                <a:extLst>
                  <a:ext uri="{FF2B5EF4-FFF2-40B4-BE49-F238E27FC236}">
                    <a16:creationId xmlns:a16="http://schemas.microsoft.com/office/drawing/2014/main" id="{C7AF253D-908E-9E24-2B47-67F1726893E4}"/>
                  </a:ext>
                </a:extLst>
              </p:cNvPr>
              <p:cNvSpPr txBox="1">
                <a:spLocks noRot="1" noChangeAspect="1" noMove="1" noResize="1" noEditPoints="1" noAdjustHandles="1" noChangeArrowheads="1" noChangeShapeType="1" noTextEdit="1"/>
              </p:cNvSpPr>
              <p:nvPr/>
            </p:nvSpPr>
            <p:spPr>
              <a:xfrm>
                <a:off x="160780" y="2895700"/>
                <a:ext cx="11346174" cy="584775"/>
              </a:xfrm>
              <a:prstGeom prst="rect">
                <a:avLst/>
              </a:prstGeom>
              <a:blipFill>
                <a:blip r:embed="rId4"/>
                <a:stretch>
                  <a:fillRect l="-161" t="-312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6D78CF2C-0BBB-90CA-506B-95A1A6428B65}"/>
                  </a:ext>
                </a:extLst>
              </p:cNvPr>
              <p:cNvSpPr txBox="1"/>
              <p:nvPr/>
            </p:nvSpPr>
            <p:spPr>
              <a:xfrm>
                <a:off x="18588" y="5260096"/>
                <a:ext cx="12010804" cy="589970"/>
              </a:xfrm>
              <a:prstGeom prst="rect">
                <a:avLst/>
              </a:prstGeom>
              <a:noFill/>
            </p:spPr>
            <p:txBody>
              <a:bodyPr wrap="square">
                <a:spAutoFit/>
              </a:bodyPr>
              <a:lstStyle/>
              <a:p>
                <a:pPr algn="just"/>
                <a:r>
                  <a:rPr lang="tr-TR" sz="1400" dirty="0">
                    <a:solidFill>
                      <a:schemeClr val="tx1"/>
                    </a:solidFill>
                  </a:rPr>
                  <a:t>Böylece </a:t>
                </a:r>
                <a14:m>
                  <m:oMath xmlns:m="http://schemas.openxmlformats.org/officeDocument/2006/math">
                    <m:sSub>
                      <m:sSubPr>
                        <m:ctrlPr>
                          <a:rPr lang="tr-TR" sz="1400" i="1">
                            <a:solidFill>
                              <a:schemeClr val="tx1"/>
                            </a:solidFill>
                            <a:latin typeface="Cambria Math" panose="02040503050406030204" pitchFamily="18" charset="0"/>
                            <a:ea typeface="Cambria Math" panose="02040503050406030204" pitchFamily="18" charset="0"/>
                          </a:rPr>
                        </m:ctrlPr>
                      </m:sSubPr>
                      <m:e>
                        <m:r>
                          <a:rPr lang="tr-TR" sz="1400" i="1">
                            <a:solidFill>
                              <a:schemeClr val="tx1"/>
                            </a:solidFill>
                            <a:latin typeface="Cambria Math" panose="02040503050406030204" pitchFamily="18" charset="0"/>
                            <a:ea typeface="Cambria Math" panose="02040503050406030204" pitchFamily="18" charset="0"/>
                          </a:rPr>
                          <m:t>𝛾</m:t>
                        </m:r>
                      </m:e>
                      <m:sub>
                        <m:r>
                          <a:rPr lang="tr-TR" sz="1400" i="1">
                            <a:solidFill>
                              <a:schemeClr val="tx1"/>
                            </a:solidFill>
                            <a:latin typeface="Cambria Math" panose="02040503050406030204" pitchFamily="18" charset="0"/>
                            <a:ea typeface="Cambria Math" panose="02040503050406030204" pitchFamily="18" charset="0"/>
                          </a:rPr>
                          <m:t>𝑥</m:t>
                        </m:r>
                        <m:r>
                          <a:rPr lang="tr-TR" sz="1400" i="1">
                            <a:solidFill>
                              <a:schemeClr val="tx1"/>
                            </a:solidFill>
                            <a:latin typeface="Cambria Math" panose="02040503050406030204" pitchFamily="18" charset="0"/>
                            <a:ea typeface="Cambria Math" panose="02040503050406030204" pitchFamily="18" charset="0"/>
                          </a:rPr>
                          <m:t>′</m:t>
                        </m:r>
                        <m:r>
                          <a:rPr lang="tr-TR" sz="1400" i="1">
                            <a:solidFill>
                              <a:schemeClr val="tx1"/>
                            </a:solidFill>
                            <a:latin typeface="Cambria Math" panose="02040503050406030204" pitchFamily="18" charset="0"/>
                            <a:ea typeface="Cambria Math" panose="02040503050406030204" pitchFamily="18" charset="0"/>
                          </a:rPr>
                          <m:t>𝑦</m:t>
                        </m:r>
                        <m:r>
                          <a:rPr lang="tr-TR" sz="1400" i="1">
                            <a:solidFill>
                              <a:schemeClr val="tx1"/>
                            </a:solidFill>
                            <a:latin typeface="Cambria Math" panose="02040503050406030204" pitchFamily="18" charset="0"/>
                            <a:ea typeface="Cambria Math" panose="02040503050406030204" pitchFamily="18" charset="0"/>
                          </a:rPr>
                          <m:t>′</m:t>
                        </m:r>
                      </m:sub>
                    </m:sSub>
                  </m:oMath>
                </a14:m>
                <a:r>
                  <a:rPr lang="tr-TR" sz="1400" dirty="0">
                    <a:solidFill>
                      <a:schemeClr val="tx1"/>
                    </a:solidFill>
                  </a:rPr>
                  <a:t> kayma gerilmesi x’ ve y’ doğrultusundaki normal gerilmeler ve dönmüş eksen takımındaki açıortay cinsinden ifade edilmiş olur. Son olarak </a:t>
                </a:r>
                <a14:m>
                  <m:oMath xmlns:m="http://schemas.openxmlformats.org/officeDocument/2006/math">
                    <m:r>
                      <a:rPr lang="tr-TR" sz="1400" b="0" i="1" smtClean="0">
                        <a:solidFill>
                          <a:schemeClr val="tx1"/>
                        </a:solidFill>
                        <a:latin typeface="Cambria Math" panose="02040503050406030204" pitchFamily="18" charset="0"/>
                      </a:rPr>
                      <m:t>(</m:t>
                    </m:r>
                    <m:sSub>
                      <m:sSubPr>
                        <m:ctrlPr>
                          <a:rPr lang="tr-TR" sz="1400" b="0" i="1" smtClean="0">
                            <a:solidFill>
                              <a:schemeClr val="tx1"/>
                            </a:solidFill>
                            <a:latin typeface="Cambria Math" panose="02040503050406030204" pitchFamily="18" charset="0"/>
                          </a:rPr>
                        </m:ctrlPr>
                      </m:sSubPr>
                      <m:e>
                        <m:r>
                          <a:rPr lang="tr-TR" sz="1400" b="0" i="1" smtClean="0">
                            <a:solidFill>
                              <a:schemeClr val="tx1"/>
                            </a:solidFill>
                            <a:latin typeface="Cambria Math" panose="02040503050406030204" pitchFamily="18" charset="0"/>
                            <a:ea typeface="Cambria Math" panose="02040503050406030204" pitchFamily="18" charset="0"/>
                          </a:rPr>
                          <m:t>𝜀</m:t>
                        </m:r>
                      </m:e>
                      <m:sub>
                        <m:sSup>
                          <m:sSupPr>
                            <m:ctrlPr>
                              <a:rPr lang="tr-TR" sz="1400" b="0" i="1" smtClean="0">
                                <a:solidFill>
                                  <a:schemeClr val="tx1"/>
                                </a:solidFill>
                                <a:latin typeface="Cambria Math" panose="02040503050406030204" pitchFamily="18" charset="0"/>
                              </a:rPr>
                            </m:ctrlPr>
                          </m:sSupPr>
                          <m:e>
                            <m:r>
                              <a:rPr lang="tr-TR" sz="1400" b="0" i="1" smtClean="0">
                                <a:solidFill>
                                  <a:schemeClr val="tx1"/>
                                </a:solidFill>
                                <a:latin typeface="Cambria Math" panose="02040503050406030204" pitchFamily="18" charset="0"/>
                              </a:rPr>
                              <m:t>𝑥</m:t>
                            </m:r>
                          </m:e>
                          <m:sup>
                            <m:r>
                              <a:rPr lang="tr-TR" sz="1400" b="0" i="1" smtClean="0">
                                <a:solidFill>
                                  <a:schemeClr val="tx1"/>
                                </a:solidFill>
                                <a:latin typeface="Cambria Math" panose="02040503050406030204" pitchFamily="18" charset="0"/>
                              </a:rPr>
                              <m:t>′</m:t>
                            </m:r>
                          </m:sup>
                        </m:sSup>
                      </m:sub>
                    </m:sSub>
                    <m:r>
                      <a:rPr lang="tr-TR" sz="1400" b="0" i="1" smtClean="0">
                        <a:solidFill>
                          <a:schemeClr val="tx1"/>
                        </a:solidFill>
                        <a:latin typeface="Cambria Math" panose="02040503050406030204" pitchFamily="18" charset="0"/>
                      </a:rPr>
                      <m:t>+</m:t>
                    </m:r>
                    <m:sSub>
                      <m:sSubPr>
                        <m:ctrlPr>
                          <a:rPr lang="tr-TR" sz="1400" i="1">
                            <a:solidFill>
                              <a:schemeClr val="tx1"/>
                            </a:solidFill>
                            <a:latin typeface="Cambria Math" panose="02040503050406030204" pitchFamily="18" charset="0"/>
                          </a:rPr>
                        </m:ctrlPr>
                      </m:sSubPr>
                      <m:e>
                        <m:r>
                          <a:rPr lang="tr-TR" sz="1400" i="1">
                            <a:solidFill>
                              <a:schemeClr val="tx1"/>
                            </a:solidFill>
                            <a:latin typeface="Cambria Math" panose="02040503050406030204" pitchFamily="18" charset="0"/>
                            <a:ea typeface="Cambria Math" panose="02040503050406030204" pitchFamily="18" charset="0"/>
                          </a:rPr>
                          <m:t>𝜀</m:t>
                        </m:r>
                      </m:e>
                      <m:sub>
                        <m:sSup>
                          <m:sSupPr>
                            <m:ctrlPr>
                              <a:rPr lang="tr-TR" sz="1400" i="1">
                                <a:solidFill>
                                  <a:schemeClr val="tx1"/>
                                </a:solidFill>
                                <a:latin typeface="Cambria Math" panose="02040503050406030204" pitchFamily="18" charset="0"/>
                              </a:rPr>
                            </m:ctrlPr>
                          </m:sSupPr>
                          <m:e>
                            <m:r>
                              <a:rPr lang="tr-TR" sz="1400" b="0" i="1" smtClean="0">
                                <a:solidFill>
                                  <a:schemeClr val="tx1"/>
                                </a:solidFill>
                                <a:latin typeface="Cambria Math" panose="02040503050406030204" pitchFamily="18" charset="0"/>
                              </a:rPr>
                              <m:t>𝑦</m:t>
                            </m:r>
                          </m:e>
                          <m:sup>
                            <m:r>
                              <a:rPr lang="tr-TR" sz="1400" i="1">
                                <a:solidFill>
                                  <a:schemeClr val="tx1"/>
                                </a:solidFill>
                                <a:latin typeface="Cambria Math" panose="02040503050406030204" pitchFamily="18" charset="0"/>
                              </a:rPr>
                              <m:t>′</m:t>
                            </m:r>
                          </m:sup>
                        </m:sSup>
                      </m:sub>
                    </m:sSub>
                    <m:r>
                      <a:rPr lang="tr-TR" sz="1400" b="0" i="1" smtClean="0">
                        <a:solidFill>
                          <a:schemeClr val="tx1"/>
                        </a:solidFill>
                        <a:latin typeface="Cambria Math" panose="02040503050406030204" pitchFamily="18" charset="0"/>
                      </a:rPr>
                      <m:t>=</m:t>
                    </m:r>
                    <m:sSub>
                      <m:sSubPr>
                        <m:ctrlPr>
                          <a:rPr lang="tr-TR" sz="1400" i="1">
                            <a:solidFill>
                              <a:schemeClr val="tx1"/>
                            </a:solidFill>
                            <a:latin typeface="Cambria Math" panose="02040503050406030204" pitchFamily="18" charset="0"/>
                          </a:rPr>
                        </m:ctrlPr>
                      </m:sSubPr>
                      <m:e>
                        <m:r>
                          <a:rPr lang="tr-TR" sz="1400" i="1">
                            <a:solidFill>
                              <a:schemeClr val="tx1"/>
                            </a:solidFill>
                            <a:latin typeface="Cambria Math" panose="02040503050406030204" pitchFamily="18" charset="0"/>
                            <a:ea typeface="Cambria Math" panose="02040503050406030204" pitchFamily="18" charset="0"/>
                          </a:rPr>
                          <m:t>𝜀</m:t>
                        </m:r>
                      </m:e>
                      <m:sub>
                        <m:r>
                          <a:rPr lang="tr-TR" sz="1400" b="0" i="1" smtClean="0">
                            <a:solidFill>
                              <a:schemeClr val="tx1"/>
                            </a:solidFill>
                            <a:latin typeface="Cambria Math" panose="02040503050406030204" pitchFamily="18" charset="0"/>
                          </a:rPr>
                          <m:t>𝑥</m:t>
                        </m:r>
                      </m:sub>
                    </m:sSub>
                    <m:r>
                      <a:rPr lang="tr-TR" sz="1400" i="1">
                        <a:solidFill>
                          <a:schemeClr val="tx1"/>
                        </a:solidFill>
                        <a:latin typeface="Cambria Math" panose="02040503050406030204" pitchFamily="18" charset="0"/>
                      </a:rPr>
                      <m:t>+</m:t>
                    </m:r>
                    <m:sSub>
                      <m:sSubPr>
                        <m:ctrlPr>
                          <a:rPr lang="tr-TR" sz="1400" i="1">
                            <a:solidFill>
                              <a:schemeClr val="tx1"/>
                            </a:solidFill>
                            <a:latin typeface="Cambria Math" panose="02040503050406030204" pitchFamily="18" charset="0"/>
                          </a:rPr>
                        </m:ctrlPr>
                      </m:sSubPr>
                      <m:e>
                        <m:r>
                          <a:rPr lang="tr-TR" sz="1400" i="1">
                            <a:solidFill>
                              <a:schemeClr val="tx1"/>
                            </a:solidFill>
                            <a:latin typeface="Cambria Math" panose="02040503050406030204" pitchFamily="18" charset="0"/>
                            <a:ea typeface="Cambria Math" panose="02040503050406030204" pitchFamily="18" charset="0"/>
                          </a:rPr>
                          <m:t>𝜀</m:t>
                        </m:r>
                      </m:e>
                      <m:sub>
                        <m:r>
                          <a:rPr lang="tr-TR" sz="1400" b="0" i="1" smtClean="0">
                            <a:solidFill>
                              <a:schemeClr val="tx1"/>
                            </a:solidFill>
                            <a:latin typeface="Cambria Math" panose="02040503050406030204" pitchFamily="18" charset="0"/>
                          </a:rPr>
                          <m:t>𝑦</m:t>
                        </m:r>
                      </m:sub>
                    </m:sSub>
                    <m:r>
                      <a:rPr lang="tr-TR" sz="1400" b="0" i="1" smtClean="0">
                        <a:solidFill>
                          <a:schemeClr val="tx1"/>
                        </a:solidFill>
                        <a:latin typeface="Cambria Math" panose="02040503050406030204" pitchFamily="18" charset="0"/>
                      </a:rPr>
                      <m:t>)</m:t>
                    </m:r>
                  </m:oMath>
                </a14:m>
                <a:r>
                  <a:rPr lang="tr-TR" sz="1400" dirty="0">
                    <a:solidFill>
                      <a:schemeClr val="tx1"/>
                    </a:solidFill>
                  </a:rPr>
                  <a:t> ifadesi kullanılırsa, </a:t>
                </a:r>
              </a:p>
            </p:txBody>
          </p:sp>
        </mc:Choice>
        <mc:Fallback xmlns="">
          <p:sp>
            <p:nvSpPr>
              <p:cNvPr id="9" name="TextBox 8">
                <a:extLst>
                  <a:ext uri="{FF2B5EF4-FFF2-40B4-BE49-F238E27FC236}">
                    <a16:creationId xmlns:a16="http://schemas.microsoft.com/office/drawing/2014/main" id="{6D78CF2C-0BBB-90CA-506B-95A1A6428B65}"/>
                  </a:ext>
                </a:extLst>
              </p:cNvPr>
              <p:cNvSpPr txBox="1">
                <a:spLocks noRot="1" noChangeAspect="1" noMove="1" noResize="1" noEditPoints="1" noAdjustHandles="1" noChangeArrowheads="1" noChangeShapeType="1" noTextEdit="1"/>
              </p:cNvSpPr>
              <p:nvPr/>
            </p:nvSpPr>
            <p:spPr>
              <a:xfrm>
                <a:off x="18588" y="5260096"/>
                <a:ext cx="12010804" cy="589970"/>
              </a:xfrm>
              <a:prstGeom prst="rect">
                <a:avLst/>
              </a:prstGeom>
              <a:blipFill>
                <a:blip r:embed="rId5"/>
                <a:stretch>
                  <a:fillRect l="-152" t="-2062" b="-5155"/>
                </a:stretch>
              </a:blipFill>
            </p:spPr>
            <p:txBody>
              <a:bodyPr/>
              <a:lstStyle/>
              <a:p>
                <a:r>
                  <a:rPr lang="en-GB">
                    <a:noFill/>
                  </a:rPr>
                  <a:t> </a:t>
                </a:r>
              </a:p>
            </p:txBody>
          </p:sp>
        </mc:Fallback>
      </mc:AlternateContent>
      <p:pic>
        <p:nvPicPr>
          <p:cNvPr id="13" name="Picture 12">
            <a:extLst>
              <a:ext uri="{FF2B5EF4-FFF2-40B4-BE49-F238E27FC236}">
                <a16:creationId xmlns:a16="http://schemas.microsoft.com/office/drawing/2014/main" id="{3A41DECE-343B-CAFE-B3B9-E0DDD79ACD11}"/>
              </a:ext>
            </a:extLst>
          </p:cNvPr>
          <p:cNvPicPr>
            <a:picLocks noChangeAspect="1"/>
          </p:cNvPicPr>
          <p:nvPr/>
        </p:nvPicPr>
        <p:blipFill>
          <a:blip r:embed="rId6"/>
          <a:stretch>
            <a:fillRect/>
          </a:stretch>
        </p:blipFill>
        <p:spPr>
          <a:xfrm>
            <a:off x="3426405" y="3290875"/>
            <a:ext cx="3657600" cy="619125"/>
          </a:xfrm>
          <a:prstGeom prst="rect">
            <a:avLst/>
          </a:prstGeom>
          <a:ln>
            <a:solidFill>
              <a:schemeClr val="tx1"/>
            </a:solidFill>
          </a:ln>
        </p:spPr>
      </p:pic>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7C0F56CA-A8A2-8AE0-4959-D82C96D49F7D}"/>
                  </a:ext>
                </a:extLst>
              </p:cNvPr>
              <p:cNvSpPr txBox="1"/>
              <p:nvPr/>
            </p:nvSpPr>
            <p:spPr>
              <a:xfrm>
                <a:off x="160780" y="839751"/>
                <a:ext cx="11642756" cy="324769"/>
              </a:xfrm>
              <a:prstGeom prst="rect">
                <a:avLst/>
              </a:prstGeom>
              <a:noFill/>
            </p:spPr>
            <p:txBody>
              <a:bodyPr wrap="square">
                <a:spAutoFit/>
              </a:bodyPr>
              <a:lstStyle/>
              <a:p>
                <a:r>
                  <a:rPr kumimoji="0" lang="tr-TR" sz="1400" b="0" i="0" u="none" strike="noStrike" kern="1200" cap="none" spc="0" normalizeH="0" baseline="0" noProof="0" dirty="0">
                    <a:ln>
                      <a:noFill/>
                    </a:ln>
                    <a:solidFill>
                      <a:srgbClr val="000000"/>
                    </a:solidFill>
                    <a:effectLst/>
                    <a:uLnTx/>
                    <a:uFillTx/>
                    <a:latin typeface="Gill Sans MT" panose="020B0502020104020203"/>
                  </a:rPr>
                  <a:t>Kayma şekil değiştirmesi </a:t>
                </a:r>
                <a14:m>
                  <m:oMath xmlns:m="http://schemas.openxmlformats.org/officeDocument/2006/math">
                    <m:sSub>
                      <m:sSubPr>
                        <m:ctrlPr>
                          <a:rPr kumimoji="0" lang="tr-TR" sz="1400" b="0" i="1" u="none" strike="noStrike" kern="1200" cap="none" spc="0" normalizeH="0" baseline="0" noProof="0">
                            <a:ln>
                              <a:noFill/>
                            </a:ln>
                            <a:solidFill>
                              <a:srgbClr val="000000"/>
                            </a:solidFill>
                            <a:effectLst/>
                            <a:uLnTx/>
                            <a:uFillTx/>
                            <a:latin typeface="Cambria Math" panose="02040503050406030204" pitchFamily="18" charset="0"/>
                            <a:ea typeface="Cambria Math" panose="02040503050406030204" pitchFamily="18" charset="0"/>
                          </a:rPr>
                        </m:ctrlPr>
                      </m:sSubPr>
                      <m:e>
                        <m:r>
                          <a:rPr kumimoji="0" lang="tr-TR" sz="14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rPr>
                          <m:t>𝛾</m:t>
                        </m:r>
                      </m:e>
                      <m:sub>
                        <m:r>
                          <a:rPr kumimoji="0" lang="tr-TR" sz="14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rPr>
                          <m:t>𝑥</m:t>
                        </m:r>
                        <m:r>
                          <a:rPr kumimoji="0" lang="tr-TR" sz="14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rPr>
                          <m:t>′</m:t>
                        </m:r>
                        <m:r>
                          <a:rPr kumimoji="0" lang="tr-TR" sz="1400" b="0" i="1" u="none" strike="noStrike" kern="1200" cap="none" spc="0" normalizeH="0" baseline="0" noProof="0">
                            <a:ln>
                              <a:noFill/>
                            </a:ln>
                            <a:solidFill>
                              <a:srgbClr val="000000"/>
                            </a:solidFill>
                            <a:effectLst/>
                            <a:uLnTx/>
                            <a:uFillTx/>
                            <a:latin typeface="Cambria Math" panose="02040503050406030204" pitchFamily="18" charset="0"/>
                            <a:ea typeface="Cambria Math" panose="02040503050406030204" pitchFamily="18" charset="0"/>
                          </a:rPr>
                          <m:t>𝑦</m:t>
                        </m:r>
                        <m:r>
                          <a:rPr kumimoji="0" lang="tr-TR" sz="1400" b="0" i="1" u="none" strike="noStrike" kern="1200" cap="none" spc="0" normalizeH="0" baseline="0" noProof="0">
                            <a:ln>
                              <a:noFill/>
                            </a:ln>
                            <a:solidFill>
                              <a:srgbClr val="000000"/>
                            </a:solidFill>
                            <a:effectLst/>
                            <a:uLnTx/>
                            <a:uFillTx/>
                            <a:latin typeface="Cambria Math" panose="02040503050406030204" pitchFamily="18" charset="0"/>
                            <a:ea typeface="Cambria Math" panose="02040503050406030204" pitchFamily="18" charset="0"/>
                          </a:rPr>
                          <m:t>′</m:t>
                        </m:r>
                      </m:sub>
                    </m:sSub>
                  </m:oMath>
                </a14:m>
                <a:r>
                  <a:rPr lang="tr-TR" sz="1400" dirty="0"/>
                  <a:t> için ise </a:t>
                </a:r>
                <a14:m>
                  <m:oMath xmlns:m="http://schemas.openxmlformats.org/officeDocument/2006/math">
                    <m:r>
                      <a:rPr lang="tr-TR" sz="1400" i="1" smtClean="0">
                        <a:latin typeface="Cambria Math" panose="02040503050406030204" pitchFamily="18" charset="0"/>
                        <a:ea typeface="Cambria Math" panose="02040503050406030204" pitchFamily="18" charset="0"/>
                      </a:rPr>
                      <m:t>𝜃</m:t>
                    </m:r>
                    <m:r>
                      <a:rPr lang="tr-TR" sz="1400" b="0" i="1" smtClean="0">
                        <a:latin typeface="Cambria Math" panose="02040503050406030204" pitchFamily="18" charset="0"/>
                        <a:ea typeface="Cambria Math" panose="02040503050406030204" pitchFamily="18" charset="0"/>
                      </a:rPr>
                      <m:t>=45°</m:t>
                    </m:r>
                  </m:oMath>
                </a14:m>
                <a:r>
                  <a:rPr lang="tr-TR" sz="1400" dirty="0"/>
                  <a:t> </a:t>
                </a:r>
                <a:r>
                  <a:rPr lang="tr-TR" sz="1400" dirty="0" err="1"/>
                  <a:t>lik</a:t>
                </a:r>
                <a:r>
                  <a:rPr lang="tr-TR" sz="1400" dirty="0"/>
                  <a:t> bir açıortay dikkate alınır ve denklemde yerine yazılarak </a:t>
                </a:r>
                <a14:m>
                  <m:oMath xmlns:m="http://schemas.openxmlformats.org/officeDocument/2006/math">
                    <m:sSub>
                      <m:sSubPr>
                        <m:ctrlPr>
                          <a:rPr lang="tr-TR" sz="1400" i="1" smtClean="0">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𝛾</m:t>
                        </m:r>
                      </m:e>
                      <m:sub>
                        <m:r>
                          <a:rPr lang="tr-TR" sz="1400" b="0" i="1" smtClean="0">
                            <a:latin typeface="Cambria Math" panose="02040503050406030204" pitchFamily="18" charset="0"/>
                          </a:rPr>
                          <m:t>𝑥𝑦</m:t>
                        </m:r>
                      </m:sub>
                    </m:sSub>
                  </m:oMath>
                </a14:m>
                <a:r>
                  <a:rPr lang="tr-TR" sz="1400" dirty="0"/>
                  <a:t> için düzenlenirse;</a:t>
                </a:r>
                <a:endParaRPr lang="en-GB" sz="1400" dirty="0"/>
              </a:p>
            </p:txBody>
          </p:sp>
        </mc:Choice>
        <mc:Fallback xmlns="">
          <p:sp>
            <p:nvSpPr>
              <p:cNvPr id="16" name="TextBox 15">
                <a:extLst>
                  <a:ext uri="{FF2B5EF4-FFF2-40B4-BE49-F238E27FC236}">
                    <a16:creationId xmlns:a16="http://schemas.microsoft.com/office/drawing/2014/main" id="{7C0F56CA-A8A2-8AE0-4959-D82C96D49F7D}"/>
                  </a:ext>
                </a:extLst>
              </p:cNvPr>
              <p:cNvSpPr txBox="1">
                <a:spLocks noRot="1" noChangeAspect="1" noMove="1" noResize="1" noEditPoints="1" noAdjustHandles="1" noChangeArrowheads="1" noChangeShapeType="1" noTextEdit="1"/>
              </p:cNvSpPr>
              <p:nvPr/>
            </p:nvSpPr>
            <p:spPr>
              <a:xfrm>
                <a:off x="160780" y="839751"/>
                <a:ext cx="11642756" cy="324769"/>
              </a:xfrm>
              <a:prstGeom prst="rect">
                <a:avLst/>
              </a:prstGeom>
              <a:blipFill>
                <a:blip r:embed="rId7"/>
                <a:stretch>
                  <a:fillRect l="-157" t="-3774" b="-15094"/>
                </a:stretch>
              </a:blipFill>
            </p:spPr>
            <p:txBody>
              <a:bodyPr/>
              <a:lstStyle/>
              <a:p>
                <a:r>
                  <a:rPr lang="en-GB">
                    <a:noFill/>
                  </a:rPr>
                  <a:t> </a:t>
                </a:r>
              </a:p>
            </p:txBody>
          </p:sp>
        </mc:Fallback>
      </mc:AlternateContent>
      <p:pic>
        <p:nvPicPr>
          <p:cNvPr id="18" name="Picture 17">
            <a:extLst>
              <a:ext uri="{FF2B5EF4-FFF2-40B4-BE49-F238E27FC236}">
                <a16:creationId xmlns:a16="http://schemas.microsoft.com/office/drawing/2014/main" id="{D8657887-AA04-7AE6-1F12-759BF7103A38}"/>
              </a:ext>
            </a:extLst>
          </p:cNvPr>
          <p:cNvPicPr>
            <a:picLocks noChangeAspect="1"/>
          </p:cNvPicPr>
          <p:nvPr/>
        </p:nvPicPr>
        <p:blipFill>
          <a:blip r:embed="rId8"/>
          <a:stretch>
            <a:fillRect/>
          </a:stretch>
        </p:blipFill>
        <p:spPr>
          <a:xfrm>
            <a:off x="7744776" y="1225168"/>
            <a:ext cx="1529525" cy="1513166"/>
          </a:xfrm>
          <a:prstGeom prst="rect">
            <a:avLst/>
          </a:prstGeom>
          <a:ln>
            <a:solidFill>
              <a:schemeClr val="tx1"/>
            </a:solidFill>
          </a:ln>
        </p:spPr>
      </p:pic>
      <p:pic>
        <p:nvPicPr>
          <p:cNvPr id="20" name="Picture 19">
            <a:extLst>
              <a:ext uri="{FF2B5EF4-FFF2-40B4-BE49-F238E27FC236}">
                <a16:creationId xmlns:a16="http://schemas.microsoft.com/office/drawing/2014/main" id="{E78C4AAB-C08C-4204-C053-39F3220FBB8E}"/>
              </a:ext>
            </a:extLst>
          </p:cNvPr>
          <p:cNvPicPr>
            <a:picLocks noChangeAspect="1"/>
          </p:cNvPicPr>
          <p:nvPr/>
        </p:nvPicPr>
        <p:blipFill>
          <a:blip r:embed="rId9"/>
          <a:stretch>
            <a:fillRect/>
          </a:stretch>
        </p:blipFill>
        <p:spPr>
          <a:xfrm>
            <a:off x="4104473" y="1977565"/>
            <a:ext cx="2733675" cy="381000"/>
          </a:xfrm>
          <a:prstGeom prst="rect">
            <a:avLst/>
          </a:prstGeom>
          <a:ln>
            <a:solidFill>
              <a:schemeClr val="tx1"/>
            </a:solidFill>
          </a:ln>
        </p:spPr>
      </p:pic>
      <p:pic>
        <p:nvPicPr>
          <p:cNvPr id="22" name="Picture 21">
            <a:extLst>
              <a:ext uri="{FF2B5EF4-FFF2-40B4-BE49-F238E27FC236}">
                <a16:creationId xmlns:a16="http://schemas.microsoft.com/office/drawing/2014/main" id="{3867F387-E001-50BC-3B44-689AD2549E59}"/>
              </a:ext>
            </a:extLst>
          </p:cNvPr>
          <p:cNvPicPr>
            <a:picLocks noChangeAspect="1"/>
          </p:cNvPicPr>
          <p:nvPr/>
        </p:nvPicPr>
        <p:blipFill>
          <a:blip r:embed="rId10"/>
          <a:stretch>
            <a:fillRect/>
          </a:stretch>
        </p:blipFill>
        <p:spPr>
          <a:xfrm>
            <a:off x="4389480" y="2466872"/>
            <a:ext cx="2009775" cy="381000"/>
          </a:xfrm>
          <a:prstGeom prst="rect">
            <a:avLst/>
          </a:prstGeom>
          <a:ln>
            <a:solidFill>
              <a:schemeClr val="tx1"/>
            </a:solidFill>
          </a:ln>
        </p:spPr>
      </p:pic>
      <p:pic>
        <p:nvPicPr>
          <p:cNvPr id="25" name="Picture 24">
            <a:extLst>
              <a:ext uri="{FF2B5EF4-FFF2-40B4-BE49-F238E27FC236}">
                <a16:creationId xmlns:a16="http://schemas.microsoft.com/office/drawing/2014/main" id="{BA99560E-F203-276B-748E-54FDE096C91B}"/>
              </a:ext>
            </a:extLst>
          </p:cNvPr>
          <p:cNvPicPr>
            <a:picLocks noChangeAspect="1"/>
          </p:cNvPicPr>
          <p:nvPr/>
        </p:nvPicPr>
        <p:blipFill>
          <a:blip r:embed="rId11"/>
          <a:stretch>
            <a:fillRect/>
          </a:stretch>
        </p:blipFill>
        <p:spPr>
          <a:xfrm>
            <a:off x="3432442" y="4065944"/>
            <a:ext cx="3651563" cy="573687"/>
          </a:xfrm>
          <a:prstGeom prst="rect">
            <a:avLst/>
          </a:prstGeom>
          <a:ln>
            <a:solidFill>
              <a:schemeClr val="tx1"/>
            </a:solidFill>
          </a:ln>
        </p:spPr>
      </p:pic>
      <p:pic>
        <p:nvPicPr>
          <p:cNvPr id="27" name="Picture 26">
            <a:extLst>
              <a:ext uri="{FF2B5EF4-FFF2-40B4-BE49-F238E27FC236}">
                <a16:creationId xmlns:a16="http://schemas.microsoft.com/office/drawing/2014/main" id="{43BDF8D5-EF36-E21E-D181-0F5D3CD0A4C8}"/>
              </a:ext>
            </a:extLst>
          </p:cNvPr>
          <p:cNvPicPr>
            <a:picLocks noChangeAspect="1"/>
          </p:cNvPicPr>
          <p:nvPr/>
        </p:nvPicPr>
        <p:blipFill>
          <a:blip r:embed="rId12"/>
          <a:stretch>
            <a:fillRect/>
          </a:stretch>
        </p:blipFill>
        <p:spPr>
          <a:xfrm>
            <a:off x="4227779" y="4795575"/>
            <a:ext cx="2324100" cy="390525"/>
          </a:xfrm>
          <a:prstGeom prst="rect">
            <a:avLst/>
          </a:prstGeom>
          <a:ln>
            <a:solidFill>
              <a:schemeClr val="tx1"/>
            </a:solidFill>
          </a:ln>
        </p:spPr>
      </p:pic>
      <p:pic>
        <p:nvPicPr>
          <p:cNvPr id="29" name="Picture 28">
            <a:extLst>
              <a:ext uri="{FF2B5EF4-FFF2-40B4-BE49-F238E27FC236}">
                <a16:creationId xmlns:a16="http://schemas.microsoft.com/office/drawing/2014/main" id="{9711EA3C-35D8-B3A2-3E21-D798CE720AB3}"/>
              </a:ext>
            </a:extLst>
          </p:cNvPr>
          <p:cNvPicPr>
            <a:picLocks noChangeAspect="1"/>
          </p:cNvPicPr>
          <p:nvPr/>
        </p:nvPicPr>
        <p:blipFill>
          <a:blip r:embed="rId13"/>
          <a:stretch>
            <a:fillRect/>
          </a:stretch>
        </p:blipFill>
        <p:spPr>
          <a:xfrm>
            <a:off x="3899685" y="5974747"/>
            <a:ext cx="3143250" cy="400050"/>
          </a:xfrm>
          <a:prstGeom prst="rect">
            <a:avLst/>
          </a:prstGeom>
          <a:ln>
            <a:solidFill>
              <a:schemeClr val="tx1"/>
            </a:solidFill>
          </a:ln>
        </p:spPr>
      </p:pic>
    </p:spTree>
    <p:extLst>
      <p:ext uri="{BB962C8B-B14F-4D97-AF65-F5344CB8AC3E}">
        <p14:creationId xmlns:p14="http://schemas.microsoft.com/office/powerpoint/2010/main" val="28153381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14</a:t>
            </a:fld>
            <a:endParaRPr lang="tr-TR" dirty="0"/>
          </a:p>
        </p:txBody>
      </p:sp>
      <p:sp>
        <p:nvSpPr>
          <p:cNvPr id="11" name="Title 1">
            <a:extLst>
              <a:ext uri="{FF2B5EF4-FFF2-40B4-BE49-F238E27FC236}">
                <a16:creationId xmlns:a16="http://schemas.microsoft.com/office/drawing/2014/main" id="{6216590F-D7DA-F89F-A357-2F8C335DFF79}"/>
              </a:ext>
            </a:extLst>
          </p:cNvPr>
          <p:cNvSpPr txBox="1">
            <a:spLocks/>
          </p:cNvSpPr>
          <p:nvPr/>
        </p:nvSpPr>
        <p:spPr bwMode="black">
          <a:xfrm>
            <a:off x="13321" y="20070"/>
            <a:ext cx="8714220" cy="648794"/>
          </a:xfrm>
          <a:prstGeom prst="rect">
            <a:avLst/>
          </a:prstGeom>
          <a:solidFill>
            <a:srgbClr val="FFFFFF"/>
          </a:solidFill>
          <a:ln w="31750" cap="sq">
            <a:solidFill>
              <a:srgbClr val="404040"/>
            </a:solidFill>
            <a:miter lim="800000"/>
          </a:ln>
        </p:spPr>
        <p:txBody>
          <a:bodyPr vert="horz" lIns="182880" tIns="182880" rIns="182880" bIns="182880" rtlCol="0" anchor="b">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MOHR ÇEMBERİ (Düzlem ŞEKİL DEĞİTİRME Hali)</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7C0F56CA-A8A2-8AE0-4959-D82C96D49F7D}"/>
                  </a:ext>
                </a:extLst>
              </p:cNvPr>
              <p:cNvSpPr txBox="1"/>
              <p:nvPr/>
            </p:nvSpPr>
            <p:spPr>
              <a:xfrm>
                <a:off x="160780" y="839751"/>
                <a:ext cx="11642756" cy="1042850"/>
              </a:xfrm>
              <a:prstGeom prst="rect">
                <a:avLst/>
              </a:prstGeom>
              <a:noFill/>
            </p:spPr>
            <p:txBody>
              <a:bodyPr wrap="square">
                <a:spAutoFit/>
              </a:bodyPr>
              <a:lstStyle/>
              <a:p>
                <a:pPr algn="just"/>
                <a:r>
                  <a:rPr kumimoji="0" lang="tr-TR" sz="1400" b="0" i="0" u="none" strike="noStrike" kern="1200" cap="none" spc="0" normalizeH="0" baseline="0" noProof="0">
                    <a:ln>
                      <a:noFill/>
                    </a:ln>
                    <a:solidFill>
                      <a:srgbClr val="000000"/>
                    </a:solidFill>
                    <a:effectLst/>
                    <a:uLnTx/>
                    <a:uFillTx/>
                    <a:latin typeface="Gill Sans MT" panose="020B0502020104020203"/>
                  </a:rPr>
                  <a:t>Dikkat </a:t>
                </a:r>
                <a:r>
                  <a:rPr kumimoji="0" lang="tr-TR" sz="1400" b="0" i="0" u="none" strike="noStrike" kern="1200" cap="none" spc="0" normalizeH="0" baseline="0" noProof="0" dirty="0">
                    <a:ln>
                      <a:noFill/>
                    </a:ln>
                    <a:solidFill>
                      <a:srgbClr val="000000"/>
                    </a:solidFill>
                    <a:effectLst/>
                    <a:uLnTx/>
                    <a:uFillTx/>
                    <a:latin typeface="Gill Sans MT" panose="020B0502020104020203"/>
                  </a:rPr>
                  <a:t>edileceği üzere düzlem şekil değiştirme formülleri, düzlem gerilme formülleri ile aynı yapıda oldukları için, </a:t>
                </a:r>
                <a:r>
                  <a:rPr kumimoji="0" lang="tr-TR" sz="1400" b="0" i="0" u="none" strike="noStrike" kern="1200" cap="none" spc="0" normalizeH="0" baseline="0" noProof="0" dirty="0" err="1">
                    <a:ln>
                      <a:noFill/>
                    </a:ln>
                    <a:solidFill>
                      <a:srgbClr val="000000"/>
                    </a:solidFill>
                    <a:effectLst/>
                    <a:uLnTx/>
                    <a:uFillTx/>
                    <a:latin typeface="Gill Sans MT" panose="020B0502020104020203"/>
                  </a:rPr>
                  <a:t>Mohr</a:t>
                </a:r>
                <a:r>
                  <a:rPr kumimoji="0" lang="tr-TR" sz="1400" b="0" i="0" u="none" strike="noStrike" kern="1200" cap="none" spc="0" normalizeH="0" baseline="0" noProof="0" dirty="0">
                    <a:ln>
                      <a:noFill/>
                    </a:ln>
                    <a:solidFill>
                      <a:srgbClr val="000000"/>
                    </a:solidFill>
                    <a:effectLst/>
                    <a:uLnTx/>
                    <a:uFillTx/>
                    <a:latin typeface="Gill Sans MT" panose="020B0502020104020203"/>
                  </a:rPr>
                  <a:t> çemberi aynı şekilde düzlem şekil değiştirme hali için de kullanılabilir. Yatay ve düşey eksenler sırasıyla </a:t>
                </a:r>
                <a14:m>
                  <m:oMath xmlns:m="http://schemas.openxmlformats.org/officeDocument/2006/math">
                    <m:r>
                      <a:rPr kumimoji="0" lang="tr-TR" sz="14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rPr>
                      <m:t>𝜀</m:t>
                    </m:r>
                  </m:oMath>
                </a14:m>
                <a:r>
                  <a:rPr lang="tr-TR" sz="1400" dirty="0"/>
                  <a:t> ve </a:t>
                </a:r>
                <a14:m>
                  <m:oMath xmlns:m="http://schemas.openxmlformats.org/officeDocument/2006/math">
                    <m:f>
                      <m:fPr>
                        <m:ctrlPr>
                          <a:rPr lang="tr-TR" sz="1400" i="1" smtClean="0">
                            <a:latin typeface="Cambria Math" panose="02040503050406030204" pitchFamily="18" charset="0"/>
                          </a:rPr>
                        </m:ctrlPr>
                      </m:fPr>
                      <m:num>
                        <m:r>
                          <a:rPr lang="tr-TR" sz="1400" b="0" i="1" smtClean="0">
                            <a:latin typeface="Cambria Math" panose="02040503050406030204" pitchFamily="18" charset="0"/>
                          </a:rPr>
                          <m:t>1</m:t>
                        </m:r>
                      </m:num>
                      <m:den>
                        <m:r>
                          <a:rPr lang="tr-TR" sz="1400" b="0" i="1" smtClean="0">
                            <a:latin typeface="Cambria Math" panose="02040503050406030204" pitchFamily="18" charset="0"/>
                          </a:rPr>
                          <m:t>2</m:t>
                        </m:r>
                      </m:den>
                    </m:f>
                    <m:r>
                      <a:rPr lang="tr-TR" sz="1400" i="1" smtClean="0">
                        <a:latin typeface="Cambria Math" panose="02040503050406030204" pitchFamily="18" charset="0"/>
                        <a:ea typeface="Cambria Math" panose="02040503050406030204" pitchFamily="18" charset="0"/>
                      </a:rPr>
                      <m:t>𝛾</m:t>
                    </m:r>
                  </m:oMath>
                </a14:m>
                <a:r>
                  <a:rPr lang="tr-TR" sz="1400" dirty="0"/>
                  <a:t> olacak şekilde aynı yön kuralları ile </a:t>
                </a:r>
                <a:r>
                  <a:rPr lang="tr-TR" sz="1400" dirty="0" err="1"/>
                  <a:t>Mohr</a:t>
                </a:r>
                <a:r>
                  <a:rPr lang="tr-TR" sz="1400" dirty="0"/>
                  <a:t> çemberi çizilir. Çemberin yatay ekseni kestiği noktalar aynı şekilde </a:t>
                </a:r>
                <a14:m>
                  <m:oMath xmlns:m="http://schemas.openxmlformats.org/officeDocument/2006/math">
                    <m:sSub>
                      <m:sSubPr>
                        <m:ctrlPr>
                          <a:rPr lang="tr-TR" sz="1400" i="1" smtClean="0">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𝜀</m:t>
                        </m:r>
                      </m:e>
                      <m:sub>
                        <m:r>
                          <a:rPr lang="tr-TR" sz="1400" b="0" i="1" smtClean="0">
                            <a:latin typeface="Cambria Math" panose="02040503050406030204" pitchFamily="18" charset="0"/>
                          </a:rPr>
                          <m:t>𝑚𝑖𝑛</m:t>
                        </m:r>
                      </m:sub>
                    </m:sSub>
                  </m:oMath>
                </a14:m>
                <a:r>
                  <a:rPr lang="tr-TR" sz="1400" dirty="0"/>
                  <a:t> ve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𝜀</m:t>
                        </m:r>
                      </m:e>
                      <m:sub>
                        <m:r>
                          <a:rPr lang="tr-TR" sz="1400" b="0" i="1" smtClean="0">
                            <a:latin typeface="Cambria Math" panose="02040503050406030204" pitchFamily="18" charset="0"/>
                          </a:rPr>
                          <m:t>𝑚𝑎𝑥</m:t>
                        </m:r>
                      </m:sub>
                    </m:sSub>
                  </m:oMath>
                </a14:m>
                <a:r>
                  <a:rPr lang="tr-TR" sz="1400" dirty="0"/>
                  <a:t> olacaktır.  Son olarak, </a:t>
                </a:r>
                <a:r>
                  <a:rPr lang="tr-TR" sz="1400" dirty="0" err="1"/>
                  <a:t>Mohr</a:t>
                </a:r>
                <a:r>
                  <a:rPr lang="tr-TR" sz="1400" dirty="0"/>
                  <a:t> çemberi üzerindeki </a:t>
                </a:r>
                <a14:m>
                  <m:oMath xmlns:m="http://schemas.openxmlformats.org/officeDocument/2006/math">
                    <m:r>
                      <a:rPr lang="tr-TR" sz="1400" i="1" smtClean="0">
                        <a:latin typeface="Cambria Math" panose="02040503050406030204" pitchFamily="18" charset="0"/>
                        <a:ea typeface="Cambria Math" panose="02040503050406030204" pitchFamily="18" charset="0"/>
                      </a:rPr>
                      <m:t>𝜃</m:t>
                    </m:r>
                  </m:oMath>
                </a14:m>
                <a:r>
                  <a:rPr lang="tr-TR" sz="1400" dirty="0"/>
                  <a:t> açısı yapmış bir koordinat eksenindeki şekil değiştirme bileşenleri b (X’ ve Y’ noktaları) XY çapının aynı yönde </a:t>
                </a:r>
                <a14:m>
                  <m:oMath xmlns:m="http://schemas.openxmlformats.org/officeDocument/2006/math">
                    <m:r>
                      <a:rPr lang="tr-TR" sz="1400" b="0" i="0" smtClean="0">
                        <a:latin typeface="Cambria Math" panose="02040503050406030204" pitchFamily="18" charset="0"/>
                        <a:ea typeface="Cambria Math" panose="02040503050406030204" pitchFamily="18" charset="0"/>
                      </a:rPr>
                      <m:t>2</m:t>
                    </m:r>
                    <m:r>
                      <a:rPr lang="tr-TR" sz="1400" i="1">
                        <a:latin typeface="Cambria Math" panose="02040503050406030204" pitchFamily="18" charset="0"/>
                        <a:ea typeface="Cambria Math" panose="02040503050406030204" pitchFamily="18" charset="0"/>
                      </a:rPr>
                      <m:t>𝜃</m:t>
                    </m:r>
                  </m:oMath>
                </a14:m>
                <a:r>
                  <a:rPr lang="tr-TR" sz="1400" dirty="0"/>
                  <a:t> döndürülmesi ile hesaplanır.</a:t>
                </a:r>
                <a:endParaRPr lang="en-GB" sz="1400" dirty="0"/>
              </a:p>
            </p:txBody>
          </p:sp>
        </mc:Choice>
        <mc:Fallback xmlns="">
          <p:sp>
            <p:nvSpPr>
              <p:cNvPr id="16" name="TextBox 15">
                <a:extLst>
                  <a:ext uri="{FF2B5EF4-FFF2-40B4-BE49-F238E27FC236}">
                    <a16:creationId xmlns:a16="http://schemas.microsoft.com/office/drawing/2014/main" id="{7C0F56CA-A8A2-8AE0-4959-D82C96D49F7D}"/>
                  </a:ext>
                </a:extLst>
              </p:cNvPr>
              <p:cNvSpPr txBox="1">
                <a:spLocks noRot="1" noChangeAspect="1" noMove="1" noResize="1" noEditPoints="1" noAdjustHandles="1" noChangeArrowheads="1" noChangeShapeType="1" noTextEdit="1"/>
              </p:cNvSpPr>
              <p:nvPr/>
            </p:nvSpPr>
            <p:spPr>
              <a:xfrm>
                <a:off x="160780" y="839751"/>
                <a:ext cx="11642756" cy="1042850"/>
              </a:xfrm>
              <a:prstGeom prst="rect">
                <a:avLst/>
              </a:prstGeom>
              <a:blipFill>
                <a:blip r:embed="rId3"/>
                <a:stretch>
                  <a:fillRect l="-157" t="-1754" r="-157" b="-4678"/>
                </a:stretch>
              </a:blipFill>
            </p:spPr>
            <p:txBody>
              <a:bodyPr/>
              <a:lstStyle/>
              <a:p>
                <a:r>
                  <a:rPr lang="en-GB">
                    <a:noFill/>
                  </a:rPr>
                  <a:t> </a:t>
                </a:r>
              </a:p>
            </p:txBody>
          </p:sp>
        </mc:Fallback>
      </mc:AlternateContent>
      <p:grpSp>
        <p:nvGrpSpPr>
          <p:cNvPr id="33" name="Group 32">
            <a:extLst>
              <a:ext uri="{FF2B5EF4-FFF2-40B4-BE49-F238E27FC236}">
                <a16:creationId xmlns:a16="http://schemas.microsoft.com/office/drawing/2014/main" id="{7FF2FC85-AD8B-1609-6B9D-2FD03E4B1126}"/>
              </a:ext>
            </a:extLst>
          </p:cNvPr>
          <p:cNvGrpSpPr/>
          <p:nvPr/>
        </p:nvGrpSpPr>
        <p:grpSpPr>
          <a:xfrm>
            <a:off x="535524" y="2187647"/>
            <a:ext cx="11120951" cy="4057742"/>
            <a:chOff x="795013" y="2314396"/>
            <a:chExt cx="11120951" cy="4057742"/>
          </a:xfrm>
        </p:grpSpPr>
        <p:grpSp>
          <p:nvGrpSpPr>
            <p:cNvPr id="30" name="Group 29">
              <a:extLst>
                <a:ext uri="{FF2B5EF4-FFF2-40B4-BE49-F238E27FC236}">
                  <a16:creationId xmlns:a16="http://schemas.microsoft.com/office/drawing/2014/main" id="{1D5F111E-BE9C-C34B-8A31-B45B3CB01027}"/>
                </a:ext>
              </a:extLst>
            </p:cNvPr>
            <p:cNvGrpSpPr/>
            <p:nvPr/>
          </p:nvGrpSpPr>
          <p:grpSpPr>
            <a:xfrm>
              <a:off x="795013" y="2314396"/>
              <a:ext cx="7288403" cy="4057742"/>
              <a:chOff x="2401240" y="1815938"/>
              <a:chExt cx="7288403" cy="4057742"/>
            </a:xfrm>
          </p:grpSpPr>
          <p:grpSp>
            <p:nvGrpSpPr>
              <p:cNvPr id="7" name="Group 6">
                <a:extLst>
                  <a:ext uri="{FF2B5EF4-FFF2-40B4-BE49-F238E27FC236}">
                    <a16:creationId xmlns:a16="http://schemas.microsoft.com/office/drawing/2014/main" id="{C546FC38-ED59-9473-7A38-B63E50D16A7B}"/>
                  </a:ext>
                </a:extLst>
              </p:cNvPr>
              <p:cNvGrpSpPr/>
              <p:nvPr/>
            </p:nvGrpSpPr>
            <p:grpSpPr>
              <a:xfrm>
                <a:off x="2401240" y="1815938"/>
                <a:ext cx="7279112" cy="1751549"/>
                <a:chOff x="2700242" y="1562196"/>
                <a:chExt cx="7279112" cy="1751549"/>
              </a:xfrm>
            </p:grpSpPr>
            <p:pic>
              <p:nvPicPr>
                <p:cNvPr id="3" name="Picture 2">
                  <a:extLst>
                    <a:ext uri="{FF2B5EF4-FFF2-40B4-BE49-F238E27FC236}">
                      <a16:creationId xmlns:a16="http://schemas.microsoft.com/office/drawing/2014/main" id="{F618D4A2-D53F-8E10-DF5B-71D45BD25EDA}"/>
                    </a:ext>
                  </a:extLst>
                </p:cNvPr>
                <p:cNvPicPr>
                  <a:picLocks noChangeAspect="1"/>
                </p:cNvPicPr>
                <p:nvPr/>
              </p:nvPicPr>
              <p:blipFill>
                <a:blip r:embed="rId4"/>
                <a:stretch>
                  <a:fillRect/>
                </a:stretch>
              </p:blipFill>
              <p:spPr>
                <a:xfrm>
                  <a:off x="7639599" y="1562196"/>
                  <a:ext cx="2339755" cy="1751549"/>
                </a:xfrm>
                <a:prstGeom prst="rect">
                  <a:avLst/>
                </a:prstGeom>
                <a:ln>
                  <a:solidFill>
                    <a:schemeClr val="tx1"/>
                  </a:solidFill>
                </a:ln>
              </p:spPr>
            </p:pic>
            <p:pic>
              <p:nvPicPr>
                <p:cNvPr id="6" name="Picture 5">
                  <a:extLst>
                    <a:ext uri="{FF2B5EF4-FFF2-40B4-BE49-F238E27FC236}">
                      <a16:creationId xmlns:a16="http://schemas.microsoft.com/office/drawing/2014/main" id="{583A967C-3905-8DCF-F8A6-72F21C256F34}"/>
                    </a:ext>
                  </a:extLst>
                </p:cNvPr>
                <p:cNvPicPr>
                  <a:picLocks noChangeAspect="1"/>
                </p:cNvPicPr>
                <p:nvPr/>
              </p:nvPicPr>
              <p:blipFill>
                <a:blip r:embed="rId5"/>
                <a:stretch>
                  <a:fillRect/>
                </a:stretch>
              </p:blipFill>
              <p:spPr>
                <a:xfrm>
                  <a:off x="2700242" y="2306183"/>
                  <a:ext cx="4600575" cy="666750"/>
                </a:xfrm>
                <a:prstGeom prst="rect">
                  <a:avLst/>
                </a:prstGeom>
                <a:ln>
                  <a:solidFill>
                    <a:schemeClr val="tx1"/>
                  </a:solidFill>
                </a:ln>
              </p:spPr>
            </p:pic>
          </p:grpSp>
          <p:grpSp>
            <p:nvGrpSpPr>
              <p:cNvPr id="28" name="Group 27">
                <a:extLst>
                  <a:ext uri="{FF2B5EF4-FFF2-40B4-BE49-F238E27FC236}">
                    <a16:creationId xmlns:a16="http://schemas.microsoft.com/office/drawing/2014/main" id="{77BA3FBE-F5CA-7E46-BE3C-D8DE5E333B40}"/>
                  </a:ext>
                </a:extLst>
              </p:cNvPr>
              <p:cNvGrpSpPr/>
              <p:nvPr/>
            </p:nvGrpSpPr>
            <p:grpSpPr>
              <a:xfrm>
                <a:off x="2872494" y="3769813"/>
                <a:ext cx="6817149" cy="2103867"/>
                <a:chOff x="2872493" y="4316692"/>
                <a:chExt cx="6817149" cy="2103867"/>
              </a:xfrm>
            </p:grpSpPr>
            <p:pic>
              <p:nvPicPr>
                <p:cNvPr id="15" name="Picture 14">
                  <a:extLst>
                    <a:ext uri="{FF2B5EF4-FFF2-40B4-BE49-F238E27FC236}">
                      <a16:creationId xmlns:a16="http://schemas.microsoft.com/office/drawing/2014/main" id="{5036ADA4-93E7-5FB1-48B3-DA57185F38C1}"/>
                    </a:ext>
                  </a:extLst>
                </p:cNvPr>
                <p:cNvPicPr>
                  <a:picLocks noChangeAspect="1"/>
                </p:cNvPicPr>
                <p:nvPr/>
              </p:nvPicPr>
              <p:blipFill>
                <a:blip r:embed="rId6"/>
                <a:stretch>
                  <a:fillRect/>
                </a:stretch>
              </p:blipFill>
              <p:spPr>
                <a:xfrm>
                  <a:off x="7349887" y="4316692"/>
                  <a:ext cx="2339755" cy="2103867"/>
                </a:xfrm>
                <a:prstGeom prst="rect">
                  <a:avLst/>
                </a:prstGeom>
                <a:ln>
                  <a:solidFill>
                    <a:schemeClr val="tx1"/>
                  </a:solidFill>
                </a:ln>
              </p:spPr>
            </p:pic>
            <p:grpSp>
              <p:nvGrpSpPr>
                <p:cNvPr id="26" name="Group 25">
                  <a:extLst>
                    <a:ext uri="{FF2B5EF4-FFF2-40B4-BE49-F238E27FC236}">
                      <a16:creationId xmlns:a16="http://schemas.microsoft.com/office/drawing/2014/main" id="{197EE88F-693A-74CE-BB15-09A751881AD3}"/>
                    </a:ext>
                  </a:extLst>
                </p:cNvPr>
                <p:cNvGrpSpPr/>
                <p:nvPr/>
              </p:nvGrpSpPr>
              <p:grpSpPr>
                <a:xfrm>
                  <a:off x="2872493" y="4536506"/>
                  <a:ext cx="3676650" cy="1664238"/>
                  <a:chOff x="3062616" y="5073350"/>
                  <a:chExt cx="3676650" cy="1664238"/>
                </a:xfrm>
              </p:grpSpPr>
              <p:pic>
                <p:nvPicPr>
                  <p:cNvPr id="12" name="Picture 11">
                    <a:extLst>
                      <a:ext uri="{FF2B5EF4-FFF2-40B4-BE49-F238E27FC236}">
                        <a16:creationId xmlns:a16="http://schemas.microsoft.com/office/drawing/2014/main" id="{F60779D8-10BC-E620-C938-B769F2073959}"/>
                      </a:ext>
                    </a:extLst>
                  </p:cNvPr>
                  <p:cNvPicPr>
                    <a:picLocks noChangeAspect="1"/>
                  </p:cNvPicPr>
                  <p:nvPr/>
                </p:nvPicPr>
                <p:blipFill>
                  <a:blip r:embed="rId7"/>
                  <a:stretch>
                    <a:fillRect/>
                  </a:stretch>
                </p:blipFill>
                <p:spPr>
                  <a:xfrm>
                    <a:off x="4100840" y="5073350"/>
                    <a:ext cx="1600200" cy="590550"/>
                  </a:xfrm>
                  <a:prstGeom prst="rect">
                    <a:avLst/>
                  </a:prstGeom>
                  <a:ln>
                    <a:solidFill>
                      <a:schemeClr val="tx1"/>
                    </a:solidFill>
                  </a:ln>
                </p:spPr>
              </p:pic>
              <p:pic>
                <p:nvPicPr>
                  <p:cNvPr id="19" name="Picture 18">
                    <a:extLst>
                      <a:ext uri="{FF2B5EF4-FFF2-40B4-BE49-F238E27FC236}">
                        <a16:creationId xmlns:a16="http://schemas.microsoft.com/office/drawing/2014/main" id="{D9D8FB75-9422-2AC2-A4A3-6181B34AF740}"/>
                      </a:ext>
                    </a:extLst>
                  </p:cNvPr>
                  <p:cNvPicPr>
                    <a:picLocks noChangeAspect="1"/>
                  </p:cNvPicPr>
                  <p:nvPr/>
                </p:nvPicPr>
                <p:blipFill>
                  <a:blip r:embed="rId8"/>
                  <a:stretch>
                    <a:fillRect/>
                  </a:stretch>
                </p:blipFill>
                <p:spPr>
                  <a:xfrm>
                    <a:off x="3062616" y="5827749"/>
                    <a:ext cx="3676650" cy="381000"/>
                  </a:xfrm>
                  <a:prstGeom prst="rect">
                    <a:avLst/>
                  </a:prstGeom>
                  <a:ln>
                    <a:solidFill>
                      <a:schemeClr val="tx1"/>
                    </a:solidFill>
                  </a:ln>
                </p:spPr>
              </p:pic>
              <p:pic>
                <p:nvPicPr>
                  <p:cNvPr id="23" name="Picture 22">
                    <a:extLst>
                      <a:ext uri="{FF2B5EF4-FFF2-40B4-BE49-F238E27FC236}">
                        <a16:creationId xmlns:a16="http://schemas.microsoft.com/office/drawing/2014/main" id="{3FA22C79-4EFF-D6D7-53A9-B15CD79F7397}"/>
                      </a:ext>
                    </a:extLst>
                  </p:cNvPr>
                  <p:cNvPicPr>
                    <a:picLocks noChangeAspect="1"/>
                  </p:cNvPicPr>
                  <p:nvPr/>
                </p:nvPicPr>
                <p:blipFill>
                  <a:blip r:embed="rId9"/>
                  <a:stretch>
                    <a:fillRect/>
                  </a:stretch>
                </p:blipFill>
                <p:spPr>
                  <a:xfrm>
                    <a:off x="3229303" y="6289913"/>
                    <a:ext cx="3343275" cy="447675"/>
                  </a:xfrm>
                  <a:prstGeom prst="rect">
                    <a:avLst/>
                  </a:prstGeom>
                  <a:ln>
                    <a:solidFill>
                      <a:schemeClr val="tx1"/>
                    </a:solidFill>
                  </a:ln>
                </p:spPr>
              </p:pic>
            </p:grpSp>
          </p:grpSp>
        </p:grpSp>
        <p:pic>
          <p:nvPicPr>
            <p:cNvPr id="32" name="Picture 31">
              <a:extLst>
                <a:ext uri="{FF2B5EF4-FFF2-40B4-BE49-F238E27FC236}">
                  <a16:creationId xmlns:a16="http://schemas.microsoft.com/office/drawing/2014/main" id="{ACAA033E-38A6-46E5-C2FB-FBD68D6128F2}"/>
                </a:ext>
              </a:extLst>
            </p:cNvPr>
            <p:cNvPicPr>
              <a:picLocks noChangeAspect="1"/>
            </p:cNvPicPr>
            <p:nvPr/>
          </p:nvPicPr>
          <p:blipFill>
            <a:blip r:embed="rId10"/>
            <a:stretch>
              <a:fillRect/>
            </a:stretch>
          </p:blipFill>
          <p:spPr>
            <a:xfrm>
              <a:off x="8315514" y="3247892"/>
              <a:ext cx="3600450" cy="2190750"/>
            </a:xfrm>
            <a:prstGeom prst="rect">
              <a:avLst/>
            </a:prstGeom>
            <a:ln>
              <a:solidFill>
                <a:schemeClr val="tx1"/>
              </a:solidFill>
            </a:ln>
          </p:spPr>
        </p:pic>
      </p:grpSp>
    </p:spTree>
    <p:extLst>
      <p:ext uri="{BB962C8B-B14F-4D97-AF65-F5344CB8AC3E}">
        <p14:creationId xmlns:p14="http://schemas.microsoft.com/office/powerpoint/2010/main" val="42768491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15</a:t>
            </a:fld>
            <a:endParaRPr lang="tr-TR" dirty="0"/>
          </a:p>
        </p:txBody>
      </p:sp>
      <p:sp>
        <p:nvSpPr>
          <p:cNvPr id="11" name="Title 1">
            <a:extLst>
              <a:ext uri="{FF2B5EF4-FFF2-40B4-BE49-F238E27FC236}">
                <a16:creationId xmlns:a16="http://schemas.microsoft.com/office/drawing/2014/main" id="{6216590F-D7DA-F89F-A357-2F8C335DFF79}"/>
              </a:ext>
            </a:extLst>
          </p:cNvPr>
          <p:cNvSpPr txBox="1">
            <a:spLocks/>
          </p:cNvSpPr>
          <p:nvPr/>
        </p:nvSpPr>
        <p:spPr bwMode="black">
          <a:xfrm>
            <a:off x="13321" y="20070"/>
            <a:ext cx="8714220" cy="648794"/>
          </a:xfrm>
          <a:prstGeom prst="rect">
            <a:avLst/>
          </a:prstGeom>
          <a:solidFill>
            <a:srgbClr val="FFFFFF"/>
          </a:solidFill>
          <a:ln w="31750" cap="sq">
            <a:solidFill>
              <a:srgbClr val="404040"/>
            </a:solidFill>
            <a:miter lim="800000"/>
          </a:ln>
        </p:spPr>
        <p:txBody>
          <a:bodyPr vert="horz" lIns="182880" tIns="182880" rIns="182880" bIns="182880" rtlCol="0" anchor="b">
            <a:normAutofit fontScale="7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GERİLME ve şekil değiştirme dönüşümleri (Düzlem ŞEKİL DEĞİTİRME Hali)</a:t>
            </a:r>
          </a:p>
        </p:txBody>
      </p:sp>
      <p:sp>
        <p:nvSpPr>
          <p:cNvPr id="16" name="TextBox 15">
            <a:extLst>
              <a:ext uri="{FF2B5EF4-FFF2-40B4-BE49-F238E27FC236}">
                <a16:creationId xmlns:a16="http://schemas.microsoft.com/office/drawing/2014/main" id="{7C0F56CA-A8A2-8AE0-4959-D82C96D49F7D}"/>
              </a:ext>
            </a:extLst>
          </p:cNvPr>
          <p:cNvSpPr txBox="1"/>
          <p:nvPr/>
        </p:nvSpPr>
        <p:spPr>
          <a:xfrm>
            <a:off x="160780" y="839751"/>
            <a:ext cx="11642756" cy="307777"/>
          </a:xfrm>
          <a:prstGeom prst="rect">
            <a:avLst/>
          </a:prstGeom>
          <a:noFill/>
        </p:spPr>
        <p:txBody>
          <a:bodyPr wrap="square">
            <a:spAutoFit/>
          </a:bodyPr>
          <a:lstStyle/>
          <a:p>
            <a:r>
              <a:rPr kumimoji="0" lang="tr-TR" sz="1400" b="0" i="0" u="none" strike="noStrike" kern="1200" cap="none" spc="0" normalizeH="0" baseline="0" noProof="0" dirty="0">
                <a:ln>
                  <a:noFill/>
                </a:ln>
                <a:solidFill>
                  <a:srgbClr val="000000"/>
                </a:solidFill>
                <a:effectLst/>
                <a:uLnTx/>
                <a:uFillTx/>
                <a:latin typeface="Gill Sans MT" panose="020B0502020104020203"/>
              </a:rPr>
              <a:t>Düzlem gerilme ve düzlem şekil değiştirme formülleri karşılaştırılırsa</a:t>
            </a:r>
            <a:endParaRPr lang="en-GB" sz="1400" dirty="0"/>
          </a:p>
        </p:txBody>
      </p:sp>
      <p:grpSp>
        <p:nvGrpSpPr>
          <p:cNvPr id="8" name="Group 7">
            <a:extLst>
              <a:ext uri="{FF2B5EF4-FFF2-40B4-BE49-F238E27FC236}">
                <a16:creationId xmlns:a16="http://schemas.microsoft.com/office/drawing/2014/main" id="{78D3F708-ABD1-7A2D-3CFF-D4000DB0DF45}"/>
              </a:ext>
            </a:extLst>
          </p:cNvPr>
          <p:cNvGrpSpPr/>
          <p:nvPr/>
        </p:nvGrpSpPr>
        <p:grpSpPr>
          <a:xfrm>
            <a:off x="1718766" y="1213294"/>
            <a:ext cx="8764884" cy="2434548"/>
            <a:chOff x="1363536" y="1813158"/>
            <a:chExt cx="8764884" cy="2434548"/>
          </a:xfrm>
        </p:grpSpPr>
        <p:pic>
          <p:nvPicPr>
            <p:cNvPr id="29" name="Picture 28">
              <a:extLst>
                <a:ext uri="{FF2B5EF4-FFF2-40B4-BE49-F238E27FC236}">
                  <a16:creationId xmlns:a16="http://schemas.microsoft.com/office/drawing/2014/main" id="{9711EA3C-35D8-B3A2-3E21-D798CE720AB3}"/>
                </a:ext>
              </a:extLst>
            </p:cNvPr>
            <p:cNvPicPr>
              <a:picLocks noChangeAspect="1"/>
            </p:cNvPicPr>
            <p:nvPr/>
          </p:nvPicPr>
          <p:blipFill>
            <a:blip r:embed="rId3"/>
            <a:stretch>
              <a:fillRect/>
            </a:stretch>
          </p:blipFill>
          <p:spPr>
            <a:xfrm>
              <a:off x="6334101" y="3643721"/>
              <a:ext cx="3305175" cy="462170"/>
            </a:xfrm>
            <a:prstGeom prst="rect">
              <a:avLst/>
            </a:prstGeom>
            <a:ln>
              <a:solidFill>
                <a:schemeClr val="tx1"/>
              </a:solidFill>
            </a:ln>
          </p:spPr>
        </p:pic>
        <p:pic>
          <p:nvPicPr>
            <p:cNvPr id="2" name="Picture 1">
              <a:extLst>
                <a:ext uri="{FF2B5EF4-FFF2-40B4-BE49-F238E27FC236}">
                  <a16:creationId xmlns:a16="http://schemas.microsoft.com/office/drawing/2014/main" id="{8A1420BD-37F3-6CD7-F442-FF36A9EE5AC6}"/>
                </a:ext>
              </a:extLst>
            </p:cNvPr>
            <p:cNvPicPr>
              <a:picLocks noChangeAspect="1"/>
            </p:cNvPicPr>
            <p:nvPr/>
          </p:nvPicPr>
          <p:blipFill>
            <a:blip r:embed="rId4"/>
            <a:stretch>
              <a:fillRect/>
            </a:stretch>
          </p:blipFill>
          <p:spPr>
            <a:xfrm>
              <a:off x="6076925" y="1813158"/>
              <a:ext cx="4051495" cy="685800"/>
            </a:xfrm>
            <a:prstGeom prst="rect">
              <a:avLst/>
            </a:prstGeom>
            <a:ln>
              <a:solidFill>
                <a:schemeClr val="tx1"/>
              </a:solidFill>
            </a:ln>
          </p:spPr>
        </p:pic>
        <p:pic>
          <p:nvPicPr>
            <p:cNvPr id="3" name="Picture 2">
              <a:extLst>
                <a:ext uri="{FF2B5EF4-FFF2-40B4-BE49-F238E27FC236}">
                  <a16:creationId xmlns:a16="http://schemas.microsoft.com/office/drawing/2014/main" id="{85D6E8EA-97F5-C211-2F24-D248C9E724F8}"/>
                </a:ext>
              </a:extLst>
            </p:cNvPr>
            <p:cNvPicPr>
              <a:picLocks noChangeAspect="1"/>
            </p:cNvPicPr>
            <p:nvPr/>
          </p:nvPicPr>
          <p:blipFill>
            <a:blip r:embed="rId5"/>
            <a:stretch>
              <a:fillRect/>
            </a:stretch>
          </p:blipFill>
          <p:spPr>
            <a:xfrm>
              <a:off x="6076924" y="2661127"/>
              <a:ext cx="4051495" cy="752475"/>
            </a:xfrm>
            <a:prstGeom prst="rect">
              <a:avLst/>
            </a:prstGeom>
            <a:ln>
              <a:solidFill>
                <a:schemeClr val="tx1"/>
              </a:solidFill>
            </a:ln>
          </p:spPr>
        </p:pic>
        <p:pic>
          <p:nvPicPr>
            <p:cNvPr id="5" name="Picture 4">
              <a:extLst>
                <a:ext uri="{FF2B5EF4-FFF2-40B4-BE49-F238E27FC236}">
                  <a16:creationId xmlns:a16="http://schemas.microsoft.com/office/drawing/2014/main" id="{DB33B25C-E3D4-5E4D-F7FE-AFA1B9557DB1}"/>
                </a:ext>
              </a:extLst>
            </p:cNvPr>
            <p:cNvPicPr>
              <a:picLocks noChangeAspect="1"/>
            </p:cNvPicPr>
            <p:nvPr/>
          </p:nvPicPr>
          <p:blipFill>
            <a:blip r:embed="rId6"/>
            <a:stretch>
              <a:fillRect/>
            </a:stretch>
          </p:blipFill>
          <p:spPr>
            <a:xfrm>
              <a:off x="1363537" y="1829244"/>
              <a:ext cx="3962400" cy="685800"/>
            </a:xfrm>
            <a:prstGeom prst="rect">
              <a:avLst/>
            </a:prstGeom>
            <a:ln>
              <a:solidFill>
                <a:schemeClr val="tx1"/>
              </a:solidFill>
            </a:ln>
          </p:spPr>
        </p:pic>
        <p:pic>
          <p:nvPicPr>
            <p:cNvPr id="6" name="Picture 5">
              <a:extLst>
                <a:ext uri="{FF2B5EF4-FFF2-40B4-BE49-F238E27FC236}">
                  <a16:creationId xmlns:a16="http://schemas.microsoft.com/office/drawing/2014/main" id="{53066D7C-09C7-9876-B790-FD9A007D0805}"/>
                </a:ext>
              </a:extLst>
            </p:cNvPr>
            <p:cNvPicPr>
              <a:picLocks noChangeAspect="1"/>
            </p:cNvPicPr>
            <p:nvPr/>
          </p:nvPicPr>
          <p:blipFill>
            <a:blip r:embed="rId7"/>
            <a:stretch>
              <a:fillRect/>
            </a:stretch>
          </p:blipFill>
          <p:spPr>
            <a:xfrm>
              <a:off x="1789049" y="3590481"/>
              <a:ext cx="3305175" cy="657225"/>
            </a:xfrm>
            <a:prstGeom prst="rect">
              <a:avLst/>
            </a:prstGeom>
            <a:ln>
              <a:solidFill>
                <a:schemeClr val="tx1"/>
              </a:solidFill>
            </a:ln>
          </p:spPr>
        </p:pic>
        <p:pic>
          <p:nvPicPr>
            <p:cNvPr id="7" name="Picture 6">
              <a:extLst>
                <a:ext uri="{FF2B5EF4-FFF2-40B4-BE49-F238E27FC236}">
                  <a16:creationId xmlns:a16="http://schemas.microsoft.com/office/drawing/2014/main" id="{7E69AB8B-87B6-0278-BFB2-4FCE912126A1}"/>
                </a:ext>
              </a:extLst>
            </p:cNvPr>
            <p:cNvPicPr>
              <a:picLocks noChangeAspect="1"/>
            </p:cNvPicPr>
            <p:nvPr/>
          </p:nvPicPr>
          <p:blipFill>
            <a:blip r:embed="rId8"/>
            <a:stretch>
              <a:fillRect/>
            </a:stretch>
          </p:blipFill>
          <p:spPr>
            <a:xfrm>
              <a:off x="1363536" y="2676525"/>
              <a:ext cx="3962400" cy="752475"/>
            </a:xfrm>
            <a:prstGeom prst="rect">
              <a:avLst/>
            </a:prstGeom>
            <a:ln>
              <a:solidFill>
                <a:schemeClr val="tx1"/>
              </a:solidFill>
            </a:ln>
          </p:spPr>
        </p:pic>
      </p:grpSp>
      <p:grpSp>
        <p:nvGrpSpPr>
          <p:cNvPr id="38" name="Group 37">
            <a:extLst>
              <a:ext uri="{FF2B5EF4-FFF2-40B4-BE49-F238E27FC236}">
                <a16:creationId xmlns:a16="http://schemas.microsoft.com/office/drawing/2014/main" id="{E63FC47A-48FD-DC6E-5D72-213830A2DA48}"/>
              </a:ext>
            </a:extLst>
          </p:cNvPr>
          <p:cNvGrpSpPr/>
          <p:nvPr/>
        </p:nvGrpSpPr>
        <p:grpSpPr>
          <a:xfrm>
            <a:off x="1803744" y="4056657"/>
            <a:ext cx="9224085" cy="2633232"/>
            <a:chOff x="1803744" y="4056657"/>
            <a:chExt cx="9224085" cy="2633232"/>
          </a:xfrm>
        </p:grpSpPr>
        <p:grpSp>
          <p:nvGrpSpPr>
            <p:cNvPr id="19" name="Group 18">
              <a:extLst>
                <a:ext uri="{FF2B5EF4-FFF2-40B4-BE49-F238E27FC236}">
                  <a16:creationId xmlns:a16="http://schemas.microsoft.com/office/drawing/2014/main" id="{90801D9E-7194-55C7-9E13-A5CC2A4C3C7C}"/>
                </a:ext>
              </a:extLst>
            </p:cNvPr>
            <p:cNvGrpSpPr/>
            <p:nvPr/>
          </p:nvGrpSpPr>
          <p:grpSpPr>
            <a:xfrm>
              <a:off x="6427254" y="4056657"/>
              <a:ext cx="4600575" cy="2617587"/>
              <a:chOff x="5910512" y="3941926"/>
              <a:chExt cx="4600575" cy="2617587"/>
            </a:xfrm>
          </p:grpSpPr>
          <p:pic>
            <p:nvPicPr>
              <p:cNvPr id="12" name="Picture 11">
                <a:extLst>
                  <a:ext uri="{FF2B5EF4-FFF2-40B4-BE49-F238E27FC236}">
                    <a16:creationId xmlns:a16="http://schemas.microsoft.com/office/drawing/2014/main" id="{8E39458A-DACD-E1C2-288B-6A7C9567F219}"/>
                  </a:ext>
                </a:extLst>
              </p:cNvPr>
              <p:cNvPicPr>
                <a:picLocks noChangeAspect="1"/>
              </p:cNvPicPr>
              <p:nvPr/>
            </p:nvPicPr>
            <p:blipFill>
              <a:blip r:embed="rId9"/>
              <a:stretch>
                <a:fillRect/>
              </a:stretch>
            </p:blipFill>
            <p:spPr>
              <a:xfrm>
                <a:off x="5910512" y="3941926"/>
                <a:ext cx="4600575" cy="666750"/>
              </a:xfrm>
              <a:prstGeom prst="rect">
                <a:avLst/>
              </a:prstGeom>
              <a:ln>
                <a:solidFill>
                  <a:schemeClr val="tx1"/>
                </a:solidFill>
              </a:ln>
            </p:spPr>
          </p:pic>
          <p:pic>
            <p:nvPicPr>
              <p:cNvPr id="14" name="Picture 13">
                <a:extLst>
                  <a:ext uri="{FF2B5EF4-FFF2-40B4-BE49-F238E27FC236}">
                    <a16:creationId xmlns:a16="http://schemas.microsoft.com/office/drawing/2014/main" id="{43189103-27EE-0208-9044-B320B96AB3D9}"/>
                  </a:ext>
                </a:extLst>
              </p:cNvPr>
              <p:cNvPicPr>
                <a:picLocks noChangeAspect="1"/>
              </p:cNvPicPr>
              <p:nvPr/>
            </p:nvPicPr>
            <p:blipFill>
              <a:blip r:embed="rId10"/>
              <a:stretch>
                <a:fillRect/>
              </a:stretch>
            </p:blipFill>
            <p:spPr>
              <a:xfrm>
                <a:off x="7410699" y="4732933"/>
                <a:ext cx="1600200" cy="590550"/>
              </a:xfrm>
              <a:prstGeom prst="rect">
                <a:avLst/>
              </a:prstGeom>
              <a:ln>
                <a:solidFill>
                  <a:schemeClr val="tx1"/>
                </a:solidFill>
              </a:ln>
            </p:spPr>
          </p:pic>
          <p:pic>
            <p:nvPicPr>
              <p:cNvPr id="15" name="Picture 14">
                <a:extLst>
                  <a:ext uri="{FF2B5EF4-FFF2-40B4-BE49-F238E27FC236}">
                    <a16:creationId xmlns:a16="http://schemas.microsoft.com/office/drawing/2014/main" id="{6E10F5C5-75C5-5865-1030-B85E86CF6F87}"/>
                  </a:ext>
                </a:extLst>
              </p:cNvPr>
              <p:cNvPicPr>
                <a:picLocks noChangeAspect="1"/>
              </p:cNvPicPr>
              <p:nvPr/>
            </p:nvPicPr>
            <p:blipFill>
              <a:blip r:embed="rId11"/>
              <a:stretch>
                <a:fillRect/>
              </a:stretch>
            </p:blipFill>
            <p:spPr>
              <a:xfrm>
                <a:off x="6372474" y="5487334"/>
                <a:ext cx="3676650" cy="381000"/>
              </a:xfrm>
              <a:prstGeom prst="rect">
                <a:avLst/>
              </a:prstGeom>
              <a:ln>
                <a:solidFill>
                  <a:schemeClr val="tx1"/>
                </a:solidFill>
              </a:ln>
            </p:spPr>
          </p:pic>
          <p:pic>
            <p:nvPicPr>
              <p:cNvPr id="17" name="Picture 16">
                <a:extLst>
                  <a:ext uri="{FF2B5EF4-FFF2-40B4-BE49-F238E27FC236}">
                    <a16:creationId xmlns:a16="http://schemas.microsoft.com/office/drawing/2014/main" id="{2D35520B-7961-5AF3-6B77-BE8E77FD837A}"/>
                  </a:ext>
                </a:extLst>
              </p:cNvPr>
              <p:cNvPicPr>
                <a:picLocks noChangeAspect="1"/>
              </p:cNvPicPr>
              <p:nvPr/>
            </p:nvPicPr>
            <p:blipFill>
              <a:blip r:embed="rId12"/>
              <a:stretch>
                <a:fillRect/>
              </a:stretch>
            </p:blipFill>
            <p:spPr>
              <a:xfrm>
                <a:off x="6539161" y="6111838"/>
                <a:ext cx="3343275" cy="447675"/>
              </a:xfrm>
              <a:prstGeom prst="rect">
                <a:avLst/>
              </a:prstGeom>
              <a:ln>
                <a:solidFill>
                  <a:schemeClr val="tx1"/>
                </a:solidFill>
              </a:ln>
            </p:spPr>
          </p:pic>
        </p:grpSp>
        <p:grpSp>
          <p:nvGrpSpPr>
            <p:cNvPr id="37" name="Group 36">
              <a:extLst>
                <a:ext uri="{FF2B5EF4-FFF2-40B4-BE49-F238E27FC236}">
                  <a16:creationId xmlns:a16="http://schemas.microsoft.com/office/drawing/2014/main" id="{3E96EF0A-21A0-7FAF-B1C2-77DE6293A3A8}"/>
                </a:ext>
              </a:extLst>
            </p:cNvPr>
            <p:cNvGrpSpPr/>
            <p:nvPr/>
          </p:nvGrpSpPr>
          <p:grpSpPr>
            <a:xfrm>
              <a:off x="1803744" y="4141330"/>
              <a:ext cx="3871802" cy="2548559"/>
              <a:chOff x="1803744" y="4141330"/>
              <a:chExt cx="3871802" cy="2548559"/>
            </a:xfrm>
          </p:grpSpPr>
          <p:grpSp>
            <p:nvGrpSpPr>
              <p:cNvPr id="28" name="Group 27">
                <a:extLst>
                  <a:ext uri="{FF2B5EF4-FFF2-40B4-BE49-F238E27FC236}">
                    <a16:creationId xmlns:a16="http://schemas.microsoft.com/office/drawing/2014/main" id="{8DAF0CDA-3D99-1013-9BF7-0DBFFB4806A7}"/>
                  </a:ext>
                </a:extLst>
              </p:cNvPr>
              <p:cNvGrpSpPr/>
              <p:nvPr/>
            </p:nvGrpSpPr>
            <p:grpSpPr>
              <a:xfrm>
                <a:off x="1803744" y="4141330"/>
                <a:ext cx="3570971" cy="601071"/>
                <a:chOff x="1889096" y="4574498"/>
                <a:chExt cx="3570971" cy="601071"/>
              </a:xfrm>
            </p:grpSpPr>
            <p:pic>
              <p:nvPicPr>
                <p:cNvPr id="21" name="Picture 20">
                  <a:extLst>
                    <a:ext uri="{FF2B5EF4-FFF2-40B4-BE49-F238E27FC236}">
                      <a16:creationId xmlns:a16="http://schemas.microsoft.com/office/drawing/2014/main" id="{5D7BC3E9-C429-27A0-CF15-D174EA4B397A}"/>
                    </a:ext>
                  </a:extLst>
                </p:cNvPr>
                <p:cNvPicPr>
                  <a:picLocks noChangeAspect="1"/>
                </p:cNvPicPr>
                <p:nvPr/>
              </p:nvPicPr>
              <p:blipFill>
                <a:blip r:embed="rId13"/>
                <a:stretch>
                  <a:fillRect/>
                </a:stretch>
              </p:blipFill>
              <p:spPr>
                <a:xfrm>
                  <a:off x="1889096" y="4574498"/>
                  <a:ext cx="1286672" cy="601071"/>
                </a:xfrm>
                <a:prstGeom prst="rect">
                  <a:avLst/>
                </a:prstGeom>
                <a:ln>
                  <a:solidFill>
                    <a:schemeClr val="tx1"/>
                  </a:solidFill>
                </a:ln>
              </p:spPr>
            </p:pic>
            <p:pic>
              <p:nvPicPr>
                <p:cNvPr id="23" name="Picture 22">
                  <a:extLst>
                    <a:ext uri="{FF2B5EF4-FFF2-40B4-BE49-F238E27FC236}">
                      <a16:creationId xmlns:a16="http://schemas.microsoft.com/office/drawing/2014/main" id="{C9F8478F-0399-DA39-F95B-FAD472704151}"/>
                    </a:ext>
                  </a:extLst>
                </p:cNvPr>
                <p:cNvPicPr>
                  <a:picLocks noChangeAspect="1"/>
                </p:cNvPicPr>
                <p:nvPr/>
              </p:nvPicPr>
              <p:blipFill>
                <a:blip r:embed="rId14"/>
                <a:stretch>
                  <a:fillRect/>
                </a:stretch>
              </p:blipFill>
              <p:spPr>
                <a:xfrm>
                  <a:off x="3446146" y="4582512"/>
                  <a:ext cx="2013921" cy="593057"/>
                </a:xfrm>
                <a:prstGeom prst="rect">
                  <a:avLst/>
                </a:prstGeom>
                <a:ln>
                  <a:solidFill>
                    <a:schemeClr val="tx1"/>
                  </a:solidFill>
                </a:ln>
              </p:spPr>
            </p:pic>
          </p:grpSp>
          <p:grpSp>
            <p:nvGrpSpPr>
              <p:cNvPr id="30" name="Group 29">
                <a:extLst>
                  <a:ext uri="{FF2B5EF4-FFF2-40B4-BE49-F238E27FC236}">
                    <a16:creationId xmlns:a16="http://schemas.microsoft.com/office/drawing/2014/main" id="{606D96B7-BD3D-8ED6-CA47-F88A530DFA7E}"/>
                  </a:ext>
                </a:extLst>
              </p:cNvPr>
              <p:cNvGrpSpPr/>
              <p:nvPr/>
            </p:nvGrpSpPr>
            <p:grpSpPr>
              <a:xfrm>
                <a:off x="2587006" y="4863309"/>
                <a:ext cx="2043272" cy="1826580"/>
                <a:chOff x="6829303" y="2068290"/>
                <a:chExt cx="2008694" cy="1826580"/>
              </a:xfrm>
            </p:grpSpPr>
            <p:pic>
              <p:nvPicPr>
                <p:cNvPr id="31" name="Picture 30">
                  <a:extLst>
                    <a:ext uri="{FF2B5EF4-FFF2-40B4-BE49-F238E27FC236}">
                      <a16:creationId xmlns:a16="http://schemas.microsoft.com/office/drawing/2014/main" id="{EF86254D-37F0-E619-CEAB-F60AD8CA8E82}"/>
                    </a:ext>
                  </a:extLst>
                </p:cNvPr>
                <p:cNvPicPr>
                  <a:picLocks noChangeAspect="1"/>
                </p:cNvPicPr>
                <p:nvPr/>
              </p:nvPicPr>
              <p:blipFill>
                <a:blip r:embed="rId15"/>
                <a:stretch>
                  <a:fillRect/>
                </a:stretch>
              </p:blipFill>
              <p:spPr>
                <a:xfrm>
                  <a:off x="6829303" y="3318792"/>
                  <a:ext cx="2008694" cy="576078"/>
                </a:xfrm>
                <a:prstGeom prst="rect">
                  <a:avLst/>
                </a:prstGeom>
                <a:ln>
                  <a:solidFill>
                    <a:schemeClr val="tx1"/>
                  </a:solidFill>
                </a:ln>
              </p:spPr>
            </p:pic>
            <p:pic>
              <p:nvPicPr>
                <p:cNvPr id="33" name="Picture 32">
                  <a:extLst>
                    <a:ext uri="{FF2B5EF4-FFF2-40B4-BE49-F238E27FC236}">
                      <a16:creationId xmlns:a16="http://schemas.microsoft.com/office/drawing/2014/main" id="{96F260E5-0D57-3CE4-9638-3661C06AAC7B}"/>
                    </a:ext>
                  </a:extLst>
                </p:cNvPr>
                <p:cNvPicPr>
                  <a:picLocks noChangeAspect="1"/>
                </p:cNvPicPr>
                <p:nvPr/>
              </p:nvPicPr>
              <p:blipFill>
                <a:blip r:embed="rId16"/>
                <a:stretch>
                  <a:fillRect/>
                </a:stretch>
              </p:blipFill>
              <p:spPr>
                <a:xfrm>
                  <a:off x="7053105" y="2068290"/>
                  <a:ext cx="1573120" cy="566323"/>
                </a:xfrm>
                <a:prstGeom prst="rect">
                  <a:avLst/>
                </a:prstGeom>
                <a:ln>
                  <a:solidFill>
                    <a:schemeClr val="tx1"/>
                  </a:solidFill>
                </a:ln>
              </p:spPr>
            </p:pic>
          </p:grpSp>
          <p:pic>
            <p:nvPicPr>
              <p:cNvPr id="36" name="Picture 35">
                <a:extLst>
                  <a:ext uri="{FF2B5EF4-FFF2-40B4-BE49-F238E27FC236}">
                    <a16:creationId xmlns:a16="http://schemas.microsoft.com/office/drawing/2014/main" id="{3F0DE07A-EE2C-7DFE-8C41-431CE80D5452}"/>
                  </a:ext>
                </a:extLst>
              </p:cNvPr>
              <p:cNvPicPr>
                <a:picLocks noChangeAspect="1"/>
              </p:cNvPicPr>
              <p:nvPr/>
            </p:nvPicPr>
            <p:blipFill>
              <a:blip r:embed="rId17"/>
              <a:stretch>
                <a:fillRect/>
              </a:stretch>
            </p:blipFill>
            <p:spPr>
              <a:xfrm>
                <a:off x="1875071" y="5617710"/>
                <a:ext cx="3800475" cy="381000"/>
              </a:xfrm>
              <a:prstGeom prst="rect">
                <a:avLst/>
              </a:prstGeom>
              <a:ln>
                <a:solidFill>
                  <a:schemeClr val="tx1"/>
                </a:solidFill>
              </a:ln>
            </p:spPr>
          </p:pic>
        </p:grpSp>
      </p:grpSp>
      <p:cxnSp>
        <p:nvCxnSpPr>
          <p:cNvPr id="40" name="Straight Connector 39">
            <a:extLst>
              <a:ext uri="{FF2B5EF4-FFF2-40B4-BE49-F238E27FC236}">
                <a16:creationId xmlns:a16="http://schemas.microsoft.com/office/drawing/2014/main" id="{83E1E0D2-37AF-EF75-3BFC-F0A83BD2A04C}"/>
              </a:ext>
            </a:extLst>
          </p:cNvPr>
          <p:cNvCxnSpPr/>
          <p:nvPr/>
        </p:nvCxnSpPr>
        <p:spPr>
          <a:xfrm flipV="1">
            <a:off x="244444" y="3811509"/>
            <a:ext cx="11559092" cy="81481"/>
          </a:xfrm>
          <a:prstGeom prst="line">
            <a:avLst/>
          </a:prstGeom>
        </p:spPr>
        <p:style>
          <a:lnRef idx="3">
            <a:schemeClr val="accent3"/>
          </a:lnRef>
          <a:fillRef idx="0">
            <a:schemeClr val="accent3"/>
          </a:fillRef>
          <a:effectRef idx="2">
            <a:schemeClr val="accent3"/>
          </a:effectRef>
          <a:fontRef idx="minor">
            <a:schemeClr val="tx1"/>
          </a:fontRef>
        </p:style>
      </p:cxnSp>
      <p:cxnSp>
        <p:nvCxnSpPr>
          <p:cNvPr id="42" name="Straight Connector 41">
            <a:extLst>
              <a:ext uri="{FF2B5EF4-FFF2-40B4-BE49-F238E27FC236}">
                <a16:creationId xmlns:a16="http://schemas.microsoft.com/office/drawing/2014/main" id="{55C3B222-0FB9-C622-7103-21519CD9F4DF}"/>
              </a:ext>
            </a:extLst>
          </p:cNvPr>
          <p:cNvCxnSpPr>
            <a:cxnSpLocks/>
          </p:cNvCxnSpPr>
          <p:nvPr/>
        </p:nvCxnSpPr>
        <p:spPr>
          <a:xfrm>
            <a:off x="5939401" y="809883"/>
            <a:ext cx="69603" cy="5864361"/>
          </a:xfrm>
          <a:prstGeom prst="line">
            <a:avLst/>
          </a:prstGeom>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001054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993326-44FC-D53E-261D-9F6961120A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0C79A7-636C-55B7-6FB9-E26D9429A986}"/>
              </a:ext>
            </a:extLst>
          </p:cNvPr>
          <p:cNvSpPr>
            <a:spLocks noGrp="1"/>
          </p:cNvSpPr>
          <p:nvPr>
            <p:ph type="title"/>
          </p:nvPr>
        </p:nvSpPr>
        <p:spPr>
          <a:xfrm>
            <a:off x="0" y="1"/>
            <a:ext cx="6491335" cy="632433"/>
          </a:xfrm>
        </p:spPr>
        <p:txBody>
          <a:bodyPr>
            <a:normAutofit fontScale="90000"/>
          </a:bodyPr>
          <a:lstStyle/>
          <a:p>
            <a:r>
              <a:rPr lang="tr-TR" sz="2000" u="sng" dirty="0">
                <a:solidFill>
                  <a:schemeClr val="bg2">
                    <a:lumMod val="50000"/>
                  </a:schemeClr>
                </a:solidFill>
              </a:rPr>
              <a:t>KAYNAKLAR</a:t>
            </a:r>
          </a:p>
        </p:txBody>
      </p:sp>
      <p:sp>
        <p:nvSpPr>
          <p:cNvPr id="14" name="TextBox 13">
            <a:extLst>
              <a:ext uri="{FF2B5EF4-FFF2-40B4-BE49-F238E27FC236}">
                <a16:creationId xmlns:a16="http://schemas.microsoft.com/office/drawing/2014/main" id="{F5928182-F369-0717-45A5-78DF0760E832}"/>
              </a:ext>
            </a:extLst>
          </p:cNvPr>
          <p:cNvSpPr txBox="1"/>
          <p:nvPr/>
        </p:nvSpPr>
        <p:spPr>
          <a:xfrm>
            <a:off x="135507" y="875381"/>
            <a:ext cx="11689547" cy="2308324"/>
          </a:xfrm>
          <a:prstGeom prst="rect">
            <a:avLst/>
          </a:prstGeom>
          <a:noFill/>
        </p:spPr>
        <p:txBody>
          <a:bodyPr wrap="square">
            <a:spAutoFit/>
          </a:bodyPr>
          <a:lstStyle/>
          <a:p>
            <a:pPr marL="285750" indent="-285750" algn="just">
              <a:buFont typeface="Arial" panose="020B0604020202020204" pitchFamily="34" charset="0"/>
              <a:buChar char="•"/>
            </a:pPr>
            <a:r>
              <a:rPr lang="tr-TR" dirty="0" err="1"/>
              <a:t>Beer</a:t>
            </a:r>
            <a:r>
              <a:rPr lang="tr-TR" dirty="0"/>
              <a:t>, F. P., </a:t>
            </a:r>
            <a:r>
              <a:rPr lang="tr-TR" dirty="0" err="1"/>
              <a:t>DeWolf</a:t>
            </a:r>
            <a:r>
              <a:rPr lang="tr-TR" dirty="0"/>
              <a:t>, J. T., </a:t>
            </a:r>
            <a:r>
              <a:rPr lang="tr-TR" dirty="0" err="1"/>
              <a:t>Mazurek</a:t>
            </a:r>
            <a:r>
              <a:rPr lang="tr-TR" dirty="0"/>
              <a:t> D.F., Johnston R.E. </a:t>
            </a:r>
            <a:r>
              <a:rPr lang="tr-TR" dirty="0" err="1"/>
              <a:t>Jr</a:t>
            </a:r>
            <a:r>
              <a:rPr lang="tr-TR" dirty="0"/>
              <a:t>., 2012, </a:t>
            </a:r>
            <a:r>
              <a:rPr lang="tr-TR" dirty="0" err="1"/>
              <a:t>Mechanics</a:t>
            </a:r>
            <a:r>
              <a:rPr lang="tr-TR" dirty="0"/>
              <a:t> of </a:t>
            </a:r>
            <a:r>
              <a:rPr lang="tr-TR" dirty="0" err="1"/>
              <a:t>Materials</a:t>
            </a:r>
            <a:r>
              <a:rPr lang="tr-TR" dirty="0"/>
              <a:t>, </a:t>
            </a:r>
            <a:r>
              <a:rPr lang="tr-TR" dirty="0" err="1"/>
              <a:t>Sixth</a:t>
            </a:r>
            <a:r>
              <a:rPr lang="tr-TR" dirty="0"/>
              <a:t> Edition, McGraw-Hill </a:t>
            </a:r>
            <a:r>
              <a:rPr lang="tr-TR" dirty="0" err="1"/>
              <a:t>Companies</a:t>
            </a:r>
            <a:endParaRPr lang="tr-TR" dirty="0"/>
          </a:p>
          <a:p>
            <a:pPr marL="285750" indent="-285750" algn="just">
              <a:buFont typeface="Arial" panose="020B0604020202020204" pitchFamily="34" charset="0"/>
              <a:buChar char="•"/>
            </a:pPr>
            <a:r>
              <a:rPr lang="tr-TR" dirty="0" err="1"/>
              <a:t>Hibbeler</a:t>
            </a:r>
            <a:r>
              <a:rPr lang="tr-TR" dirty="0"/>
              <a:t>, R. C. 2009, </a:t>
            </a:r>
            <a:r>
              <a:rPr lang="tr-TR" dirty="0" err="1"/>
              <a:t>Mechanics</a:t>
            </a:r>
            <a:r>
              <a:rPr lang="tr-TR" dirty="0"/>
              <a:t> of </a:t>
            </a:r>
            <a:r>
              <a:rPr lang="tr-TR" dirty="0" err="1"/>
              <a:t>Materials</a:t>
            </a:r>
            <a:r>
              <a:rPr lang="tr-TR" dirty="0"/>
              <a:t>, </a:t>
            </a:r>
            <a:r>
              <a:rPr lang="tr-TR" dirty="0" err="1"/>
              <a:t>Seventh</a:t>
            </a:r>
            <a:r>
              <a:rPr lang="tr-TR" dirty="0"/>
              <a:t> Edition.</a:t>
            </a:r>
          </a:p>
          <a:p>
            <a:pPr marL="285750" indent="-285750" algn="just">
              <a:buFont typeface="Arial" panose="020B0604020202020204" pitchFamily="34" charset="0"/>
              <a:buChar char="•"/>
            </a:pPr>
            <a:r>
              <a:rPr lang="en-GB" dirty="0"/>
              <a:t>Hibbeler, R. C. (2016), </a:t>
            </a:r>
            <a:r>
              <a:rPr lang="en-GB" i="1" dirty="0"/>
              <a:t>Engineering Mechanics</a:t>
            </a:r>
            <a:r>
              <a:rPr lang="en-GB" dirty="0"/>
              <a:t>, Fourteenth Edition.</a:t>
            </a:r>
          </a:p>
          <a:p>
            <a:pPr marL="285750" indent="-285750" algn="just">
              <a:buFont typeface="Arial" panose="020B0604020202020204" pitchFamily="34" charset="0"/>
              <a:buChar char="•"/>
            </a:pPr>
            <a:r>
              <a:rPr lang="tr-TR" dirty="0" err="1"/>
              <a:t>Omurtag</a:t>
            </a:r>
            <a:r>
              <a:rPr lang="tr-TR" dirty="0"/>
              <a:t>, M. H. 2005; Mukavemet II, Birsen Yayınevi, İstanbul</a:t>
            </a:r>
          </a:p>
          <a:p>
            <a:pPr marL="285750" indent="-285750" algn="just">
              <a:buFont typeface="Arial" panose="020B0604020202020204" pitchFamily="34" charset="0"/>
              <a:buChar char="•"/>
            </a:pPr>
            <a:r>
              <a:rPr lang="tr-TR" dirty="0" err="1"/>
              <a:t>Omurtag</a:t>
            </a:r>
            <a:r>
              <a:rPr lang="tr-TR" dirty="0"/>
              <a:t>, M. H. 2011; Mukavemet, 3. Baskı, Birsen Yayınevi, İstanbul</a:t>
            </a:r>
          </a:p>
          <a:p>
            <a:pPr marL="285750" indent="-285750" algn="just">
              <a:buFont typeface="Arial" panose="020B0604020202020204" pitchFamily="34" charset="0"/>
              <a:buChar char="•"/>
            </a:pPr>
            <a:r>
              <a:rPr lang="tr-TR" dirty="0"/>
              <a:t>Bakioğlu, M. 2009; Cisimlerin Mukavemeti Cilt 2, Beta Basım Yayım Dağıtım A. Ş.,</a:t>
            </a:r>
            <a:r>
              <a:rPr lang="tr-TR" dirty="0" err="1"/>
              <a:t>Çağaloğlu</a:t>
            </a:r>
            <a:r>
              <a:rPr lang="tr-TR" dirty="0"/>
              <a:t>-İstanbul.</a:t>
            </a:r>
          </a:p>
          <a:p>
            <a:pPr marL="285750" indent="-285750" algn="just">
              <a:buFont typeface="Arial" panose="020B0604020202020204" pitchFamily="34" charset="0"/>
              <a:buChar char="•"/>
            </a:pPr>
            <a:r>
              <a:rPr lang="tr-TR" dirty="0"/>
              <a:t>Zor M., Mukavemet Ders Notları, Dokuz Eylül Üniversitesi, Makine Mühendisliği Bölümü</a:t>
            </a:r>
          </a:p>
          <a:p>
            <a:pPr marL="285750" indent="-285750" algn="just">
              <a:buFont typeface="Arial" panose="020B0604020202020204" pitchFamily="34" charset="0"/>
              <a:buChar char="•"/>
            </a:pPr>
            <a:r>
              <a:rPr lang="tr-TR" dirty="0" err="1"/>
              <a:t>Alchalabi</a:t>
            </a:r>
            <a:r>
              <a:rPr lang="tr-TR" dirty="0"/>
              <a:t> N., </a:t>
            </a:r>
            <a:r>
              <a:rPr lang="tr-TR" dirty="0" err="1"/>
              <a:t>Lecture</a:t>
            </a:r>
            <a:r>
              <a:rPr lang="tr-TR" dirty="0"/>
              <a:t> </a:t>
            </a:r>
            <a:r>
              <a:rPr lang="tr-TR" dirty="0" err="1"/>
              <a:t>Notes</a:t>
            </a:r>
            <a:r>
              <a:rPr lang="tr-TR" dirty="0"/>
              <a:t>, </a:t>
            </a:r>
            <a:r>
              <a:rPr lang="tr-TR" dirty="0" err="1"/>
              <a:t>Strength</a:t>
            </a:r>
            <a:r>
              <a:rPr lang="tr-TR" dirty="0"/>
              <a:t> of </a:t>
            </a:r>
            <a:r>
              <a:rPr lang="tr-TR" dirty="0" err="1"/>
              <a:t>Materials</a:t>
            </a:r>
            <a:endParaRPr lang="tr-TR" dirty="0"/>
          </a:p>
        </p:txBody>
      </p:sp>
      <p:sp>
        <p:nvSpPr>
          <p:cNvPr id="4" name="Slide Number Placeholder 3">
            <a:extLst>
              <a:ext uri="{FF2B5EF4-FFF2-40B4-BE49-F238E27FC236}">
                <a16:creationId xmlns:a16="http://schemas.microsoft.com/office/drawing/2014/main" id="{457A6CDB-8234-5CD8-3164-E98478FFFB17}"/>
              </a:ext>
            </a:extLst>
          </p:cNvPr>
          <p:cNvSpPr>
            <a:spLocks noGrp="1"/>
          </p:cNvSpPr>
          <p:nvPr>
            <p:ph type="sldNum" sz="quarter" idx="12"/>
          </p:nvPr>
        </p:nvSpPr>
        <p:spPr>
          <a:xfrm>
            <a:off x="11825055" y="6492240"/>
            <a:ext cx="365760" cy="365760"/>
          </a:xfrm>
        </p:spPr>
        <p:txBody>
          <a:bodyPr/>
          <a:lstStyle/>
          <a:p>
            <a:pPr algn="l"/>
            <a:fld id="{FAEF9944-A4F6-4C59-AEBD-678D6480B8EA}" type="slidenum">
              <a:rPr lang="en-US" smtClean="0"/>
              <a:pPr algn="l"/>
              <a:t>2</a:t>
            </a:fld>
            <a:endParaRPr lang="en-US" dirty="0"/>
          </a:p>
        </p:txBody>
      </p:sp>
      <p:sp>
        <p:nvSpPr>
          <p:cNvPr id="3" name="TextBox 4">
            <a:extLst>
              <a:ext uri="{FF2B5EF4-FFF2-40B4-BE49-F238E27FC236}">
                <a16:creationId xmlns:a16="http://schemas.microsoft.com/office/drawing/2014/main" id="{09F85A8D-0D55-DABC-103D-68875FE09DFC}"/>
              </a:ext>
            </a:extLst>
          </p:cNvPr>
          <p:cNvSpPr txBox="1"/>
          <p:nvPr/>
        </p:nvSpPr>
        <p:spPr>
          <a:xfrm>
            <a:off x="318388" y="3729977"/>
            <a:ext cx="11689547" cy="1938992"/>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b="1" u="sng" dirty="0" err="1">
                <a:solidFill>
                  <a:srgbClr val="C00000"/>
                </a:solidFill>
              </a:rPr>
              <a:t>Uyarı</a:t>
            </a:r>
            <a:r>
              <a:rPr lang="en-GB" b="1" u="sng" dirty="0">
                <a:solidFill>
                  <a:srgbClr val="C00000"/>
                </a:solidFill>
              </a:rPr>
              <a:t>:</a:t>
            </a:r>
            <a:endParaRPr lang="tr-TR" b="1" u="sng" dirty="0">
              <a:solidFill>
                <a:srgbClr val="C00000"/>
              </a:solidFill>
            </a:endParaRPr>
          </a:p>
          <a:p>
            <a:br>
              <a:rPr lang="en-GB" dirty="0"/>
            </a:br>
            <a:r>
              <a:rPr lang="en-GB" sz="1200" dirty="0"/>
              <a:t>Bu </a:t>
            </a:r>
            <a:r>
              <a:rPr lang="en-GB" sz="1200" dirty="0" err="1"/>
              <a:t>ders</a:t>
            </a:r>
            <a:r>
              <a:rPr lang="en-GB" sz="1200" dirty="0"/>
              <a:t> </a:t>
            </a:r>
            <a:r>
              <a:rPr lang="en-GB" sz="1200" dirty="0" err="1"/>
              <a:t>notu</a:t>
            </a:r>
            <a:r>
              <a:rPr lang="en-GB" sz="1200" dirty="0"/>
              <a:t>; </a:t>
            </a:r>
            <a:r>
              <a:rPr lang="en-GB" sz="1200" dirty="0" err="1"/>
              <a:t>figürler</a:t>
            </a:r>
            <a:r>
              <a:rPr lang="en-GB" sz="1200" dirty="0"/>
              <a:t>, </a:t>
            </a:r>
            <a:r>
              <a:rPr lang="en-GB" sz="1200" dirty="0" err="1"/>
              <a:t>örnek</a:t>
            </a:r>
            <a:r>
              <a:rPr lang="en-GB" sz="1200" dirty="0"/>
              <a:t> </a:t>
            </a:r>
            <a:r>
              <a:rPr lang="en-GB" sz="1200" dirty="0" err="1"/>
              <a:t>problemler</a:t>
            </a:r>
            <a:r>
              <a:rPr lang="en-GB" sz="1200" dirty="0"/>
              <a:t> </a:t>
            </a:r>
            <a:r>
              <a:rPr lang="en-GB" sz="1200" dirty="0" err="1"/>
              <a:t>ve</a:t>
            </a:r>
            <a:r>
              <a:rPr lang="en-GB" sz="1200" dirty="0"/>
              <a:t> </a:t>
            </a:r>
            <a:r>
              <a:rPr lang="en-GB" sz="1200" dirty="0" err="1"/>
              <a:t>açıklamalar</a:t>
            </a:r>
            <a:r>
              <a:rPr lang="en-GB" sz="1200" dirty="0"/>
              <a:t> </a:t>
            </a:r>
            <a:r>
              <a:rPr lang="en-GB" sz="1200" dirty="0" err="1"/>
              <a:t>bakımından</a:t>
            </a:r>
            <a:r>
              <a:rPr lang="en-GB" sz="1200" dirty="0"/>
              <a:t> </a:t>
            </a:r>
            <a:r>
              <a:rPr lang="en-GB" sz="1200" dirty="0" err="1"/>
              <a:t>ağırlıklı</a:t>
            </a:r>
            <a:r>
              <a:rPr lang="en-GB" sz="1200" dirty="0"/>
              <a:t> </a:t>
            </a:r>
            <a:r>
              <a:rPr lang="en-GB" sz="1200" dirty="0" err="1"/>
              <a:t>olarak</a:t>
            </a:r>
            <a:r>
              <a:rPr lang="en-GB" sz="1200" dirty="0"/>
              <a:t> </a:t>
            </a:r>
            <a:r>
              <a:rPr lang="en-GB" sz="1200" dirty="0" err="1"/>
              <a:t>aşağıdaki</a:t>
            </a:r>
            <a:r>
              <a:rPr lang="en-GB" sz="1200" dirty="0"/>
              <a:t> </a:t>
            </a:r>
            <a:r>
              <a:rPr lang="en-GB" sz="1200" dirty="0" err="1"/>
              <a:t>temel</a:t>
            </a:r>
            <a:r>
              <a:rPr lang="en-GB" sz="1200" dirty="0"/>
              <a:t> </a:t>
            </a:r>
            <a:r>
              <a:rPr lang="en-GB" sz="1200" dirty="0" err="1"/>
              <a:t>kaynaklardan</a:t>
            </a:r>
            <a:r>
              <a:rPr lang="en-GB" sz="1200" dirty="0"/>
              <a:t> </a:t>
            </a:r>
            <a:r>
              <a:rPr lang="en-GB" sz="1200" dirty="0" err="1"/>
              <a:t>derlenmiştir</a:t>
            </a:r>
            <a:r>
              <a:rPr lang="en-GB" sz="1200" dirty="0"/>
              <a:t>:</a:t>
            </a:r>
            <a:endParaRPr lang="tr-TR" sz="1200" dirty="0"/>
          </a:p>
          <a:p>
            <a:endParaRPr lang="en-GB" sz="1200" dirty="0"/>
          </a:p>
          <a:p>
            <a:r>
              <a:rPr lang="en-GB" sz="1200" dirty="0"/>
              <a:t>Beer, F. P., DeWolf, J. T., Mazurek, D. F., Johnston, R. E. Jr. (2012), </a:t>
            </a:r>
            <a:r>
              <a:rPr lang="en-GB" sz="1200" i="1" dirty="0"/>
              <a:t>Mechanics of Materials</a:t>
            </a:r>
            <a:r>
              <a:rPr lang="en-GB" sz="1200" dirty="0"/>
              <a:t>, Sixth Edition, McGraw-Hill.</a:t>
            </a:r>
          </a:p>
          <a:p>
            <a:r>
              <a:rPr lang="en-GB" sz="1200" dirty="0"/>
              <a:t>Hibbeler, R. C. (2016), </a:t>
            </a:r>
            <a:r>
              <a:rPr lang="en-GB" sz="1200" i="1" dirty="0"/>
              <a:t>Engineering Mechanics</a:t>
            </a:r>
            <a:r>
              <a:rPr lang="en-GB" sz="1200" dirty="0"/>
              <a:t>, Fourteenth Edition.</a:t>
            </a:r>
          </a:p>
          <a:p>
            <a:r>
              <a:rPr lang="en-GB" sz="1200" dirty="0" err="1"/>
              <a:t>Omurtag</a:t>
            </a:r>
            <a:r>
              <a:rPr lang="en-GB" sz="1200" dirty="0"/>
              <a:t>, M. H. (2011), </a:t>
            </a:r>
            <a:r>
              <a:rPr lang="en-GB" sz="1200" i="1" dirty="0" err="1"/>
              <a:t>Mukavemet</a:t>
            </a:r>
            <a:r>
              <a:rPr lang="en-GB" sz="1200" dirty="0"/>
              <a:t>, 3. </a:t>
            </a:r>
            <a:r>
              <a:rPr lang="en-GB" sz="1200" dirty="0" err="1"/>
              <a:t>Baskı</a:t>
            </a:r>
            <a:r>
              <a:rPr lang="en-GB" sz="1200" dirty="0"/>
              <a:t>, Birsen Yayınevi, İstanbul.</a:t>
            </a:r>
            <a:endParaRPr lang="tr-TR" sz="1200" dirty="0"/>
          </a:p>
          <a:p>
            <a:endParaRPr lang="en-GB" sz="1200" dirty="0"/>
          </a:p>
          <a:p>
            <a:r>
              <a:rPr lang="en-GB" sz="1200" dirty="0" err="1"/>
              <a:t>Tüm</a:t>
            </a:r>
            <a:r>
              <a:rPr lang="en-GB" sz="1200" dirty="0"/>
              <a:t> </a:t>
            </a:r>
            <a:r>
              <a:rPr lang="en-GB" sz="1200" dirty="0" err="1"/>
              <a:t>içerikler</a:t>
            </a:r>
            <a:r>
              <a:rPr lang="en-GB" sz="1200" dirty="0"/>
              <a:t> </a:t>
            </a:r>
            <a:r>
              <a:rPr lang="en-GB" sz="1200" dirty="0" err="1"/>
              <a:t>yalnızca</a:t>
            </a:r>
            <a:r>
              <a:rPr lang="en-GB" sz="1200" dirty="0"/>
              <a:t> </a:t>
            </a:r>
            <a:r>
              <a:rPr lang="en-GB" sz="1200" dirty="0" err="1"/>
              <a:t>eğitim</a:t>
            </a:r>
            <a:r>
              <a:rPr lang="en-GB" sz="1200" dirty="0"/>
              <a:t> </a:t>
            </a:r>
            <a:r>
              <a:rPr lang="en-GB" sz="1200" dirty="0" err="1"/>
              <a:t>ve</a:t>
            </a:r>
            <a:r>
              <a:rPr lang="en-GB" sz="1200" dirty="0"/>
              <a:t> </a:t>
            </a:r>
            <a:r>
              <a:rPr lang="en-GB" sz="1200" dirty="0" err="1"/>
              <a:t>öğretim</a:t>
            </a:r>
            <a:r>
              <a:rPr lang="en-GB" sz="1200" dirty="0"/>
              <a:t> </a:t>
            </a:r>
            <a:r>
              <a:rPr lang="en-GB" sz="1200" dirty="0" err="1"/>
              <a:t>amaçlı</a:t>
            </a:r>
            <a:r>
              <a:rPr lang="en-GB" sz="1200" dirty="0"/>
              <a:t> </a:t>
            </a:r>
            <a:r>
              <a:rPr lang="en-GB" sz="1200" dirty="0" err="1"/>
              <a:t>kullanılmakta</a:t>
            </a:r>
            <a:r>
              <a:rPr lang="en-GB" sz="1200" dirty="0"/>
              <a:t> </a:t>
            </a:r>
            <a:r>
              <a:rPr lang="en-GB" sz="1200" dirty="0" err="1"/>
              <a:t>olup</a:t>
            </a:r>
            <a:r>
              <a:rPr lang="en-GB" sz="1200" dirty="0"/>
              <a:t>, </a:t>
            </a:r>
            <a:r>
              <a:rPr lang="en-GB" sz="1200" dirty="0" err="1"/>
              <a:t>ilgili</a:t>
            </a:r>
            <a:r>
              <a:rPr lang="en-GB" sz="1200" dirty="0"/>
              <a:t> </a:t>
            </a:r>
            <a:r>
              <a:rPr lang="en-GB" sz="1200" dirty="0" err="1"/>
              <a:t>telif</a:t>
            </a:r>
            <a:r>
              <a:rPr lang="en-GB" sz="1200" dirty="0"/>
              <a:t> </a:t>
            </a:r>
            <a:r>
              <a:rPr lang="en-GB" sz="1200" dirty="0" err="1"/>
              <a:t>hakları</a:t>
            </a:r>
            <a:r>
              <a:rPr lang="en-GB" sz="1200" dirty="0"/>
              <a:t> </a:t>
            </a:r>
            <a:r>
              <a:rPr lang="en-GB" sz="1200" dirty="0" err="1"/>
              <a:t>kaynak</a:t>
            </a:r>
            <a:r>
              <a:rPr lang="en-GB" sz="1200" dirty="0"/>
              <a:t> </a:t>
            </a:r>
            <a:r>
              <a:rPr lang="en-GB" sz="1200" dirty="0" err="1"/>
              <a:t>sahiplerine</a:t>
            </a:r>
            <a:r>
              <a:rPr lang="en-GB" sz="1200" dirty="0"/>
              <a:t> </a:t>
            </a:r>
            <a:r>
              <a:rPr lang="en-GB" sz="1200" dirty="0" err="1"/>
              <a:t>aittir</a:t>
            </a:r>
            <a:r>
              <a:rPr lang="en-GB" sz="1200" dirty="0"/>
              <a:t>. </a:t>
            </a:r>
          </a:p>
        </p:txBody>
      </p:sp>
    </p:spTree>
    <p:extLst>
      <p:ext uri="{BB962C8B-B14F-4D97-AF65-F5344CB8AC3E}">
        <p14:creationId xmlns:p14="http://schemas.microsoft.com/office/powerpoint/2010/main" val="482098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6003658" cy="648794"/>
          </a:xfrm>
          <a:prstGeom prst="rect">
            <a:avLst/>
          </a:prstGeom>
          <a:solidFill>
            <a:srgbClr val="FFFFFF"/>
          </a:solidFill>
          <a:ln w="31750" cap="sq">
            <a:solidFill>
              <a:srgbClr val="404040"/>
            </a:solidFill>
            <a:miter lim="800000"/>
          </a:ln>
        </p:spPr>
        <p:txBody>
          <a:bodyPr vert="horz" lIns="182880" tIns="182880" rIns="182880" bIns="182880" rtlCol="0" anchor="b">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MOHR ÇEMBERİ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3</a:t>
            </a:fld>
            <a:endParaRPr lang="tr-TR"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98AA5977-D9DC-75E7-144C-8FB5001226FF}"/>
                  </a:ext>
                </a:extLst>
              </p:cNvPr>
              <p:cNvSpPr txBox="1"/>
              <p:nvPr/>
            </p:nvSpPr>
            <p:spPr>
              <a:xfrm>
                <a:off x="124505" y="773536"/>
                <a:ext cx="11784948" cy="1292662"/>
              </a:xfrm>
              <a:prstGeom prst="rect">
                <a:avLst/>
              </a:prstGeom>
              <a:noFill/>
            </p:spPr>
            <p:txBody>
              <a:bodyPr wrap="square">
                <a:spAutoFit/>
              </a:bodyPr>
              <a:lstStyle/>
              <a:p>
                <a:pPr algn="just"/>
                <a:r>
                  <a:rPr lang="tr-TR" sz="1400" dirty="0"/>
                  <a:t>Bir önceki bölümde asal gerilmeleri için elde edilen aşağıdaki ifadeler, bu bölüm kapsamında incelenen problemlere alternatif bir çözüm yöntemi olan ve Alman mühendis </a:t>
                </a:r>
                <a:r>
                  <a:rPr lang="tr-TR" sz="1400" dirty="0" err="1"/>
                  <a:t>Otto</a:t>
                </a:r>
                <a:r>
                  <a:rPr lang="tr-TR" sz="1400" dirty="0"/>
                  <a:t> </a:t>
                </a:r>
                <a:r>
                  <a:rPr lang="tr-TR" sz="1400" dirty="0" err="1"/>
                  <a:t>Mohr</a:t>
                </a:r>
                <a:r>
                  <a:rPr lang="tr-TR" sz="1400" dirty="0"/>
                  <a:t> (1835-1918) tarafından geliştirilen ‘’</a:t>
                </a:r>
                <a:r>
                  <a:rPr lang="tr-TR" sz="1400" dirty="0" err="1"/>
                  <a:t>Mohr</a:t>
                </a:r>
                <a:r>
                  <a:rPr lang="tr-TR" sz="1400" dirty="0"/>
                  <a:t> Çemberi’’ yöntemini mümkün kılmaktadır. Bu yöntem özel denklemlere ihtiyaç kalmadan geometrik bir yaklaşıma dayanmaktadır. Elde edilen </a:t>
                </a:r>
                <a14:m>
                  <m:oMath xmlns:m="http://schemas.openxmlformats.org/officeDocument/2006/math">
                    <m:sSub>
                      <m:sSubPr>
                        <m:ctrlPr>
                          <a:rPr kumimoji="0" lang="tr-TR" sz="14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tr-TR" sz="1400" b="0" i="1" u="none" strike="noStrike" kern="1200" cap="none" spc="0" normalizeH="0" baseline="0" noProof="0">
                            <a:ln>
                              <a:noFill/>
                            </a:ln>
                            <a:solidFill>
                              <a:srgbClr val="000000"/>
                            </a:solidFill>
                            <a:effectLst/>
                            <a:uLnTx/>
                            <a:uFillTx/>
                            <a:latin typeface="Cambria Math" panose="02040503050406030204" pitchFamily="18" charset="0"/>
                            <a:ea typeface="Cambria Math" panose="02040503050406030204" pitchFamily="18" charset="0"/>
                            <a:cs typeface="+mn-cs"/>
                          </a:rPr>
                          <m:t>𝜎</m:t>
                        </m:r>
                      </m:e>
                      <m:sub>
                        <m:sSup>
                          <m:sSupPr>
                            <m:ctrlPr>
                              <a:rPr kumimoji="0" lang="tr-TR" sz="14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ctrlPr>
                          </m:sSupPr>
                          <m:e>
                            <m:r>
                              <a:rPr kumimoji="0" lang="tr-TR" sz="14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𝑥</m:t>
                            </m:r>
                          </m:e>
                          <m:sup>
                            <m:r>
                              <a:rPr kumimoji="0" lang="tr-TR" sz="14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sup>
                        </m:sSup>
                      </m:sub>
                    </m:sSub>
                  </m:oMath>
                </a14:m>
                <a:r>
                  <a:rPr kumimoji="0" lang="tr-TR" sz="1400" b="0" i="0" u="none" strike="noStrike" kern="1200" cap="none" spc="0" normalizeH="0" baseline="0" noProof="0" dirty="0">
                    <a:ln>
                      <a:noFill/>
                    </a:ln>
                    <a:solidFill>
                      <a:srgbClr val="000000"/>
                    </a:solidFill>
                    <a:effectLst/>
                    <a:uLnTx/>
                    <a:uFillTx/>
                    <a:latin typeface="Gill Sans MT" panose="020B0502020104020203"/>
                    <a:ea typeface="+mn-ea"/>
                    <a:cs typeface="+mn-cs"/>
                  </a:rPr>
                  <a:t> ve </a:t>
                </a:r>
                <a14:m>
                  <m:oMath xmlns:m="http://schemas.openxmlformats.org/officeDocument/2006/math">
                    <m:sSub>
                      <m:sSubPr>
                        <m:ctrlPr>
                          <a:rPr kumimoji="0" lang="tr-TR" sz="1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tr-TR" sz="14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𝜏</m:t>
                        </m:r>
                      </m:e>
                      <m:sub>
                        <m:sSup>
                          <m:sSupPr>
                            <m:ctrlPr>
                              <a:rPr kumimoji="0" lang="tr-TR" sz="1400" b="0" i="1" u="none" strike="noStrike" kern="1200" cap="none" spc="0" normalizeH="0" baseline="0" noProof="0">
                                <a:ln>
                                  <a:noFill/>
                                </a:ln>
                                <a:solidFill>
                                  <a:srgbClr val="000000"/>
                                </a:solidFill>
                                <a:effectLst/>
                                <a:uLnTx/>
                                <a:uFillTx/>
                                <a:latin typeface="Cambria Math" panose="02040503050406030204" pitchFamily="18" charset="0"/>
                                <a:ea typeface="Cambria Math" panose="02040503050406030204" pitchFamily="18" charset="0"/>
                                <a:cs typeface="+mn-cs"/>
                              </a:rPr>
                            </m:ctrlPr>
                          </m:sSupPr>
                          <m:e>
                            <m:r>
                              <a:rPr kumimoji="0" lang="tr-TR" sz="1400" b="0" i="1" u="none" strike="noStrike" kern="1200" cap="none" spc="0" normalizeH="0" baseline="0" noProof="0">
                                <a:ln>
                                  <a:noFill/>
                                </a:ln>
                                <a:solidFill>
                                  <a:srgbClr val="000000"/>
                                </a:solidFill>
                                <a:effectLst/>
                                <a:uLnTx/>
                                <a:uFillTx/>
                                <a:latin typeface="Cambria Math" panose="02040503050406030204" pitchFamily="18" charset="0"/>
                                <a:ea typeface="Cambria Math" panose="02040503050406030204" pitchFamily="18" charset="0"/>
                                <a:cs typeface="+mn-cs"/>
                              </a:rPr>
                              <m:t>𝑥</m:t>
                            </m:r>
                          </m:e>
                          <m:sup>
                            <m:r>
                              <a:rPr kumimoji="0" lang="tr-TR" sz="1400" b="0" i="1" u="none" strike="noStrike" kern="1200" cap="none" spc="0" normalizeH="0" baseline="0" noProof="0">
                                <a:ln>
                                  <a:noFill/>
                                </a:ln>
                                <a:solidFill>
                                  <a:srgbClr val="000000"/>
                                </a:solidFill>
                                <a:effectLst/>
                                <a:uLnTx/>
                                <a:uFillTx/>
                                <a:latin typeface="Cambria Math" panose="02040503050406030204" pitchFamily="18" charset="0"/>
                                <a:ea typeface="Cambria Math" panose="02040503050406030204" pitchFamily="18" charset="0"/>
                                <a:cs typeface="+mn-cs"/>
                              </a:rPr>
                              <m:t>′</m:t>
                            </m:r>
                          </m:sup>
                        </m:sSup>
                        <m:sSup>
                          <m:sSupPr>
                            <m:ctrlPr>
                              <a:rPr kumimoji="0" lang="tr-TR" sz="14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ctrlPr>
                          </m:sSupPr>
                          <m:e>
                            <m:r>
                              <a:rPr kumimoji="0" lang="tr-TR" sz="14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𝑦</m:t>
                            </m:r>
                          </m:e>
                          <m:sup>
                            <m:r>
                              <a:rPr kumimoji="0" lang="tr-TR" sz="1400" b="0" i="1" u="none" strike="noStrike" kern="1200" cap="none" spc="0" normalizeH="0" baseline="0" noProof="0">
                                <a:ln>
                                  <a:noFill/>
                                </a:ln>
                                <a:solidFill>
                                  <a:srgbClr val="000000"/>
                                </a:solidFill>
                                <a:effectLst/>
                                <a:uLnTx/>
                                <a:uFillTx/>
                                <a:latin typeface="Cambria Math" panose="02040503050406030204" pitchFamily="18" charset="0"/>
                                <a:ea typeface="Cambria Math" panose="02040503050406030204" pitchFamily="18" charset="0"/>
                                <a:cs typeface="+mn-cs"/>
                              </a:rPr>
                              <m:t>′</m:t>
                            </m:r>
                          </m:sup>
                        </m:sSup>
                      </m:sub>
                    </m:sSub>
                  </m:oMath>
                </a14:m>
                <a:r>
                  <a:rPr lang="tr-TR" dirty="0">
                    <a:solidFill>
                      <a:srgbClr val="C00000"/>
                    </a:solidFill>
                  </a:rPr>
                  <a:t> </a:t>
                </a:r>
                <a:r>
                  <a:rPr lang="tr-TR" sz="1400" dirty="0">
                    <a:solidFill>
                      <a:srgbClr val="000000"/>
                    </a:solidFill>
                  </a:rPr>
                  <a:t>denklemleri bir çemberin parametrik denklemleridir. Başka bir deyişle, iki boyutlu bir kartezyen koordinat sisteminde bir M noktası </a:t>
                </a:r>
                <a14:m>
                  <m:oMath xmlns:m="http://schemas.openxmlformats.org/officeDocument/2006/math">
                    <m:r>
                      <a:rPr lang="tr-TR" sz="1400" i="1" smtClean="0">
                        <a:solidFill>
                          <a:srgbClr val="000000"/>
                        </a:solidFill>
                        <a:latin typeface="Cambria Math" panose="02040503050406030204" pitchFamily="18" charset="0"/>
                        <a:ea typeface="Cambria Math" panose="02040503050406030204" pitchFamily="18" charset="0"/>
                      </a:rPr>
                      <m:t>𝜃</m:t>
                    </m:r>
                  </m:oMath>
                </a14:m>
                <a:r>
                  <a:rPr lang="tr-TR" sz="1400" dirty="0">
                    <a:solidFill>
                      <a:srgbClr val="000000"/>
                    </a:solidFill>
                  </a:rPr>
                  <a:t> açısına bağlı olarak x koordinatı </a:t>
                </a:r>
                <a14:m>
                  <m:oMath xmlns:m="http://schemas.openxmlformats.org/officeDocument/2006/math">
                    <m:sSub>
                      <m:sSubPr>
                        <m:ctrlPr>
                          <a:rPr lang="tr-TR" sz="1400" i="1">
                            <a:solidFill>
                              <a:srgbClr val="000000"/>
                            </a:solidFill>
                            <a:latin typeface="Cambria Math" panose="02040503050406030204" pitchFamily="18" charset="0"/>
                          </a:rPr>
                        </m:ctrlPr>
                      </m:sSubPr>
                      <m:e>
                        <m:r>
                          <a:rPr lang="tr-TR" sz="1400" i="1">
                            <a:solidFill>
                              <a:srgbClr val="000000"/>
                            </a:solidFill>
                            <a:latin typeface="Cambria Math" panose="02040503050406030204" pitchFamily="18" charset="0"/>
                            <a:ea typeface="Cambria Math" panose="02040503050406030204" pitchFamily="18" charset="0"/>
                          </a:rPr>
                          <m:t>𝜎</m:t>
                        </m:r>
                      </m:e>
                      <m:sub>
                        <m:sSup>
                          <m:sSupPr>
                            <m:ctrlPr>
                              <a:rPr lang="tr-TR" sz="1400" i="1">
                                <a:solidFill>
                                  <a:srgbClr val="000000"/>
                                </a:solidFill>
                                <a:latin typeface="Cambria Math" panose="02040503050406030204" pitchFamily="18" charset="0"/>
                                <a:ea typeface="Cambria Math" panose="02040503050406030204" pitchFamily="18" charset="0"/>
                              </a:rPr>
                            </m:ctrlPr>
                          </m:sSupPr>
                          <m:e>
                            <m:r>
                              <a:rPr lang="tr-TR" sz="1400" i="1">
                                <a:solidFill>
                                  <a:srgbClr val="000000"/>
                                </a:solidFill>
                                <a:latin typeface="Cambria Math" panose="02040503050406030204" pitchFamily="18" charset="0"/>
                                <a:ea typeface="Cambria Math" panose="02040503050406030204" pitchFamily="18" charset="0"/>
                              </a:rPr>
                              <m:t>𝑥</m:t>
                            </m:r>
                          </m:e>
                          <m:sup>
                            <m:r>
                              <a:rPr lang="tr-TR" sz="1400" i="1">
                                <a:solidFill>
                                  <a:srgbClr val="000000"/>
                                </a:solidFill>
                                <a:latin typeface="Cambria Math" panose="02040503050406030204" pitchFamily="18" charset="0"/>
                                <a:ea typeface="Cambria Math" panose="02040503050406030204" pitchFamily="18" charset="0"/>
                              </a:rPr>
                              <m:t>′</m:t>
                            </m:r>
                          </m:sup>
                        </m:sSup>
                      </m:sub>
                    </m:sSub>
                  </m:oMath>
                </a14:m>
                <a:r>
                  <a:rPr lang="tr-TR" dirty="0">
                    <a:solidFill>
                      <a:srgbClr val="C00000"/>
                    </a:solidFill>
                  </a:rPr>
                  <a:t> </a:t>
                </a:r>
                <a:r>
                  <a:rPr lang="tr-TR" sz="1400" dirty="0">
                    <a:solidFill>
                      <a:srgbClr val="000000"/>
                    </a:solidFill>
                  </a:rPr>
                  <a:t>ve y koordinatı </a:t>
                </a:r>
                <a14:m>
                  <m:oMath xmlns:m="http://schemas.openxmlformats.org/officeDocument/2006/math">
                    <m:sSub>
                      <m:sSubPr>
                        <m:ctrlPr>
                          <a:rPr lang="tr-TR" sz="1400" i="1">
                            <a:solidFill>
                              <a:srgbClr val="000000"/>
                            </a:solidFill>
                            <a:latin typeface="Cambria Math" panose="02040503050406030204" pitchFamily="18" charset="0"/>
                          </a:rPr>
                        </m:ctrlPr>
                      </m:sSubPr>
                      <m:e>
                        <m:r>
                          <a:rPr lang="tr-TR" sz="1400" i="1">
                            <a:solidFill>
                              <a:srgbClr val="000000"/>
                            </a:solidFill>
                            <a:latin typeface="Cambria Math" panose="02040503050406030204" pitchFamily="18" charset="0"/>
                            <a:ea typeface="Cambria Math" panose="02040503050406030204" pitchFamily="18" charset="0"/>
                          </a:rPr>
                          <m:t>𝜏</m:t>
                        </m:r>
                      </m:e>
                      <m:sub>
                        <m:sSup>
                          <m:sSupPr>
                            <m:ctrlPr>
                              <a:rPr lang="tr-TR" sz="1400" i="1">
                                <a:solidFill>
                                  <a:srgbClr val="000000"/>
                                </a:solidFill>
                                <a:latin typeface="Cambria Math" panose="02040503050406030204" pitchFamily="18" charset="0"/>
                                <a:ea typeface="Cambria Math" panose="02040503050406030204" pitchFamily="18" charset="0"/>
                              </a:rPr>
                            </m:ctrlPr>
                          </m:sSupPr>
                          <m:e>
                            <m:r>
                              <a:rPr lang="tr-TR" sz="1400" i="1">
                                <a:solidFill>
                                  <a:srgbClr val="000000"/>
                                </a:solidFill>
                                <a:latin typeface="Cambria Math" panose="02040503050406030204" pitchFamily="18" charset="0"/>
                                <a:ea typeface="Cambria Math" panose="02040503050406030204" pitchFamily="18" charset="0"/>
                              </a:rPr>
                              <m:t>𝑥</m:t>
                            </m:r>
                          </m:e>
                          <m:sup>
                            <m:r>
                              <a:rPr lang="tr-TR" sz="1400" i="1">
                                <a:solidFill>
                                  <a:srgbClr val="000000"/>
                                </a:solidFill>
                                <a:latin typeface="Cambria Math" panose="02040503050406030204" pitchFamily="18" charset="0"/>
                                <a:ea typeface="Cambria Math" panose="02040503050406030204" pitchFamily="18" charset="0"/>
                              </a:rPr>
                              <m:t>′</m:t>
                            </m:r>
                          </m:sup>
                        </m:sSup>
                        <m:sSup>
                          <m:sSupPr>
                            <m:ctrlPr>
                              <a:rPr lang="tr-TR" sz="1400" i="1">
                                <a:solidFill>
                                  <a:srgbClr val="000000"/>
                                </a:solidFill>
                                <a:latin typeface="Cambria Math" panose="02040503050406030204" pitchFamily="18" charset="0"/>
                                <a:ea typeface="Cambria Math" panose="02040503050406030204" pitchFamily="18" charset="0"/>
                              </a:rPr>
                            </m:ctrlPr>
                          </m:sSupPr>
                          <m:e>
                            <m:r>
                              <a:rPr lang="tr-TR" sz="1400" i="1">
                                <a:solidFill>
                                  <a:srgbClr val="000000"/>
                                </a:solidFill>
                                <a:latin typeface="Cambria Math" panose="02040503050406030204" pitchFamily="18" charset="0"/>
                                <a:ea typeface="Cambria Math" panose="02040503050406030204" pitchFamily="18" charset="0"/>
                              </a:rPr>
                              <m:t>𝑦</m:t>
                            </m:r>
                          </m:e>
                          <m:sup>
                            <m:r>
                              <a:rPr lang="tr-TR" sz="1400" i="1">
                                <a:solidFill>
                                  <a:srgbClr val="000000"/>
                                </a:solidFill>
                                <a:latin typeface="Cambria Math" panose="02040503050406030204" pitchFamily="18" charset="0"/>
                                <a:ea typeface="Cambria Math" panose="02040503050406030204" pitchFamily="18" charset="0"/>
                              </a:rPr>
                              <m:t>′</m:t>
                            </m:r>
                          </m:sup>
                        </m:sSup>
                      </m:sub>
                    </m:sSub>
                  </m:oMath>
                </a14:m>
                <a:r>
                  <a:rPr lang="tr-TR" dirty="0">
                    <a:solidFill>
                      <a:srgbClr val="C00000"/>
                    </a:solidFill>
                  </a:rPr>
                  <a:t> </a:t>
                </a:r>
                <a:r>
                  <a:rPr lang="tr-TR" sz="1400" dirty="0">
                    <a:solidFill>
                      <a:srgbClr val="000000"/>
                    </a:solidFill>
                  </a:rPr>
                  <a:t>olacak şekilde çizilirse, çizilecek M noktaları bir çember üzerinde olacaktır.</a:t>
                </a:r>
                <a:endParaRPr lang="tr-TR" dirty="0">
                  <a:solidFill>
                    <a:srgbClr val="C00000"/>
                  </a:solidFill>
                </a:endParaRPr>
              </a:p>
            </p:txBody>
          </p:sp>
        </mc:Choice>
        <mc:Fallback xmlns="">
          <p:sp>
            <p:nvSpPr>
              <p:cNvPr id="3" name="TextBox 2">
                <a:extLst>
                  <a:ext uri="{FF2B5EF4-FFF2-40B4-BE49-F238E27FC236}">
                    <a16:creationId xmlns:a16="http://schemas.microsoft.com/office/drawing/2014/main" id="{98AA5977-D9DC-75E7-144C-8FB5001226FF}"/>
                  </a:ext>
                </a:extLst>
              </p:cNvPr>
              <p:cNvSpPr txBox="1">
                <a:spLocks noRot="1" noChangeAspect="1" noMove="1" noResize="1" noEditPoints="1" noAdjustHandles="1" noChangeArrowheads="1" noChangeShapeType="1" noTextEdit="1"/>
              </p:cNvSpPr>
              <p:nvPr/>
            </p:nvSpPr>
            <p:spPr>
              <a:xfrm>
                <a:off x="124505" y="773536"/>
                <a:ext cx="11784948" cy="1292662"/>
              </a:xfrm>
              <a:prstGeom prst="rect">
                <a:avLst/>
              </a:prstGeom>
              <a:blipFill>
                <a:blip r:embed="rId3"/>
                <a:stretch>
                  <a:fillRect l="-155" t="-1415" r="-103" b="-377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D6970B45-24CE-DD08-1FD5-95C291977BBA}"/>
                  </a:ext>
                </a:extLst>
              </p:cNvPr>
              <p:cNvSpPr txBox="1"/>
              <p:nvPr/>
            </p:nvSpPr>
            <p:spPr>
              <a:xfrm>
                <a:off x="61564" y="3704957"/>
                <a:ext cx="11784948" cy="549831"/>
              </a:xfrm>
              <a:prstGeom prst="rect">
                <a:avLst/>
              </a:prstGeom>
              <a:noFill/>
            </p:spPr>
            <p:txBody>
              <a:bodyPr wrap="square">
                <a:spAutoFit/>
              </a:bodyPr>
              <a:lstStyle/>
              <a:p>
                <a:pPr algn="just"/>
                <a:r>
                  <a:rPr lang="tr-TR" sz="1400" dirty="0"/>
                  <a:t>Yukarıdaki ifadeye dikkat edilirse, bu denklem yarıçapı R, apsisi </a:t>
                </a:r>
                <a14:m>
                  <m:oMath xmlns:m="http://schemas.openxmlformats.org/officeDocument/2006/math">
                    <m:sSub>
                      <m:sSubPr>
                        <m:ctrlPr>
                          <a:rPr lang="tr-TR" sz="1400" i="1" smtClean="0">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𝜎</m:t>
                        </m:r>
                      </m:e>
                      <m:sub>
                        <m:sSup>
                          <m:sSupPr>
                            <m:ctrlPr>
                              <a:rPr lang="tr-TR" sz="1400" i="1" smtClean="0">
                                <a:latin typeface="Cambria Math" panose="02040503050406030204" pitchFamily="18" charset="0"/>
                                <a:ea typeface="Cambria Math" panose="02040503050406030204" pitchFamily="18" charset="0"/>
                              </a:rPr>
                            </m:ctrlPr>
                          </m:sSupPr>
                          <m:e>
                            <m:r>
                              <a:rPr lang="tr-TR" sz="1400" b="0" i="1" smtClean="0">
                                <a:latin typeface="Cambria Math" panose="02040503050406030204" pitchFamily="18" charset="0"/>
                                <a:ea typeface="Cambria Math" panose="02040503050406030204" pitchFamily="18" charset="0"/>
                              </a:rPr>
                              <m:t>𝑥</m:t>
                            </m:r>
                          </m:e>
                          <m:sup>
                            <m:r>
                              <a:rPr lang="tr-TR" sz="1400" b="0" i="1" smtClean="0">
                                <a:latin typeface="Cambria Math" panose="02040503050406030204" pitchFamily="18" charset="0"/>
                                <a:ea typeface="Cambria Math" panose="02040503050406030204" pitchFamily="18" charset="0"/>
                              </a:rPr>
                              <m:t>′</m:t>
                            </m:r>
                          </m:sup>
                        </m:sSup>
                      </m:sub>
                    </m:sSub>
                  </m:oMath>
                </a14:m>
                <a:r>
                  <a:rPr lang="tr-TR" sz="1400" dirty="0"/>
                  <a:t> ve ordinatı </a:t>
                </a:r>
                <a14:m>
                  <m:oMath xmlns:m="http://schemas.openxmlformats.org/officeDocument/2006/math">
                    <m:sSub>
                      <m:sSubPr>
                        <m:ctrlPr>
                          <a:rPr lang="tr-TR" sz="1400" i="1">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𝜏</m:t>
                        </m:r>
                      </m:e>
                      <m:sub>
                        <m:sSup>
                          <m:sSupPr>
                            <m:ctrlPr>
                              <a:rPr lang="tr-TR" sz="1400" i="1">
                                <a:latin typeface="Cambria Math" panose="02040503050406030204" pitchFamily="18" charset="0"/>
                                <a:ea typeface="Cambria Math" panose="02040503050406030204" pitchFamily="18" charset="0"/>
                              </a:rPr>
                            </m:ctrlPr>
                          </m:sSupPr>
                          <m:e>
                            <m:r>
                              <a:rPr lang="tr-TR" sz="1400" i="1">
                                <a:latin typeface="Cambria Math" panose="02040503050406030204" pitchFamily="18" charset="0"/>
                                <a:ea typeface="Cambria Math" panose="02040503050406030204" pitchFamily="18" charset="0"/>
                              </a:rPr>
                              <m:t>𝑥</m:t>
                            </m:r>
                          </m:e>
                          <m:sup>
                            <m:r>
                              <a:rPr lang="tr-TR" sz="1400" i="1">
                                <a:latin typeface="Cambria Math" panose="02040503050406030204" pitchFamily="18" charset="0"/>
                                <a:ea typeface="Cambria Math" panose="02040503050406030204" pitchFamily="18" charset="0"/>
                              </a:rPr>
                              <m:t>′</m:t>
                            </m:r>
                          </m:sup>
                        </m:sSup>
                        <m:sSup>
                          <m:sSupPr>
                            <m:ctrlPr>
                              <a:rPr lang="tr-TR" sz="1400" i="1" smtClean="0">
                                <a:latin typeface="Cambria Math" panose="02040503050406030204" pitchFamily="18" charset="0"/>
                                <a:ea typeface="Cambria Math" panose="02040503050406030204" pitchFamily="18" charset="0"/>
                              </a:rPr>
                            </m:ctrlPr>
                          </m:sSupPr>
                          <m:e>
                            <m:r>
                              <a:rPr lang="tr-TR" sz="1400" b="0" i="1" smtClean="0">
                                <a:latin typeface="Cambria Math" panose="02040503050406030204" pitchFamily="18" charset="0"/>
                                <a:ea typeface="Cambria Math" panose="02040503050406030204" pitchFamily="18" charset="0"/>
                              </a:rPr>
                              <m:t>𝑦</m:t>
                            </m:r>
                          </m:e>
                          <m:sup>
                            <m:r>
                              <a:rPr lang="tr-TR" sz="1400" i="1">
                                <a:latin typeface="Cambria Math" panose="02040503050406030204" pitchFamily="18" charset="0"/>
                                <a:ea typeface="Cambria Math" panose="02040503050406030204" pitchFamily="18" charset="0"/>
                              </a:rPr>
                              <m:t>′</m:t>
                            </m:r>
                          </m:sup>
                        </m:sSup>
                      </m:sub>
                    </m:sSub>
                  </m:oMath>
                </a14:m>
                <a:r>
                  <a:rPr lang="tr-TR" sz="1400" dirty="0"/>
                  <a:t> olan bir daire denklemidir. Bu daire merkezinin apsis ve ordinatı sırasıyla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ea typeface="Cambria Math" panose="02040503050406030204" pitchFamily="18" charset="0"/>
                          </a:rPr>
                          <m:t>𝑎𝑣𝑒</m:t>
                        </m:r>
                      </m:sub>
                    </m:sSub>
                    <m:r>
                      <a:rPr lang="tr-TR" sz="1400" i="1">
                        <a:latin typeface="Cambria Math" panose="02040503050406030204" pitchFamily="18" charset="0"/>
                        <a:ea typeface="Cambria Math" panose="02040503050406030204" pitchFamily="18" charset="0"/>
                      </a:rPr>
                      <m:t> </m:t>
                    </m:r>
                  </m:oMath>
                </a14:m>
                <a:r>
                  <a:rPr lang="tr-TR" sz="1400" dirty="0"/>
                  <a:t>ve 0 olacak şekilde konumlanır. </a:t>
                </a:r>
                <a:endParaRPr lang="tr-TR" sz="1400" dirty="0">
                  <a:solidFill>
                    <a:srgbClr val="C00000"/>
                  </a:solidFill>
                </a:endParaRPr>
              </a:p>
            </p:txBody>
          </p:sp>
        </mc:Choice>
        <mc:Fallback xmlns="">
          <p:sp>
            <p:nvSpPr>
              <p:cNvPr id="7" name="TextBox 6">
                <a:extLst>
                  <a:ext uri="{FF2B5EF4-FFF2-40B4-BE49-F238E27FC236}">
                    <a16:creationId xmlns:a16="http://schemas.microsoft.com/office/drawing/2014/main" id="{D6970B45-24CE-DD08-1FD5-95C291977BBA}"/>
                  </a:ext>
                </a:extLst>
              </p:cNvPr>
              <p:cNvSpPr txBox="1">
                <a:spLocks noRot="1" noChangeAspect="1" noMove="1" noResize="1" noEditPoints="1" noAdjustHandles="1" noChangeArrowheads="1" noChangeShapeType="1" noTextEdit="1"/>
              </p:cNvSpPr>
              <p:nvPr/>
            </p:nvSpPr>
            <p:spPr>
              <a:xfrm>
                <a:off x="61564" y="3704957"/>
                <a:ext cx="11784948" cy="549831"/>
              </a:xfrm>
              <a:prstGeom prst="rect">
                <a:avLst/>
              </a:prstGeom>
              <a:blipFill>
                <a:blip r:embed="rId4"/>
                <a:stretch>
                  <a:fillRect l="-155" t="-2222" r="-155" b="-10000"/>
                </a:stretch>
              </a:blipFill>
            </p:spPr>
            <p:txBody>
              <a:bodyPr/>
              <a:lstStyle/>
              <a:p>
                <a:r>
                  <a:rPr lang="en-GB">
                    <a:noFill/>
                  </a:rPr>
                  <a:t> </a:t>
                </a:r>
              </a:p>
            </p:txBody>
          </p:sp>
        </mc:Fallback>
      </mc:AlternateContent>
      <p:grpSp>
        <p:nvGrpSpPr>
          <p:cNvPr id="20" name="Group 19">
            <a:extLst>
              <a:ext uri="{FF2B5EF4-FFF2-40B4-BE49-F238E27FC236}">
                <a16:creationId xmlns:a16="http://schemas.microsoft.com/office/drawing/2014/main" id="{813CD134-A6FB-C736-7264-3E68FE7F2FD5}"/>
              </a:ext>
            </a:extLst>
          </p:cNvPr>
          <p:cNvGrpSpPr/>
          <p:nvPr/>
        </p:nvGrpSpPr>
        <p:grpSpPr>
          <a:xfrm>
            <a:off x="2975310" y="2066198"/>
            <a:ext cx="6241379" cy="1591402"/>
            <a:chOff x="2938836" y="1757466"/>
            <a:chExt cx="7438815" cy="1891387"/>
          </a:xfrm>
        </p:grpSpPr>
        <p:grpSp>
          <p:nvGrpSpPr>
            <p:cNvPr id="2" name="Group 1">
              <a:extLst>
                <a:ext uri="{FF2B5EF4-FFF2-40B4-BE49-F238E27FC236}">
                  <a16:creationId xmlns:a16="http://schemas.microsoft.com/office/drawing/2014/main" id="{2D8BF620-E971-53EF-7419-EBB0ADFA9793}"/>
                </a:ext>
              </a:extLst>
            </p:cNvPr>
            <p:cNvGrpSpPr/>
            <p:nvPr/>
          </p:nvGrpSpPr>
          <p:grpSpPr>
            <a:xfrm>
              <a:off x="2938836" y="1757466"/>
              <a:ext cx="7438815" cy="606355"/>
              <a:chOff x="3002211" y="1025134"/>
              <a:chExt cx="7438815" cy="606355"/>
            </a:xfrm>
          </p:grpSpPr>
          <p:pic>
            <p:nvPicPr>
              <p:cNvPr id="5" name="Picture 4">
                <a:extLst>
                  <a:ext uri="{FF2B5EF4-FFF2-40B4-BE49-F238E27FC236}">
                    <a16:creationId xmlns:a16="http://schemas.microsoft.com/office/drawing/2014/main" id="{B89ABCC1-6808-1968-73AB-1E014771BBEE}"/>
                  </a:ext>
                </a:extLst>
              </p:cNvPr>
              <p:cNvPicPr>
                <a:picLocks noChangeAspect="1"/>
              </p:cNvPicPr>
              <p:nvPr/>
            </p:nvPicPr>
            <p:blipFill rotWithShape="1">
              <a:blip r:embed="rId5"/>
              <a:srcRect t="11584" b="8242"/>
              <a:stretch/>
            </p:blipFill>
            <p:spPr>
              <a:xfrm>
                <a:off x="3002211" y="1025135"/>
                <a:ext cx="4105275" cy="606354"/>
              </a:xfrm>
              <a:prstGeom prst="rect">
                <a:avLst/>
              </a:prstGeom>
              <a:ln>
                <a:solidFill>
                  <a:schemeClr val="tx1"/>
                </a:solidFill>
              </a:ln>
            </p:spPr>
          </p:pic>
          <p:pic>
            <p:nvPicPr>
              <p:cNvPr id="13" name="Picture 12">
                <a:extLst>
                  <a:ext uri="{FF2B5EF4-FFF2-40B4-BE49-F238E27FC236}">
                    <a16:creationId xmlns:a16="http://schemas.microsoft.com/office/drawing/2014/main" id="{FACAC989-E1D9-2A62-584A-DDDBC29F8929}"/>
                  </a:ext>
                </a:extLst>
              </p:cNvPr>
              <p:cNvPicPr>
                <a:picLocks noChangeAspect="1"/>
              </p:cNvPicPr>
              <p:nvPr/>
            </p:nvPicPr>
            <p:blipFill>
              <a:blip r:embed="rId6"/>
              <a:stretch>
                <a:fillRect/>
              </a:stretch>
            </p:blipFill>
            <p:spPr>
              <a:xfrm>
                <a:off x="7485046" y="1025134"/>
                <a:ext cx="2955980" cy="606355"/>
              </a:xfrm>
              <a:prstGeom prst="rect">
                <a:avLst/>
              </a:prstGeom>
            </p:spPr>
          </p:pic>
        </p:grpSp>
        <p:grpSp>
          <p:nvGrpSpPr>
            <p:cNvPr id="16" name="Group 15">
              <a:extLst>
                <a:ext uri="{FF2B5EF4-FFF2-40B4-BE49-F238E27FC236}">
                  <a16:creationId xmlns:a16="http://schemas.microsoft.com/office/drawing/2014/main" id="{18A3B3B5-1642-3F64-AA1A-EB552BD33CD8}"/>
                </a:ext>
              </a:extLst>
            </p:cNvPr>
            <p:cNvGrpSpPr/>
            <p:nvPr/>
          </p:nvGrpSpPr>
          <p:grpSpPr>
            <a:xfrm>
              <a:off x="4408230" y="2473997"/>
              <a:ext cx="4256077" cy="714375"/>
              <a:chOff x="4240223" y="3842459"/>
              <a:chExt cx="4256077" cy="714375"/>
            </a:xfrm>
          </p:grpSpPr>
          <p:pic>
            <p:nvPicPr>
              <p:cNvPr id="17" name="Picture 16">
                <a:extLst>
                  <a:ext uri="{FF2B5EF4-FFF2-40B4-BE49-F238E27FC236}">
                    <a16:creationId xmlns:a16="http://schemas.microsoft.com/office/drawing/2014/main" id="{1DB80679-89D9-563A-0733-9495DEFE4762}"/>
                  </a:ext>
                </a:extLst>
              </p:cNvPr>
              <p:cNvPicPr>
                <a:picLocks noChangeAspect="1"/>
              </p:cNvPicPr>
              <p:nvPr/>
            </p:nvPicPr>
            <p:blipFill>
              <a:blip r:embed="rId7"/>
              <a:stretch>
                <a:fillRect/>
              </a:stretch>
            </p:blipFill>
            <p:spPr>
              <a:xfrm>
                <a:off x="4240223" y="3842459"/>
                <a:ext cx="1533525" cy="714375"/>
              </a:xfrm>
              <a:prstGeom prst="rect">
                <a:avLst/>
              </a:prstGeom>
              <a:ln>
                <a:solidFill>
                  <a:schemeClr val="tx1"/>
                </a:solidFill>
              </a:ln>
            </p:spPr>
          </p:pic>
          <p:pic>
            <p:nvPicPr>
              <p:cNvPr id="18" name="Picture 17">
                <a:extLst>
                  <a:ext uri="{FF2B5EF4-FFF2-40B4-BE49-F238E27FC236}">
                    <a16:creationId xmlns:a16="http://schemas.microsoft.com/office/drawing/2014/main" id="{8B902005-5B50-3759-B136-483B8C6C9108}"/>
                  </a:ext>
                </a:extLst>
              </p:cNvPr>
              <p:cNvPicPr>
                <a:picLocks noChangeAspect="1"/>
              </p:cNvPicPr>
              <p:nvPr/>
            </p:nvPicPr>
            <p:blipFill>
              <a:blip r:embed="rId8"/>
              <a:stretch>
                <a:fillRect/>
              </a:stretch>
            </p:blipFill>
            <p:spPr>
              <a:xfrm>
                <a:off x="6096000" y="3851984"/>
                <a:ext cx="2400300" cy="704850"/>
              </a:xfrm>
              <a:prstGeom prst="rect">
                <a:avLst/>
              </a:prstGeom>
              <a:ln>
                <a:solidFill>
                  <a:schemeClr val="tx1"/>
                </a:solidFill>
              </a:ln>
            </p:spPr>
          </p:pic>
        </p:grpSp>
        <p:pic>
          <p:nvPicPr>
            <p:cNvPr id="19" name="Picture 18">
              <a:extLst>
                <a:ext uri="{FF2B5EF4-FFF2-40B4-BE49-F238E27FC236}">
                  <a16:creationId xmlns:a16="http://schemas.microsoft.com/office/drawing/2014/main" id="{8DB40F0F-69D7-046F-F736-F8CB7C30018D}"/>
                </a:ext>
              </a:extLst>
            </p:cNvPr>
            <p:cNvPicPr>
              <a:picLocks noChangeAspect="1"/>
            </p:cNvPicPr>
            <p:nvPr/>
          </p:nvPicPr>
          <p:blipFill>
            <a:blip r:embed="rId9"/>
            <a:stretch>
              <a:fillRect/>
            </a:stretch>
          </p:blipFill>
          <p:spPr>
            <a:xfrm>
              <a:off x="5225782" y="3286903"/>
              <a:ext cx="2238375" cy="361950"/>
            </a:xfrm>
            <a:prstGeom prst="rect">
              <a:avLst/>
            </a:prstGeom>
            <a:ln>
              <a:solidFill>
                <a:schemeClr val="tx1"/>
              </a:solidFill>
            </a:ln>
          </p:spPr>
        </p:pic>
      </p:grpSp>
      <p:pic>
        <p:nvPicPr>
          <p:cNvPr id="22" name="Picture 21">
            <a:extLst>
              <a:ext uri="{FF2B5EF4-FFF2-40B4-BE49-F238E27FC236}">
                <a16:creationId xmlns:a16="http://schemas.microsoft.com/office/drawing/2014/main" id="{18A533AD-12EF-FE8E-F381-618B21A0F6B2}"/>
              </a:ext>
            </a:extLst>
          </p:cNvPr>
          <p:cNvPicPr>
            <a:picLocks noChangeAspect="1"/>
          </p:cNvPicPr>
          <p:nvPr/>
        </p:nvPicPr>
        <p:blipFill>
          <a:blip r:embed="rId10"/>
          <a:stretch>
            <a:fillRect/>
          </a:stretch>
        </p:blipFill>
        <p:spPr>
          <a:xfrm>
            <a:off x="3396862" y="4254788"/>
            <a:ext cx="6045781" cy="2381019"/>
          </a:xfrm>
          <a:prstGeom prst="rect">
            <a:avLst/>
          </a:prstGeom>
          <a:ln>
            <a:solidFill>
              <a:schemeClr val="tx1"/>
            </a:solidFill>
          </a:ln>
        </p:spPr>
      </p:pic>
    </p:spTree>
    <p:extLst>
      <p:ext uri="{BB962C8B-B14F-4D97-AF65-F5344CB8AC3E}">
        <p14:creationId xmlns:p14="http://schemas.microsoft.com/office/powerpoint/2010/main" val="3321540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6003658" cy="648794"/>
          </a:xfrm>
          <a:prstGeom prst="rect">
            <a:avLst/>
          </a:prstGeom>
          <a:solidFill>
            <a:srgbClr val="FFFFFF"/>
          </a:solidFill>
          <a:ln w="31750" cap="sq">
            <a:solidFill>
              <a:srgbClr val="404040"/>
            </a:solidFill>
            <a:miter lim="800000"/>
          </a:ln>
        </p:spPr>
        <p:txBody>
          <a:bodyPr vert="horz" lIns="182880" tIns="182880" rIns="182880" bIns="182880" rtlCol="0" anchor="b">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MOHR ÇEMBERİ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4</a:t>
            </a:fld>
            <a:endParaRPr lang="tr-TR" dirty="0"/>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AFFC34DF-67AA-65F7-3D84-FCACBF765EB4}"/>
                  </a:ext>
                </a:extLst>
              </p:cNvPr>
              <p:cNvSpPr txBox="1"/>
              <p:nvPr/>
            </p:nvSpPr>
            <p:spPr>
              <a:xfrm>
                <a:off x="50744" y="765457"/>
                <a:ext cx="11978647" cy="324769"/>
              </a:xfrm>
              <a:prstGeom prst="rect">
                <a:avLst/>
              </a:prstGeom>
              <a:noFill/>
            </p:spPr>
            <p:txBody>
              <a:bodyPr wrap="square">
                <a:spAutoFit/>
              </a:bodyPr>
              <a:lstStyle/>
              <a:p>
                <a:r>
                  <a:rPr kumimoji="0" lang="tr-TR" sz="1400" b="0" i="0" u="none" strike="noStrike" kern="1200" cap="none" spc="0" normalizeH="0" baseline="0" noProof="0" dirty="0">
                    <a:ln>
                      <a:noFill/>
                    </a:ln>
                    <a:solidFill>
                      <a:srgbClr val="000000"/>
                    </a:solidFill>
                    <a:effectLst/>
                    <a:uLnTx/>
                    <a:uFillTx/>
                    <a:latin typeface="Gill Sans MT" panose="020B0502020104020203"/>
                    <a:ea typeface="+mn-ea"/>
                    <a:cs typeface="+mn-cs"/>
                  </a:rPr>
                  <a:t>Bir noktadaki düzlem gerilme durumu </a:t>
                </a:r>
                <a14:m>
                  <m:oMath xmlns:m="http://schemas.openxmlformats.org/officeDocument/2006/math">
                    <m:r>
                      <a:rPr kumimoji="0" lang="tr-TR" sz="14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sSub>
                      <m:sSubPr>
                        <m:ctrlPr>
                          <a:rPr kumimoji="0" lang="tr-TR" sz="14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tr-TR" sz="14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rPr>
                          <m:t>𝜎</m:t>
                        </m:r>
                      </m:e>
                      <m:sub>
                        <m:r>
                          <a:rPr kumimoji="0" lang="tr-TR" sz="14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𝑥</m:t>
                        </m:r>
                      </m:sub>
                    </m:sSub>
                    <m:r>
                      <a:rPr kumimoji="0" lang="tr-TR" sz="14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sSub>
                      <m:sSubPr>
                        <m:ctrlPr>
                          <a:rPr kumimoji="0" lang="tr-TR" sz="14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tr-TR" sz="14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rPr>
                          <m:t>𝜎</m:t>
                        </m:r>
                      </m:e>
                      <m:sub>
                        <m:r>
                          <a:rPr kumimoji="0" lang="tr-TR" sz="14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𝑦</m:t>
                        </m:r>
                      </m:sub>
                    </m:sSub>
                    <m:r>
                      <a:rPr kumimoji="0" lang="tr-TR" sz="14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sSub>
                      <m:sSubPr>
                        <m:ctrlPr>
                          <a:rPr kumimoji="0" lang="tr-TR" sz="14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tr-TR" sz="14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rPr>
                          <m:t>𝜏</m:t>
                        </m:r>
                      </m:e>
                      <m:sub>
                        <m:r>
                          <a:rPr kumimoji="0" lang="tr-TR" sz="14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𝑥𝑦</m:t>
                        </m:r>
                      </m:sub>
                    </m:sSub>
                    <m:r>
                      <a:rPr kumimoji="0" lang="tr-TR" sz="14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oMath>
                </a14:m>
                <a:r>
                  <a:rPr kumimoji="0" lang="tr-TR" sz="1400" b="0" i="0" u="none" strike="noStrike" kern="1200" cap="none" spc="0" normalizeH="0" baseline="0" noProof="0" dirty="0">
                    <a:ln>
                      <a:noFill/>
                    </a:ln>
                    <a:solidFill>
                      <a:srgbClr val="000000"/>
                    </a:solidFill>
                    <a:effectLst/>
                    <a:uLnTx/>
                    <a:uFillTx/>
                    <a:latin typeface="Gill Sans MT" panose="020B0502020104020203"/>
                    <a:ea typeface="+mn-ea"/>
                    <a:cs typeface="+mn-cs"/>
                  </a:rPr>
                  <a:t> biliniyor ise </a:t>
                </a:r>
                <a:r>
                  <a:rPr kumimoji="0" lang="tr-TR" sz="1400" b="0" i="0" u="none" strike="noStrike" kern="1200" cap="none" spc="0" normalizeH="0" baseline="0" noProof="0" dirty="0" err="1">
                    <a:ln>
                      <a:noFill/>
                    </a:ln>
                    <a:solidFill>
                      <a:srgbClr val="000000"/>
                    </a:solidFill>
                    <a:effectLst/>
                    <a:uLnTx/>
                    <a:uFillTx/>
                    <a:latin typeface="Gill Sans MT" panose="020B0502020104020203"/>
                    <a:ea typeface="+mn-ea"/>
                    <a:cs typeface="+mn-cs"/>
                  </a:rPr>
                  <a:t>Mohr</a:t>
                </a:r>
                <a:r>
                  <a:rPr kumimoji="0" lang="tr-TR" sz="1400" b="0" i="0" u="none" strike="noStrike" kern="1200" cap="none" spc="0" normalizeH="0" baseline="0" noProof="0" dirty="0">
                    <a:ln>
                      <a:noFill/>
                    </a:ln>
                    <a:solidFill>
                      <a:srgbClr val="000000"/>
                    </a:solidFill>
                    <a:effectLst/>
                    <a:uLnTx/>
                    <a:uFillTx/>
                    <a:latin typeface="Gill Sans MT" panose="020B0502020104020203"/>
                    <a:ea typeface="+mn-ea"/>
                    <a:cs typeface="+mn-cs"/>
                  </a:rPr>
                  <a:t> Çemberinin oluşturulması için izlenilmesi gereken adımlar aşağıdaki gibi sıralanabilir. </a:t>
                </a:r>
                <a:endParaRPr lang="en-GB" dirty="0"/>
              </a:p>
            </p:txBody>
          </p:sp>
        </mc:Choice>
        <mc:Fallback xmlns="">
          <p:sp>
            <p:nvSpPr>
              <p:cNvPr id="14" name="TextBox 13">
                <a:extLst>
                  <a:ext uri="{FF2B5EF4-FFF2-40B4-BE49-F238E27FC236}">
                    <a16:creationId xmlns:a16="http://schemas.microsoft.com/office/drawing/2014/main" id="{AFFC34DF-67AA-65F7-3D84-FCACBF765EB4}"/>
                  </a:ext>
                </a:extLst>
              </p:cNvPr>
              <p:cNvSpPr txBox="1">
                <a:spLocks noRot="1" noChangeAspect="1" noMove="1" noResize="1" noEditPoints="1" noAdjustHandles="1" noChangeArrowheads="1" noChangeShapeType="1" noTextEdit="1"/>
              </p:cNvSpPr>
              <p:nvPr/>
            </p:nvSpPr>
            <p:spPr>
              <a:xfrm>
                <a:off x="50744" y="765457"/>
                <a:ext cx="11978647" cy="324769"/>
              </a:xfrm>
              <a:prstGeom prst="rect">
                <a:avLst/>
              </a:prstGeom>
              <a:blipFill>
                <a:blip r:embed="rId3"/>
                <a:stretch>
                  <a:fillRect l="-153" t="-3774" b="-1509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7B022F96-35DF-F8E2-2C17-55A8A980D47A}"/>
                  </a:ext>
                </a:extLst>
              </p:cNvPr>
              <p:cNvSpPr txBox="1"/>
              <p:nvPr/>
            </p:nvSpPr>
            <p:spPr>
              <a:xfrm>
                <a:off x="106676" y="1108050"/>
                <a:ext cx="11978647" cy="3142527"/>
              </a:xfrm>
              <a:prstGeom prst="rect">
                <a:avLst/>
              </a:prstGeom>
              <a:noFill/>
            </p:spPr>
            <p:txBody>
              <a:bodyPr wrap="square">
                <a:spAutoFit/>
              </a:bodyPr>
              <a:lstStyle/>
              <a:p>
                <a:pPr algn="just"/>
                <a:r>
                  <a:rPr kumimoji="0" lang="tr-TR" sz="1400" b="0" i="0" u="none" strike="noStrike" kern="1200" cap="none" spc="0" normalizeH="0" baseline="0" noProof="0" dirty="0">
                    <a:ln>
                      <a:noFill/>
                    </a:ln>
                    <a:solidFill>
                      <a:srgbClr val="000000"/>
                    </a:solidFill>
                    <a:effectLst/>
                    <a:uLnTx/>
                    <a:uFillTx/>
                  </a:rPr>
                  <a:t>1)	Öncelikle normal gerilmeler yatay koordinatlar olarak, kayma gerilmeleri ise dikey koordinatlar olarak çizilir. Sonuç olarak, yatay eksene </a:t>
                </a:r>
                <a:r>
                  <a:rPr kumimoji="0" lang="el-GR" sz="1400" b="0" i="0" u="none" strike="noStrike" kern="1200" cap="none" spc="0" normalizeH="0" baseline="0" noProof="0" dirty="0">
                    <a:ln>
                      <a:noFill/>
                    </a:ln>
                    <a:solidFill>
                      <a:srgbClr val="000000"/>
                    </a:solidFill>
                    <a:effectLst/>
                    <a:uLnTx/>
                    <a:uFillTx/>
                  </a:rPr>
                  <a:t>σ </a:t>
                </a:r>
                <a:r>
                  <a:rPr kumimoji="0" lang="tr-TR" sz="1400" b="0" i="0" u="none" strike="noStrike" kern="1200" cap="none" spc="0" normalizeH="0" baseline="0" noProof="0" dirty="0">
                    <a:ln>
                      <a:noFill/>
                    </a:ln>
                    <a:solidFill>
                      <a:srgbClr val="000000"/>
                    </a:solidFill>
                    <a:effectLst/>
                    <a:uLnTx/>
                    <a:uFillTx/>
                  </a:rPr>
                  <a:t>ekseni, dikey eksene 	ise </a:t>
                </a:r>
                <a:r>
                  <a:rPr kumimoji="0" lang="el-GR" sz="1400" b="0" i="0" u="none" strike="noStrike" kern="1200" cap="none" spc="0" normalizeH="0" baseline="0" noProof="0" dirty="0">
                    <a:ln>
                      <a:noFill/>
                    </a:ln>
                    <a:solidFill>
                      <a:srgbClr val="000000"/>
                    </a:solidFill>
                    <a:effectLst/>
                    <a:uLnTx/>
                    <a:uFillTx/>
                  </a:rPr>
                  <a:t>τ </a:t>
                </a:r>
                <a:r>
                  <a:rPr kumimoji="0" lang="tr-TR" sz="1400" b="0" i="0" u="none" strike="noStrike" kern="1200" cap="none" spc="0" normalizeH="0" baseline="0" noProof="0" dirty="0">
                    <a:ln>
                      <a:noFill/>
                    </a:ln>
                    <a:solidFill>
                      <a:srgbClr val="000000"/>
                    </a:solidFill>
                    <a:effectLst/>
                    <a:uLnTx/>
                    <a:uFillTx/>
                  </a:rPr>
                  <a:t>ekseni adı verilir. Çekme normal gerilimleri </a:t>
                </a:r>
                <a:r>
                  <a:rPr kumimoji="0" lang="el-GR" sz="1400" b="0" i="0" u="none" strike="noStrike" kern="1200" cap="none" spc="0" normalizeH="0" baseline="0" noProof="0" dirty="0">
                    <a:ln>
                      <a:noFill/>
                    </a:ln>
                    <a:solidFill>
                      <a:srgbClr val="000000"/>
                    </a:solidFill>
                    <a:effectLst/>
                    <a:uLnTx/>
                    <a:uFillTx/>
                  </a:rPr>
                  <a:t>τ </a:t>
                </a:r>
                <a:r>
                  <a:rPr kumimoji="0" lang="tr-TR" sz="1400" b="0" i="0" u="none" strike="noStrike" kern="1200" cap="none" spc="0" normalizeH="0" baseline="0" noProof="0" dirty="0">
                    <a:ln>
                      <a:noFill/>
                    </a:ln>
                    <a:solidFill>
                      <a:srgbClr val="000000"/>
                    </a:solidFill>
                    <a:effectLst/>
                    <a:uLnTx/>
                    <a:uFillTx/>
                  </a:rPr>
                  <a:t>ekseninin sağ tarafında, basınç normal gerilimleri ise </a:t>
                </a:r>
                <a:r>
                  <a:rPr kumimoji="0" lang="el-GR" sz="1400" b="0" i="0" u="none" strike="noStrike" kern="1200" cap="none" spc="0" normalizeH="0" baseline="0" noProof="0" dirty="0">
                    <a:ln>
                      <a:noFill/>
                    </a:ln>
                    <a:solidFill>
                      <a:srgbClr val="000000"/>
                    </a:solidFill>
                    <a:effectLst/>
                    <a:uLnTx/>
                    <a:uFillTx/>
                  </a:rPr>
                  <a:t>τ </a:t>
                </a:r>
                <a:r>
                  <a:rPr kumimoji="0" lang="tr-TR" sz="1400" b="0" i="0" u="none" strike="noStrike" kern="1200" cap="none" spc="0" normalizeH="0" baseline="0" noProof="0" dirty="0">
                    <a:ln>
                      <a:noFill/>
                    </a:ln>
                    <a:solidFill>
                      <a:srgbClr val="000000"/>
                    </a:solidFill>
                    <a:effectLst/>
                    <a:uLnTx/>
                    <a:uFillTx/>
                  </a:rPr>
                  <a:t>ekseninin sol tarafında çizilir. Başka bir deyişle, normal 	çekme gerilmesi pozitif bir değer olarak (cebirsel olarak) ve basınç normal gerilmesi negatif bir değer olarak çizilir. Belirli bir kayma geriliminin </a:t>
                </a:r>
                <a:r>
                  <a:rPr kumimoji="0" lang="el-GR" sz="1400" b="0" i="0" u="none" strike="noStrike" kern="1200" cap="none" spc="0" normalizeH="0" baseline="0" noProof="0" dirty="0">
                    <a:ln>
                      <a:noFill/>
                    </a:ln>
                    <a:solidFill>
                      <a:srgbClr val="000000"/>
                    </a:solidFill>
                    <a:effectLst/>
                    <a:uLnTx/>
                    <a:uFillTx/>
                  </a:rPr>
                  <a:t>σ </a:t>
                </a:r>
                <a:r>
                  <a:rPr kumimoji="0" lang="tr-TR" sz="1400" b="0" i="0" u="none" strike="noStrike" kern="1200" cap="none" spc="0" normalizeH="0" baseline="0" noProof="0" dirty="0">
                    <a:ln>
                      <a:noFill/>
                    </a:ln>
                    <a:solidFill>
                      <a:srgbClr val="000000"/>
                    </a:solidFill>
                    <a:effectLst/>
                    <a:uLnTx/>
                    <a:uFillTx/>
                  </a:rPr>
                  <a:t>ekseninin 	üstünde mi yoksa altında mı çizildiğini belirlemek için bir işaret kuralı gereklidir. Cismin x yüzüne etkiyen </a:t>
                </a:r>
                <a:r>
                  <a:rPr lang="tr-TR" sz="1400" dirty="0">
                    <a:solidFill>
                      <a:srgbClr val="000000"/>
                    </a:solidFill>
                  </a:rPr>
                  <a:t>kayma gerilmesi </a:t>
                </a:r>
                <a14:m>
                  <m:oMath xmlns:m="http://schemas.openxmlformats.org/officeDocument/2006/math">
                    <m:sSub>
                      <m:sSubPr>
                        <m:ctrlPr>
                          <a:rPr kumimoji="0" lang="el-GR" sz="1400" b="0" i="1" u="none" strike="noStrike" kern="1200" cap="none" spc="0" normalizeH="0" baseline="0" noProof="0" dirty="0" smtClean="0">
                            <a:ln>
                              <a:noFill/>
                            </a:ln>
                            <a:solidFill>
                              <a:srgbClr val="000000"/>
                            </a:solidFill>
                            <a:effectLst/>
                            <a:uLnTx/>
                            <a:uFillTx/>
                            <a:latin typeface="Cambria Math" panose="02040503050406030204" pitchFamily="18" charset="0"/>
                          </a:rPr>
                        </m:ctrlPr>
                      </m:sSubPr>
                      <m:e>
                        <m:r>
                          <a:rPr lang="el-GR" sz="1400" i="1" dirty="0">
                            <a:solidFill>
                              <a:srgbClr val="000000"/>
                            </a:solidFill>
                            <a:latin typeface="Cambria Math" panose="02040503050406030204" pitchFamily="18" charset="0"/>
                          </a:rPr>
                          <m:t>𝜏</m:t>
                        </m:r>
                      </m:e>
                      <m:sub>
                        <m:r>
                          <a:rPr lang="tr-TR" sz="1400" i="1" dirty="0">
                            <a:solidFill>
                              <a:srgbClr val="000000"/>
                            </a:solidFill>
                            <a:latin typeface="Cambria Math" panose="02040503050406030204" pitchFamily="18" charset="0"/>
                          </a:rPr>
                          <m:t>𝑥𝑦</m:t>
                        </m:r>
                      </m:sub>
                    </m:sSub>
                    <m:r>
                      <a:rPr kumimoji="0" lang="tr-TR" sz="1400" b="0" i="1" u="none" strike="noStrike" kern="1200" cap="none" spc="0" normalizeH="0" baseline="0" noProof="0" dirty="0" smtClean="0">
                        <a:ln>
                          <a:noFill/>
                        </a:ln>
                        <a:solidFill>
                          <a:srgbClr val="000000"/>
                        </a:solidFill>
                        <a:effectLst/>
                        <a:uLnTx/>
                        <a:uFillTx/>
                        <a:latin typeface="Cambria Math" panose="02040503050406030204" pitchFamily="18" charset="0"/>
                      </a:rPr>
                      <m:t> </m:t>
                    </m:r>
                  </m:oMath>
                </a14:m>
                <a:r>
                  <a:rPr kumimoji="0" lang="tr-TR" sz="1400" b="0" i="0" u="none" strike="noStrike" kern="1200" cap="none" spc="0" normalizeH="0" baseline="0" noProof="0" dirty="0">
                    <a:ln>
                      <a:noFill/>
                    </a:ln>
                    <a:solidFill>
                      <a:srgbClr val="000000"/>
                    </a:solidFill>
                    <a:effectLst/>
                    <a:uLnTx/>
                    <a:uFillTx/>
                  </a:rPr>
                  <a:t>her zaman y yüzüne etkiyen 	kayma gerilmesine </a:t>
                </a:r>
                <a14:m>
                  <m:oMath xmlns:m="http://schemas.openxmlformats.org/officeDocument/2006/math">
                    <m:sSub>
                      <m:sSubPr>
                        <m:ctrlPr>
                          <a:rPr lang="el-GR" sz="1400" i="1" dirty="0">
                            <a:solidFill>
                              <a:srgbClr val="000000"/>
                            </a:solidFill>
                            <a:latin typeface="Cambria Math" panose="02040503050406030204" pitchFamily="18" charset="0"/>
                          </a:rPr>
                        </m:ctrlPr>
                      </m:sSubPr>
                      <m:e>
                        <m:r>
                          <a:rPr lang="el-GR" sz="1400" i="1" dirty="0">
                            <a:solidFill>
                              <a:srgbClr val="000000"/>
                            </a:solidFill>
                            <a:latin typeface="Cambria Math" panose="02040503050406030204" pitchFamily="18" charset="0"/>
                          </a:rPr>
                          <m:t>𝜏</m:t>
                        </m:r>
                      </m:e>
                      <m:sub>
                        <m:r>
                          <a:rPr lang="tr-TR" sz="1400" b="0" i="1" dirty="0" smtClean="0">
                            <a:solidFill>
                              <a:srgbClr val="000000"/>
                            </a:solidFill>
                            <a:latin typeface="Cambria Math" panose="02040503050406030204" pitchFamily="18" charset="0"/>
                          </a:rPr>
                          <m:t>𝑦</m:t>
                        </m:r>
                        <m:r>
                          <a:rPr lang="tr-TR" sz="1400" i="1" dirty="0">
                            <a:solidFill>
                              <a:srgbClr val="000000"/>
                            </a:solidFill>
                            <a:latin typeface="Cambria Math" panose="02040503050406030204" pitchFamily="18" charset="0"/>
                          </a:rPr>
                          <m:t>𝑥</m:t>
                        </m:r>
                      </m:sub>
                    </m:sSub>
                    <m:r>
                      <a:rPr lang="tr-TR" sz="1400" i="1" dirty="0">
                        <a:solidFill>
                          <a:srgbClr val="000000"/>
                        </a:solidFill>
                        <a:latin typeface="Cambria Math" panose="02040503050406030204" pitchFamily="18" charset="0"/>
                      </a:rPr>
                      <m:t> </m:t>
                    </m:r>
                  </m:oMath>
                </a14:m>
                <a:r>
                  <a:rPr kumimoji="0" lang="tr-TR" sz="1400" b="0" i="0" u="none" strike="noStrike" kern="1200" cap="none" spc="0" normalizeH="0" baseline="0" noProof="0" dirty="0">
                    <a:ln>
                      <a:noFill/>
                    </a:ln>
                    <a:solidFill>
                      <a:srgbClr val="000000"/>
                    </a:solidFill>
                    <a:effectLst/>
                    <a:uLnTx/>
                    <a:uFillTx/>
                  </a:rPr>
                  <a:t>eşit olmalıdır. Eğer gerilme elemanının x yüzüne pozitif bir kayma gerilimi etki ediyorsa, y yüzüne de pozitif bir kayma gerilimi etki 	edecektir ve bunun tersi de geçerlidir. Bu nedenle kayma gerilimi için sıradan bir işaret kuralı (</a:t>
                </a:r>
                <a:r>
                  <a:rPr kumimoji="0" lang="el-GR" sz="1400" b="0" i="0" u="none" strike="noStrike" kern="1200" cap="none" spc="0" normalizeH="0" baseline="0" noProof="0" dirty="0">
                    <a:ln>
                      <a:noFill/>
                    </a:ln>
                    <a:solidFill>
                      <a:srgbClr val="000000"/>
                    </a:solidFill>
                    <a:effectLst/>
                    <a:uLnTx/>
                    <a:uFillTx/>
                  </a:rPr>
                  <a:t>σ </a:t>
                </a:r>
                <a:r>
                  <a:rPr kumimoji="0" lang="tr-TR" sz="1400" b="0" i="0" u="none" strike="noStrike" kern="1200" cap="none" spc="0" normalizeH="0" baseline="0" noProof="0" dirty="0">
                    <a:ln>
                      <a:noFill/>
                    </a:ln>
                    <a:solidFill>
                      <a:srgbClr val="000000"/>
                    </a:solidFill>
                    <a:effectLst/>
                    <a:uLnTx/>
                    <a:uFillTx/>
                  </a:rPr>
                  <a:t>ekseninin üzerindeki pozitif </a:t>
                </a:r>
                <a:r>
                  <a:rPr kumimoji="0" lang="el-GR" sz="1400" b="0" i="0" u="none" strike="noStrike" kern="1200" cap="none" spc="0" normalizeH="0" baseline="0" noProof="0" dirty="0">
                    <a:ln>
                      <a:noFill/>
                    </a:ln>
                    <a:solidFill>
                      <a:srgbClr val="000000"/>
                    </a:solidFill>
                    <a:effectLst/>
                    <a:uLnTx/>
                    <a:uFillTx/>
                  </a:rPr>
                  <a:t>τ </a:t>
                </a:r>
                <a:r>
                  <a:rPr kumimoji="0" lang="tr-TR" sz="1400" b="0" i="0" u="none" strike="noStrike" kern="1200" cap="none" spc="0" normalizeH="0" baseline="0" noProof="0" dirty="0">
                    <a:ln>
                      <a:noFill/>
                    </a:ln>
                    <a:solidFill>
                      <a:srgbClr val="000000"/>
                    </a:solidFill>
                    <a:effectLst/>
                    <a:uLnTx/>
                    <a:uFillTx/>
                  </a:rPr>
                  <a:t>grafikleri ve </a:t>
                </a:r>
                <a:r>
                  <a:rPr kumimoji="0" lang="el-GR" sz="1400" b="0" i="0" u="none" strike="noStrike" kern="1200" cap="none" spc="0" normalizeH="0" baseline="0" noProof="0" dirty="0">
                    <a:ln>
                      <a:noFill/>
                    </a:ln>
                    <a:solidFill>
                      <a:srgbClr val="000000"/>
                    </a:solidFill>
                    <a:effectLst/>
                    <a:uLnTx/>
                    <a:uFillTx/>
                  </a:rPr>
                  <a:t>σ </a:t>
                </a:r>
                <a:r>
                  <a:rPr kumimoji="0" lang="tr-TR" sz="1400" b="0" i="0" u="none" strike="noStrike" kern="1200" cap="none" spc="0" normalizeH="0" baseline="0" noProof="0" dirty="0">
                    <a:ln>
                      <a:noFill/>
                    </a:ln>
                    <a:solidFill>
                      <a:srgbClr val="000000"/>
                    </a:solidFill>
                    <a:effectLst/>
                    <a:uLnTx/>
                    <a:uFillTx/>
                  </a:rPr>
                  <a:t>ekseninin 	altındaki negatif </a:t>
                </a:r>
                <a:r>
                  <a:rPr kumimoji="0" lang="el-GR" sz="1400" b="0" i="0" u="none" strike="noStrike" kern="1200" cap="none" spc="0" normalizeH="0" baseline="0" noProof="0" dirty="0">
                    <a:ln>
                      <a:noFill/>
                    </a:ln>
                    <a:solidFill>
                      <a:srgbClr val="000000"/>
                    </a:solidFill>
                    <a:effectLst/>
                    <a:uLnTx/>
                    <a:uFillTx/>
                  </a:rPr>
                  <a:t>τ </a:t>
                </a:r>
                <a:r>
                  <a:rPr kumimoji="0" lang="tr-TR" sz="1400" b="0" i="0" u="none" strike="noStrike" kern="1200" cap="none" spc="0" normalizeH="0" baseline="0" noProof="0" dirty="0">
                    <a:ln>
                      <a:noFill/>
                    </a:ln>
                    <a:solidFill>
                      <a:srgbClr val="000000"/>
                    </a:solidFill>
                    <a:effectLst/>
                    <a:uLnTx/>
                    <a:uFillTx/>
                  </a:rPr>
                  <a:t>grafikleri gibi) yeterli değildir çünkü</a:t>
                </a:r>
              </a:p>
              <a:p>
                <a:pPr marL="342900" indent="-342900" algn="just">
                  <a:buFont typeface="+mj-lt"/>
                  <a:buAutoNum type="arabicPeriod"/>
                </a:pPr>
                <a:endParaRPr kumimoji="0" lang="tr-TR" sz="1400" b="0" i="0" u="none" strike="noStrike" kern="1200" cap="none" spc="0" normalizeH="0" baseline="0" noProof="0" dirty="0">
                  <a:ln>
                    <a:noFill/>
                  </a:ln>
                  <a:solidFill>
                    <a:srgbClr val="000000"/>
                  </a:solidFill>
                  <a:effectLst/>
                  <a:uLnTx/>
                  <a:uFillTx/>
                </a:endParaRPr>
              </a:p>
              <a:p>
                <a:pPr algn="just"/>
                <a:r>
                  <a:rPr lang="tr-TR" sz="1400" dirty="0">
                    <a:solidFill>
                      <a:srgbClr val="000000"/>
                    </a:solidFill>
                  </a:rPr>
                  <a:t>	(a) hem x hem de y yüzlerindeki kayma gerilmeleri her zaman aynı işarete sahip olacaktır ve</a:t>
                </a:r>
              </a:p>
              <a:p>
                <a:pPr algn="just"/>
                <a:r>
                  <a:rPr lang="tr-TR" sz="1400" dirty="0">
                    <a:solidFill>
                      <a:srgbClr val="000000"/>
                    </a:solidFill>
                  </a:rPr>
                  <a:t>	(b) </a:t>
                </a:r>
                <a:r>
                  <a:rPr lang="tr-TR" sz="1400" dirty="0" err="1">
                    <a:solidFill>
                      <a:srgbClr val="000000"/>
                    </a:solidFill>
                  </a:rPr>
                  <a:t>Mohr</a:t>
                </a:r>
                <a:r>
                  <a:rPr lang="tr-TR" sz="1400" dirty="0">
                    <a:solidFill>
                      <a:srgbClr val="000000"/>
                    </a:solidFill>
                  </a:rPr>
                  <a:t> dairesinin merkezi </a:t>
                </a:r>
                <a:r>
                  <a:rPr lang="el-GR" sz="1400" dirty="0">
                    <a:solidFill>
                      <a:srgbClr val="000000"/>
                    </a:solidFill>
                  </a:rPr>
                  <a:t>σ </a:t>
                </a:r>
                <a:r>
                  <a:rPr lang="tr-TR" sz="1400" dirty="0">
                    <a:solidFill>
                      <a:srgbClr val="000000"/>
                    </a:solidFill>
                  </a:rPr>
                  <a:t>ekseninde bulunmalıdır.</a:t>
                </a:r>
              </a:p>
              <a:p>
                <a:pPr algn="just"/>
                <a:endParaRPr lang="tr-TR" sz="1400" dirty="0">
                  <a:solidFill>
                    <a:srgbClr val="000000"/>
                  </a:solidFill>
                </a:endParaRPr>
              </a:p>
              <a:p>
                <a:pPr algn="just"/>
                <a:r>
                  <a:rPr lang="tr-TR" sz="1400" dirty="0"/>
                  <a:t>Bu sebeple gerilme altındaki </a:t>
                </a:r>
                <a:r>
                  <a:rPr lang="en-GB" sz="1400" dirty="0" err="1"/>
                  <a:t>elemanın</a:t>
                </a:r>
                <a:r>
                  <a:rPr lang="en-GB" sz="1400" dirty="0"/>
                  <a:t> </a:t>
                </a:r>
                <a:r>
                  <a:rPr lang="en-GB" sz="1400" dirty="0" err="1"/>
                  <a:t>zıt</a:t>
                </a:r>
                <a:r>
                  <a:rPr lang="en-GB" sz="1400" dirty="0"/>
                  <a:t> </a:t>
                </a:r>
                <a:r>
                  <a:rPr lang="en-GB" sz="1400" dirty="0" err="1"/>
                  <a:t>ve</a:t>
                </a:r>
                <a:r>
                  <a:rPr lang="en-GB" sz="1400" dirty="0"/>
                  <a:t> </a:t>
                </a:r>
                <a:r>
                  <a:rPr lang="en-GB" sz="1400" dirty="0" err="1"/>
                  <a:t>paralel</a:t>
                </a:r>
                <a:r>
                  <a:rPr lang="en-GB" sz="1400" dirty="0"/>
                  <a:t> </a:t>
                </a:r>
                <a:r>
                  <a:rPr lang="en-GB" sz="1400" dirty="0" err="1"/>
                  <a:t>yüzlerine</a:t>
                </a:r>
                <a:r>
                  <a:rPr lang="en-GB" sz="1400" dirty="0"/>
                  <a:t> </a:t>
                </a:r>
                <a:r>
                  <a:rPr lang="en-GB" sz="1400" dirty="0" err="1"/>
                  <a:t>etki</a:t>
                </a:r>
                <a:r>
                  <a:rPr lang="en-GB" sz="1400" dirty="0"/>
                  <a:t> </a:t>
                </a:r>
                <a:r>
                  <a:rPr lang="en-GB" sz="1400" dirty="0" err="1"/>
                  <a:t>eden</a:t>
                </a:r>
                <a:r>
                  <a:rPr lang="en-GB" sz="1400" dirty="0"/>
                  <a:t> </a:t>
                </a:r>
                <a:r>
                  <a:rPr lang="en-GB" sz="1400" dirty="0" err="1"/>
                  <a:t>kesme</a:t>
                </a:r>
                <a:r>
                  <a:rPr lang="en-GB" sz="1400" dirty="0"/>
                  <a:t> </a:t>
                </a:r>
                <a:r>
                  <a:rPr lang="en-GB" sz="1400" dirty="0" err="1"/>
                  <a:t>gerilimi</a:t>
                </a:r>
                <a:r>
                  <a:rPr lang="en-GB" sz="1400" dirty="0"/>
                  <a:t> </a:t>
                </a:r>
                <a:r>
                  <a:rPr lang="en-GB" sz="1400" dirty="0" err="1"/>
                  <a:t>çifti</a:t>
                </a:r>
                <a:r>
                  <a:rPr lang="en-GB" sz="1400" dirty="0"/>
                  <a:t> SAAT YÖNÜNDE (</a:t>
                </a:r>
                <a:r>
                  <a:rPr lang="en-GB" sz="1400" dirty="0" err="1"/>
                  <a:t>cw</a:t>
                </a:r>
                <a:r>
                  <a:rPr lang="en-GB" sz="1400" dirty="0"/>
                  <a:t>) </a:t>
                </a:r>
                <a:r>
                  <a:rPr lang="en-GB" sz="1400" dirty="0" err="1"/>
                  <a:t>bir</a:t>
                </a:r>
                <a:r>
                  <a:rPr lang="en-GB" sz="1400" dirty="0"/>
                  <a:t> </a:t>
                </a:r>
                <a:r>
                  <a:rPr lang="en-GB" sz="1400" dirty="0" err="1"/>
                  <a:t>çift</a:t>
                </a:r>
                <a:r>
                  <a:rPr lang="en-GB" sz="1400" dirty="0"/>
                  <a:t> </a:t>
                </a:r>
                <a:r>
                  <a:rPr lang="en-GB" sz="1400" dirty="0" err="1"/>
                  <a:t>oluşturduğunda</a:t>
                </a:r>
                <a:r>
                  <a:rPr lang="en-GB" sz="1400" dirty="0"/>
                  <a:t>, </a:t>
                </a:r>
                <a:r>
                  <a:rPr lang="en-GB" sz="1400" dirty="0" err="1"/>
                  <a:t>kayma</a:t>
                </a:r>
                <a:r>
                  <a:rPr lang="en-GB" sz="1400" dirty="0"/>
                  <a:t> </a:t>
                </a:r>
                <a:r>
                  <a:rPr lang="en-GB" sz="1400" dirty="0" err="1"/>
                  <a:t>gerilmeleri</a:t>
                </a:r>
                <a:r>
                  <a:rPr lang="en-GB" sz="1400" dirty="0"/>
                  <a:t> normal </a:t>
                </a:r>
                <a:r>
                  <a:rPr lang="en-GB" sz="1400" dirty="0" err="1"/>
                  <a:t>gerilme</a:t>
                </a:r>
                <a:r>
                  <a:rPr lang="en-GB" sz="1400" dirty="0"/>
                  <a:t> </a:t>
                </a:r>
                <a:r>
                  <a:rPr lang="en-GB" sz="1400" dirty="0" err="1"/>
                  <a:t>ekseninin</a:t>
                </a:r>
                <a:r>
                  <a:rPr lang="en-GB" sz="1400" dirty="0"/>
                  <a:t> ÜSTÜNDE </a:t>
                </a:r>
                <a:r>
                  <a:rPr lang="en-GB" sz="1400" dirty="0" err="1"/>
                  <a:t>çizilir</a:t>
                </a:r>
                <a:r>
                  <a:rPr lang="en-GB" sz="1400" dirty="0"/>
                  <a:t>. </a:t>
                </a:r>
                <a:r>
                  <a:rPr lang="en-GB" sz="1400" dirty="0" err="1"/>
                  <a:t>Kayma</a:t>
                </a:r>
                <a:r>
                  <a:rPr lang="en-GB" sz="1400" dirty="0"/>
                  <a:t> </a:t>
                </a:r>
                <a:r>
                  <a:rPr lang="en-GB" sz="1400" dirty="0" err="1"/>
                  <a:t>gerilimleri</a:t>
                </a:r>
                <a:r>
                  <a:rPr lang="en-GB" sz="1400" dirty="0"/>
                  <a:t> SAAT YÖNÜNÜN TERSİNDE (</a:t>
                </a:r>
                <a:r>
                  <a:rPr lang="en-GB" sz="1400" dirty="0" err="1"/>
                  <a:t>ccw</a:t>
                </a:r>
                <a:r>
                  <a:rPr lang="en-GB" sz="1400" dirty="0"/>
                  <a:t>) </a:t>
                </a:r>
                <a:r>
                  <a:rPr lang="en-GB" sz="1400" dirty="0" err="1"/>
                  <a:t>bir</a:t>
                </a:r>
                <a:r>
                  <a:rPr lang="en-GB" sz="1400" dirty="0"/>
                  <a:t> </a:t>
                </a:r>
                <a:r>
                  <a:rPr lang="en-GB" sz="1400" dirty="0" err="1"/>
                  <a:t>çift</a:t>
                </a:r>
                <a:r>
                  <a:rPr lang="en-GB" sz="1400" dirty="0"/>
                  <a:t> </a:t>
                </a:r>
                <a:r>
                  <a:rPr lang="en-GB" sz="1400" dirty="0" err="1"/>
                  <a:t>oluşturduğunda</a:t>
                </a:r>
                <a:r>
                  <a:rPr lang="en-GB" sz="1400" dirty="0"/>
                  <a:t>, </a:t>
                </a:r>
                <a:r>
                  <a:rPr lang="en-GB" sz="1400" dirty="0" err="1"/>
                  <a:t>kayma</a:t>
                </a:r>
                <a:r>
                  <a:rPr lang="en-GB" sz="1400" dirty="0"/>
                  <a:t> </a:t>
                </a:r>
                <a:r>
                  <a:rPr lang="en-GB" sz="1400" dirty="0" err="1"/>
                  <a:t>gerilimleri</a:t>
                </a:r>
                <a:r>
                  <a:rPr lang="en-GB" sz="1400" dirty="0"/>
                  <a:t> normal </a:t>
                </a:r>
                <a:r>
                  <a:rPr lang="en-GB" sz="1400" dirty="0" err="1"/>
                  <a:t>eksenin</a:t>
                </a:r>
                <a:r>
                  <a:rPr lang="en-GB" sz="1400" dirty="0"/>
                  <a:t> ALTINDA </a:t>
                </a:r>
                <a:r>
                  <a:rPr lang="en-GB" sz="1400" dirty="0" err="1"/>
                  <a:t>grafiğe</a:t>
                </a:r>
                <a:r>
                  <a:rPr lang="en-GB" sz="1400" dirty="0"/>
                  <a:t> </a:t>
                </a:r>
                <a:r>
                  <a:rPr lang="en-GB" sz="1400" dirty="0" err="1"/>
                  <a:t>geçirilir</a:t>
                </a:r>
                <a:r>
                  <a:rPr lang="en-GB" sz="1400" dirty="0"/>
                  <a:t>.</a:t>
                </a:r>
              </a:p>
            </p:txBody>
          </p:sp>
        </mc:Choice>
        <mc:Fallback xmlns="">
          <p:sp>
            <p:nvSpPr>
              <p:cNvPr id="15" name="TextBox 14">
                <a:extLst>
                  <a:ext uri="{FF2B5EF4-FFF2-40B4-BE49-F238E27FC236}">
                    <a16:creationId xmlns:a16="http://schemas.microsoft.com/office/drawing/2014/main" id="{7B022F96-35DF-F8E2-2C17-55A8A980D47A}"/>
                  </a:ext>
                </a:extLst>
              </p:cNvPr>
              <p:cNvSpPr txBox="1">
                <a:spLocks noRot="1" noChangeAspect="1" noMove="1" noResize="1" noEditPoints="1" noAdjustHandles="1" noChangeArrowheads="1" noChangeShapeType="1" noTextEdit="1"/>
              </p:cNvSpPr>
              <p:nvPr/>
            </p:nvSpPr>
            <p:spPr>
              <a:xfrm>
                <a:off x="106676" y="1108050"/>
                <a:ext cx="11978647" cy="3142527"/>
              </a:xfrm>
              <a:prstGeom prst="rect">
                <a:avLst/>
              </a:prstGeom>
              <a:blipFill>
                <a:blip r:embed="rId4"/>
                <a:stretch>
                  <a:fillRect l="-102" t="-583" r="-102" b="-1359"/>
                </a:stretch>
              </a:blipFill>
            </p:spPr>
            <p:txBody>
              <a:bodyPr/>
              <a:lstStyle/>
              <a:p>
                <a:r>
                  <a:rPr lang="en-GB">
                    <a:noFill/>
                  </a:rPr>
                  <a:t> </a:t>
                </a:r>
              </a:p>
            </p:txBody>
          </p:sp>
        </mc:Fallback>
      </mc:AlternateContent>
      <p:grpSp>
        <p:nvGrpSpPr>
          <p:cNvPr id="30" name="Group 29">
            <a:extLst>
              <a:ext uri="{FF2B5EF4-FFF2-40B4-BE49-F238E27FC236}">
                <a16:creationId xmlns:a16="http://schemas.microsoft.com/office/drawing/2014/main" id="{04F6E1BC-2238-0C2C-6A1E-EE2D7646B0A2}"/>
              </a:ext>
            </a:extLst>
          </p:cNvPr>
          <p:cNvGrpSpPr/>
          <p:nvPr/>
        </p:nvGrpSpPr>
        <p:grpSpPr>
          <a:xfrm>
            <a:off x="2879348" y="4285393"/>
            <a:ext cx="6574307" cy="2321778"/>
            <a:chOff x="3015150" y="4388650"/>
            <a:chExt cx="6574307" cy="2321778"/>
          </a:xfrm>
        </p:grpSpPr>
        <p:pic>
          <p:nvPicPr>
            <p:cNvPr id="27" name="Picture 26">
              <a:extLst>
                <a:ext uri="{FF2B5EF4-FFF2-40B4-BE49-F238E27FC236}">
                  <a16:creationId xmlns:a16="http://schemas.microsoft.com/office/drawing/2014/main" id="{0A3F5622-46FB-61C7-6598-9053D4C1E912}"/>
                </a:ext>
              </a:extLst>
            </p:cNvPr>
            <p:cNvPicPr>
              <a:picLocks noChangeAspect="1"/>
            </p:cNvPicPr>
            <p:nvPr/>
          </p:nvPicPr>
          <p:blipFill>
            <a:blip r:embed="rId5"/>
            <a:stretch>
              <a:fillRect/>
            </a:stretch>
          </p:blipFill>
          <p:spPr>
            <a:xfrm>
              <a:off x="3015150" y="4388650"/>
              <a:ext cx="3268011" cy="2321778"/>
            </a:xfrm>
            <a:prstGeom prst="rect">
              <a:avLst/>
            </a:prstGeom>
            <a:ln>
              <a:solidFill>
                <a:schemeClr val="tx1"/>
              </a:solidFill>
            </a:ln>
          </p:spPr>
        </p:pic>
        <p:pic>
          <p:nvPicPr>
            <p:cNvPr id="29" name="Picture 28">
              <a:extLst>
                <a:ext uri="{FF2B5EF4-FFF2-40B4-BE49-F238E27FC236}">
                  <a16:creationId xmlns:a16="http://schemas.microsoft.com/office/drawing/2014/main" id="{E2ABBA55-4F21-8F35-DDE0-238E0DB9C7B5}"/>
                </a:ext>
              </a:extLst>
            </p:cNvPr>
            <p:cNvPicPr>
              <a:picLocks noChangeAspect="1"/>
            </p:cNvPicPr>
            <p:nvPr/>
          </p:nvPicPr>
          <p:blipFill>
            <a:blip r:embed="rId6"/>
            <a:stretch>
              <a:fillRect/>
            </a:stretch>
          </p:blipFill>
          <p:spPr>
            <a:xfrm>
              <a:off x="6893882" y="4388650"/>
              <a:ext cx="2695575" cy="2321778"/>
            </a:xfrm>
            <a:prstGeom prst="rect">
              <a:avLst/>
            </a:prstGeom>
            <a:solidFill>
              <a:schemeClr val="tx1"/>
            </a:solidFill>
            <a:ln>
              <a:solidFill>
                <a:schemeClr val="tx1"/>
              </a:solidFill>
            </a:ln>
          </p:spPr>
        </p:pic>
      </p:grpSp>
    </p:spTree>
    <p:extLst>
      <p:ext uri="{BB962C8B-B14F-4D97-AF65-F5344CB8AC3E}">
        <p14:creationId xmlns:p14="http://schemas.microsoft.com/office/powerpoint/2010/main" val="33765487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6003658" cy="648794"/>
          </a:xfrm>
          <a:prstGeom prst="rect">
            <a:avLst/>
          </a:prstGeom>
          <a:solidFill>
            <a:srgbClr val="FFFFFF"/>
          </a:solidFill>
          <a:ln w="31750" cap="sq">
            <a:solidFill>
              <a:srgbClr val="404040"/>
            </a:solidFill>
            <a:miter lim="800000"/>
          </a:ln>
        </p:spPr>
        <p:txBody>
          <a:bodyPr vert="horz" lIns="182880" tIns="182880" rIns="182880" bIns="182880" rtlCol="0" anchor="b">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MOHR ÇEMBERİ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826240" y="6492240"/>
            <a:ext cx="365760" cy="365760"/>
          </a:xfrm>
        </p:spPr>
        <p:txBody>
          <a:bodyPr/>
          <a:lstStyle/>
          <a:p>
            <a:pPr algn="l"/>
            <a:fld id="{FAEF9944-A4F6-4C59-AEBD-678D6480B8EA}" type="slidenum">
              <a:rPr lang="tr-TR" smtClean="0"/>
              <a:pPr algn="l"/>
              <a:t>5</a:t>
            </a:fld>
            <a:endParaRPr lang="tr-TR" dirty="0"/>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7B022F96-35DF-F8E2-2C17-55A8A980D47A}"/>
                  </a:ext>
                </a:extLst>
              </p:cNvPr>
              <p:cNvSpPr txBox="1"/>
              <p:nvPr/>
            </p:nvSpPr>
            <p:spPr>
              <a:xfrm>
                <a:off x="106674" y="704254"/>
                <a:ext cx="11978647" cy="988091"/>
              </a:xfrm>
              <a:prstGeom prst="rect">
                <a:avLst/>
              </a:prstGeom>
              <a:noFill/>
            </p:spPr>
            <p:txBody>
              <a:bodyPr wrap="square">
                <a:spAutoFit/>
              </a:bodyPr>
              <a:lstStyle/>
              <a:p>
                <a:pPr marL="342900" indent="-342900" algn="just">
                  <a:buFontTx/>
                  <a:buAutoNum type="arabicParenR" startAt="2"/>
                </a:pPr>
                <a:r>
                  <a:rPr lang="tr-TR" sz="1400" dirty="0">
                    <a:solidFill>
                      <a:srgbClr val="000000"/>
                    </a:solidFill>
                  </a:rPr>
                  <a:t>Örneğin aşağıdaki elemanda x yüzündeki normal gerilme çekme olup </a:t>
                </a:r>
                <a14:m>
                  <m:oMath xmlns:m="http://schemas.openxmlformats.org/officeDocument/2006/math">
                    <m:r>
                      <a:rPr lang="tr-TR" sz="1400" i="1" smtClean="0">
                        <a:solidFill>
                          <a:srgbClr val="000000"/>
                        </a:solidFill>
                        <a:latin typeface="Cambria Math" panose="02040503050406030204" pitchFamily="18" charset="0"/>
                        <a:ea typeface="Cambria Math" panose="02040503050406030204" pitchFamily="18" charset="0"/>
                      </a:rPr>
                      <m:t>𝜏</m:t>
                    </m:r>
                  </m:oMath>
                </a14:m>
                <a:r>
                  <a:rPr lang="tr-TR" sz="1400" dirty="0">
                    <a:solidFill>
                      <a:srgbClr val="000000"/>
                    </a:solidFill>
                  </a:rPr>
                  <a:t> ekseninin sağında ve kayma gerilmesi elemanı saat ibresi yönünün tersine döndürdüğü için </a:t>
                </a:r>
                <a14:m>
                  <m:oMath xmlns:m="http://schemas.openxmlformats.org/officeDocument/2006/math">
                    <m:r>
                      <a:rPr lang="el-GR" sz="1400" i="1" dirty="0">
                        <a:solidFill>
                          <a:srgbClr val="000000"/>
                        </a:solidFill>
                        <a:latin typeface="Cambria Math" panose="02040503050406030204" pitchFamily="18" charset="0"/>
                      </a:rPr>
                      <m:t>𝜎</m:t>
                    </m:r>
                  </m:oMath>
                </a14:m>
                <a:r>
                  <a:rPr lang="el-GR" sz="1400" dirty="0">
                    <a:solidFill>
                      <a:srgbClr val="000000"/>
                    </a:solidFill>
                    <a:latin typeface="Gill Sans MT" panose="020B0502020104020203"/>
                  </a:rPr>
                  <a:t> </a:t>
                </a:r>
                <a:r>
                  <a:rPr lang="tr-TR" sz="1400" dirty="0">
                    <a:solidFill>
                      <a:srgbClr val="000000"/>
                    </a:solidFill>
                  </a:rPr>
                  <a:t>ekseninin altında çizilmelidir. Daha sonra </a:t>
                </a:r>
                <a14:m>
                  <m:oMath xmlns:m="http://schemas.openxmlformats.org/officeDocument/2006/math">
                    <m:sSub>
                      <m:sSubPr>
                        <m:ctrlPr>
                          <a:rPr lang="el-GR" sz="1400" i="1" dirty="0">
                            <a:solidFill>
                              <a:srgbClr val="000000"/>
                            </a:solidFill>
                            <a:latin typeface="Cambria Math" panose="02040503050406030204" pitchFamily="18" charset="0"/>
                          </a:rPr>
                        </m:ctrlPr>
                      </m:sSubPr>
                      <m:e>
                        <m:r>
                          <a:rPr lang="el-GR" sz="1400" i="1" dirty="0">
                            <a:solidFill>
                              <a:srgbClr val="000000"/>
                            </a:solidFill>
                            <a:latin typeface="Cambria Math" panose="02040503050406030204" pitchFamily="18" charset="0"/>
                          </a:rPr>
                          <m:t>𝜎</m:t>
                        </m:r>
                      </m:e>
                      <m:sub>
                        <m:r>
                          <a:rPr lang="tr-TR" sz="1400" i="1" dirty="0">
                            <a:solidFill>
                              <a:srgbClr val="000000"/>
                            </a:solidFill>
                            <a:latin typeface="Cambria Math" panose="02040503050406030204" pitchFamily="18" charset="0"/>
                          </a:rPr>
                          <m:t>𝑥</m:t>
                        </m:r>
                      </m:sub>
                    </m:sSub>
                  </m:oMath>
                </a14:m>
                <a:r>
                  <a:rPr lang="tr-TR" sz="1400" dirty="0">
                    <a:solidFill>
                      <a:srgbClr val="000000"/>
                    </a:solidFill>
                  </a:rPr>
                  <a:t> ve </a:t>
                </a:r>
                <a14:m>
                  <m:oMath xmlns:m="http://schemas.openxmlformats.org/officeDocument/2006/math">
                    <m:sSub>
                      <m:sSubPr>
                        <m:ctrlPr>
                          <a:rPr lang="el-GR" sz="1400" i="1" dirty="0" smtClean="0">
                            <a:solidFill>
                              <a:srgbClr val="000000"/>
                            </a:solidFill>
                            <a:latin typeface="Cambria Math" panose="02040503050406030204" pitchFamily="18" charset="0"/>
                          </a:rPr>
                        </m:ctrlPr>
                      </m:sSubPr>
                      <m:e>
                        <m:r>
                          <a:rPr lang="el-GR" sz="1400" i="1" dirty="0">
                            <a:solidFill>
                              <a:srgbClr val="000000"/>
                            </a:solidFill>
                            <a:latin typeface="Cambria Math" panose="02040503050406030204" pitchFamily="18" charset="0"/>
                          </a:rPr>
                          <m:t>𝜏</m:t>
                        </m:r>
                      </m:e>
                      <m:sub>
                        <m:r>
                          <a:rPr lang="tr-TR" sz="1400" i="1" dirty="0">
                            <a:solidFill>
                              <a:srgbClr val="000000"/>
                            </a:solidFill>
                            <a:latin typeface="Cambria Math" panose="02040503050406030204" pitchFamily="18" charset="0"/>
                          </a:rPr>
                          <m:t>𝑥𝑦</m:t>
                        </m:r>
                      </m:sub>
                    </m:sSub>
                    <m:r>
                      <a:rPr lang="tr-TR" sz="1400" i="1" dirty="0">
                        <a:solidFill>
                          <a:srgbClr val="000000"/>
                        </a:solidFill>
                        <a:latin typeface="Cambria Math" panose="02040503050406030204" pitchFamily="18" charset="0"/>
                      </a:rPr>
                      <m:t> </m:t>
                    </m:r>
                  </m:oMath>
                </a14:m>
                <a:r>
                  <a:rPr lang="tr-TR" sz="1400" dirty="0">
                    <a:solidFill>
                      <a:srgbClr val="000000"/>
                    </a:solidFill>
                  </a:rPr>
                  <a:t>değerlerinin kesiştiği nokta düzlemde tercihen x harfi ile işaretlenir. Bu nokta belirli bir düzlem yüzeyinde (burada x) normal ve kayma gerilmesini birlikte temsil eder. Aynı şekilde y yüzeyindeki </a:t>
                </a:r>
                <a14:m>
                  <m:oMath xmlns:m="http://schemas.openxmlformats.org/officeDocument/2006/math">
                    <m:sSub>
                      <m:sSubPr>
                        <m:ctrlPr>
                          <a:rPr lang="el-GR" sz="1400" i="1" dirty="0">
                            <a:solidFill>
                              <a:srgbClr val="000000"/>
                            </a:solidFill>
                            <a:latin typeface="Cambria Math" panose="02040503050406030204" pitchFamily="18" charset="0"/>
                          </a:rPr>
                        </m:ctrlPr>
                      </m:sSubPr>
                      <m:e>
                        <m:r>
                          <a:rPr lang="el-GR" sz="1400" i="1" dirty="0">
                            <a:solidFill>
                              <a:srgbClr val="000000"/>
                            </a:solidFill>
                            <a:latin typeface="Cambria Math" panose="02040503050406030204" pitchFamily="18" charset="0"/>
                          </a:rPr>
                          <m:t>𝜎</m:t>
                        </m:r>
                      </m:e>
                      <m:sub>
                        <m:r>
                          <a:rPr lang="tr-TR" sz="1400" i="1" dirty="0">
                            <a:solidFill>
                              <a:srgbClr val="000000"/>
                            </a:solidFill>
                            <a:latin typeface="Cambria Math" panose="02040503050406030204" pitchFamily="18" charset="0"/>
                          </a:rPr>
                          <m:t>𝑥</m:t>
                        </m:r>
                      </m:sub>
                    </m:sSub>
                  </m:oMath>
                </a14:m>
                <a:r>
                  <a:rPr lang="tr-TR" sz="1400" dirty="0">
                    <a:solidFill>
                      <a:srgbClr val="000000"/>
                    </a:solidFill>
                  </a:rPr>
                  <a:t> ve </a:t>
                </a:r>
                <a14:m>
                  <m:oMath xmlns:m="http://schemas.openxmlformats.org/officeDocument/2006/math">
                    <m:sSub>
                      <m:sSubPr>
                        <m:ctrlPr>
                          <a:rPr lang="el-GR" sz="1400" i="1" dirty="0">
                            <a:solidFill>
                              <a:srgbClr val="000000"/>
                            </a:solidFill>
                            <a:latin typeface="Cambria Math" panose="02040503050406030204" pitchFamily="18" charset="0"/>
                          </a:rPr>
                        </m:ctrlPr>
                      </m:sSubPr>
                      <m:e>
                        <m:r>
                          <a:rPr lang="el-GR" sz="1400" i="1" dirty="0">
                            <a:solidFill>
                              <a:srgbClr val="000000"/>
                            </a:solidFill>
                            <a:latin typeface="Cambria Math" panose="02040503050406030204" pitchFamily="18" charset="0"/>
                          </a:rPr>
                          <m:t>𝜏</m:t>
                        </m:r>
                      </m:e>
                      <m:sub>
                        <m:r>
                          <a:rPr lang="tr-TR" sz="1400" i="1" dirty="0">
                            <a:solidFill>
                              <a:srgbClr val="000000"/>
                            </a:solidFill>
                            <a:latin typeface="Cambria Math" panose="02040503050406030204" pitchFamily="18" charset="0"/>
                          </a:rPr>
                          <m:t>𝑥𝑦</m:t>
                        </m:r>
                      </m:sub>
                    </m:sSub>
                  </m:oMath>
                </a14:m>
                <a:r>
                  <a:rPr lang="tr-TR" sz="1400" dirty="0">
                    <a:solidFill>
                      <a:srgbClr val="000000"/>
                    </a:solidFill>
                    <a:latin typeface="Gill Sans MT" panose="020B0502020104020203"/>
                  </a:rPr>
                  <a:t> çifti de işaret kurallarına uygun olarak y harfi ile işaretlenir.</a:t>
                </a:r>
              </a:p>
            </p:txBody>
          </p:sp>
        </mc:Choice>
        <mc:Fallback xmlns="">
          <p:sp>
            <p:nvSpPr>
              <p:cNvPr id="15" name="TextBox 14">
                <a:extLst>
                  <a:ext uri="{FF2B5EF4-FFF2-40B4-BE49-F238E27FC236}">
                    <a16:creationId xmlns:a16="http://schemas.microsoft.com/office/drawing/2014/main" id="{7B022F96-35DF-F8E2-2C17-55A8A980D47A}"/>
                  </a:ext>
                </a:extLst>
              </p:cNvPr>
              <p:cNvSpPr txBox="1">
                <a:spLocks noRot="1" noChangeAspect="1" noMove="1" noResize="1" noEditPoints="1" noAdjustHandles="1" noChangeArrowheads="1" noChangeShapeType="1" noTextEdit="1"/>
              </p:cNvSpPr>
              <p:nvPr/>
            </p:nvSpPr>
            <p:spPr>
              <a:xfrm>
                <a:off x="106674" y="704254"/>
                <a:ext cx="11978647" cy="988091"/>
              </a:xfrm>
              <a:prstGeom prst="rect">
                <a:avLst/>
              </a:prstGeom>
              <a:blipFill>
                <a:blip r:embed="rId3"/>
                <a:stretch>
                  <a:fillRect l="-102" t="-1852" r="-102" b="-5556"/>
                </a:stretch>
              </a:blipFill>
            </p:spPr>
            <p:txBody>
              <a:bodyPr/>
              <a:lstStyle/>
              <a:p>
                <a:r>
                  <a:rPr lang="en-GB">
                    <a:noFill/>
                  </a:rPr>
                  <a:t> </a:t>
                </a:r>
              </a:p>
            </p:txBody>
          </p:sp>
        </mc:Fallback>
      </mc:AlternateContent>
      <p:grpSp>
        <p:nvGrpSpPr>
          <p:cNvPr id="7" name="Group 6">
            <a:extLst>
              <a:ext uri="{FF2B5EF4-FFF2-40B4-BE49-F238E27FC236}">
                <a16:creationId xmlns:a16="http://schemas.microsoft.com/office/drawing/2014/main" id="{D470C52C-5B20-35F4-C740-335E7FD86CE8}"/>
              </a:ext>
            </a:extLst>
          </p:cNvPr>
          <p:cNvGrpSpPr/>
          <p:nvPr/>
        </p:nvGrpSpPr>
        <p:grpSpPr>
          <a:xfrm>
            <a:off x="2834462" y="1520058"/>
            <a:ext cx="7368793" cy="2073844"/>
            <a:chOff x="1566978" y="2392078"/>
            <a:chExt cx="7368793" cy="2073844"/>
          </a:xfrm>
        </p:grpSpPr>
        <p:grpSp>
          <p:nvGrpSpPr>
            <p:cNvPr id="6" name="Group 5">
              <a:extLst>
                <a:ext uri="{FF2B5EF4-FFF2-40B4-BE49-F238E27FC236}">
                  <a16:creationId xmlns:a16="http://schemas.microsoft.com/office/drawing/2014/main" id="{8CD32B93-E29D-EAF5-6396-2E7E0B069BBC}"/>
                </a:ext>
              </a:extLst>
            </p:cNvPr>
            <p:cNvGrpSpPr/>
            <p:nvPr/>
          </p:nvGrpSpPr>
          <p:grpSpPr>
            <a:xfrm>
              <a:off x="1566978" y="2392078"/>
              <a:ext cx="4529022" cy="2073844"/>
              <a:chOff x="2602823" y="3849118"/>
              <a:chExt cx="5370264" cy="2453320"/>
            </a:xfrm>
          </p:grpSpPr>
          <p:pic>
            <p:nvPicPr>
              <p:cNvPr id="3" name="Picture 2">
                <a:extLst>
                  <a:ext uri="{FF2B5EF4-FFF2-40B4-BE49-F238E27FC236}">
                    <a16:creationId xmlns:a16="http://schemas.microsoft.com/office/drawing/2014/main" id="{A6C8F0F7-0D61-C1A4-7B9F-910CBE460365}"/>
                  </a:ext>
                </a:extLst>
              </p:cNvPr>
              <p:cNvPicPr>
                <a:picLocks noChangeAspect="1"/>
              </p:cNvPicPr>
              <p:nvPr/>
            </p:nvPicPr>
            <p:blipFill>
              <a:blip r:embed="rId4"/>
              <a:stretch>
                <a:fillRect/>
              </a:stretch>
            </p:blipFill>
            <p:spPr>
              <a:xfrm>
                <a:off x="2602823" y="3849118"/>
                <a:ext cx="2286048" cy="2453320"/>
              </a:xfrm>
              <a:prstGeom prst="rect">
                <a:avLst/>
              </a:prstGeom>
              <a:ln>
                <a:solidFill>
                  <a:schemeClr val="tx1"/>
                </a:solidFill>
              </a:ln>
            </p:spPr>
          </p:pic>
          <p:pic>
            <p:nvPicPr>
              <p:cNvPr id="5" name="Picture 4">
                <a:extLst>
                  <a:ext uri="{FF2B5EF4-FFF2-40B4-BE49-F238E27FC236}">
                    <a16:creationId xmlns:a16="http://schemas.microsoft.com/office/drawing/2014/main" id="{722CD828-2EA8-DE44-0DE9-DAE7736ECB04}"/>
                  </a:ext>
                </a:extLst>
              </p:cNvPr>
              <p:cNvPicPr>
                <a:picLocks noChangeAspect="1"/>
              </p:cNvPicPr>
              <p:nvPr/>
            </p:nvPicPr>
            <p:blipFill>
              <a:blip r:embed="rId5"/>
              <a:stretch>
                <a:fillRect/>
              </a:stretch>
            </p:blipFill>
            <p:spPr>
              <a:xfrm>
                <a:off x="5248937" y="3849118"/>
                <a:ext cx="2724150" cy="2453320"/>
              </a:xfrm>
              <a:prstGeom prst="rect">
                <a:avLst/>
              </a:prstGeom>
              <a:ln>
                <a:solidFill>
                  <a:schemeClr val="tx1"/>
                </a:solidFill>
              </a:ln>
            </p:spPr>
          </p:pic>
        </p:grpSp>
        <p:pic>
          <p:nvPicPr>
            <p:cNvPr id="4" name="Picture 3">
              <a:extLst>
                <a:ext uri="{FF2B5EF4-FFF2-40B4-BE49-F238E27FC236}">
                  <a16:creationId xmlns:a16="http://schemas.microsoft.com/office/drawing/2014/main" id="{586C5A47-9DC7-139B-4E6D-50877656A0C4}"/>
                </a:ext>
              </a:extLst>
            </p:cNvPr>
            <p:cNvPicPr>
              <a:picLocks noChangeAspect="1"/>
            </p:cNvPicPr>
            <p:nvPr/>
          </p:nvPicPr>
          <p:blipFill>
            <a:blip r:embed="rId6"/>
            <a:stretch>
              <a:fillRect/>
            </a:stretch>
          </p:blipFill>
          <p:spPr>
            <a:xfrm>
              <a:off x="6399663" y="2392079"/>
              <a:ext cx="2536108" cy="2070438"/>
            </a:xfrm>
            <a:prstGeom prst="rect">
              <a:avLst/>
            </a:prstGeom>
            <a:ln>
              <a:solidFill>
                <a:schemeClr val="tx1"/>
              </a:solidFill>
            </a:ln>
          </p:spPr>
        </p:pic>
      </p:gr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5D60F84A-F3D8-B34D-DBE5-7DDDB58698F7}"/>
                  </a:ext>
                </a:extLst>
              </p:cNvPr>
              <p:cNvSpPr txBox="1"/>
              <p:nvPr/>
            </p:nvSpPr>
            <p:spPr>
              <a:xfrm>
                <a:off x="106673" y="3668429"/>
                <a:ext cx="11978647" cy="755656"/>
              </a:xfrm>
              <a:prstGeom prst="rect">
                <a:avLst/>
              </a:prstGeom>
              <a:noFill/>
            </p:spPr>
            <p:txBody>
              <a:bodyPr wrap="square">
                <a:spAutoFit/>
              </a:bodyPr>
              <a:lstStyle/>
              <a:p>
                <a:pPr algn="just"/>
                <a:r>
                  <a:rPr lang="tr-TR" sz="1400" dirty="0">
                    <a:solidFill>
                      <a:srgbClr val="000000"/>
                    </a:solidFill>
                  </a:rPr>
                  <a:t>3)	Bir sonraki adım olarak çemberin merkezini bulmak için x ve y noktalarını birleştiren bir çizgi çizilir. Bu çizginin </a:t>
                </a:r>
                <a14:m>
                  <m:oMath xmlns:m="http://schemas.openxmlformats.org/officeDocument/2006/math">
                    <m:r>
                      <a:rPr lang="el-GR" sz="1400" i="1" dirty="0" smtClean="0">
                        <a:solidFill>
                          <a:srgbClr val="000000"/>
                        </a:solidFill>
                        <a:latin typeface="Cambria Math" panose="02040503050406030204" pitchFamily="18" charset="0"/>
                      </a:rPr>
                      <m:t>𝜎</m:t>
                    </m:r>
                  </m:oMath>
                </a14:m>
                <a:r>
                  <a:rPr lang="el-GR" sz="1400" dirty="0">
                    <a:solidFill>
                      <a:srgbClr val="000000"/>
                    </a:solidFill>
                  </a:rPr>
                  <a:t> </a:t>
                </a:r>
                <a:r>
                  <a:rPr lang="tr-TR" sz="1400" dirty="0">
                    <a:solidFill>
                      <a:srgbClr val="000000"/>
                    </a:solidFill>
                  </a:rPr>
                  <a:t>ekseni ile kesiştiği nokta </a:t>
                </a:r>
                <a:r>
                  <a:rPr lang="tr-TR" sz="1400" dirty="0" err="1">
                    <a:solidFill>
                      <a:srgbClr val="000000"/>
                    </a:solidFill>
                  </a:rPr>
                  <a:t>Mohr</a:t>
                </a:r>
                <a:r>
                  <a:rPr lang="tr-TR" sz="1400" dirty="0">
                    <a:solidFill>
                      <a:srgbClr val="000000"/>
                    </a:solidFill>
                  </a:rPr>
                  <a:t> çemberinin 	merkezini ( C ) işaretler. </a:t>
                </a:r>
                <a:r>
                  <a:rPr lang="tr-TR" sz="1400" dirty="0" err="1">
                    <a:solidFill>
                      <a:srgbClr val="000000"/>
                    </a:solidFill>
                  </a:rPr>
                  <a:t>Mohr</a:t>
                </a:r>
                <a:r>
                  <a:rPr lang="tr-TR" sz="1400" dirty="0">
                    <a:solidFill>
                      <a:srgbClr val="000000"/>
                    </a:solidFill>
                  </a:rPr>
                  <a:t> çemberinin yarıçapı R, C merkezinden x noktasına veya y noktasına olan mesafedir. Merkezi ve yarıçapı artık belli olan çember 	çizilebilir. Bu çember üzerindeki her bir nokta belirli bir </a:t>
                </a:r>
                <a14:m>
                  <m:oMath xmlns:m="http://schemas.openxmlformats.org/officeDocument/2006/math">
                    <m:r>
                      <a:rPr lang="tr-TR" sz="1400" i="1" smtClean="0">
                        <a:solidFill>
                          <a:srgbClr val="000000"/>
                        </a:solidFill>
                        <a:latin typeface="Cambria Math" panose="02040503050406030204" pitchFamily="18" charset="0"/>
                        <a:ea typeface="Cambria Math" panose="02040503050406030204" pitchFamily="18" charset="0"/>
                      </a:rPr>
                      <m:t>𝜃</m:t>
                    </m:r>
                  </m:oMath>
                </a14:m>
                <a:r>
                  <a:rPr lang="tr-TR" sz="1400" dirty="0">
                    <a:solidFill>
                      <a:srgbClr val="000000"/>
                    </a:solidFill>
                    <a:latin typeface="Gill Sans MT" panose="020B0502020104020203"/>
                  </a:rPr>
                  <a:t> açısındaki </a:t>
                </a:r>
                <a14:m>
                  <m:oMath xmlns:m="http://schemas.openxmlformats.org/officeDocument/2006/math">
                    <m:sSub>
                      <m:sSubPr>
                        <m:ctrlPr>
                          <a:rPr lang="el-GR" sz="1400" i="1" dirty="0">
                            <a:solidFill>
                              <a:srgbClr val="000000"/>
                            </a:solidFill>
                            <a:latin typeface="Cambria Math" panose="02040503050406030204" pitchFamily="18" charset="0"/>
                          </a:rPr>
                        </m:ctrlPr>
                      </m:sSubPr>
                      <m:e>
                        <m:r>
                          <a:rPr lang="el-GR" sz="1400" i="1" dirty="0">
                            <a:solidFill>
                              <a:srgbClr val="000000"/>
                            </a:solidFill>
                            <a:latin typeface="Cambria Math" panose="02040503050406030204" pitchFamily="18" charset="0"/>
                          </a:rPr>
                          <m:t>𝜎</m:t>
                        </m:r>
                      </m:e>
                      <m:sub>
                        <m:r>
                          <a:rPr lang="tr-TR" sz="1400" i="1" dirty="0">
                            <a:solidFill>
                              <a:srgbClr val="000000"/>
                            </a:solidFill>
                            <a:latin typeface="Cambria Math" panose="02040503050406030204" pitchFamily="18" charset="0"/>
                          </a:rPr>
                          <m:t>𝑥</m:t>
                        </m:r>
                        <m:r>
                          <a:rPr lang="tr-TR" sz="1400" b="0" i="1" dirty="0" smtClean="0">
                            <a:solidFill>
                              <a:srgbClr val="000000"/>
                            </a:solidFill>
                            <a:latin typeface="Cambria Math" panose="02040503050406030204" pitchFamily="18" charset="0"/>
                          </a:rPr>
                          <m:t>′</m:t>
                        </m:r>
                      </m:sub>
                    </m:sSub>
                  </m:oMath>
                </a14:m>
                <a:r>
                  <a:rPr lang="tr-TR" sz="1400" dirty="0">
                    <a:solidFill>
                      <a:srgbClr val="000000"/>
                    </a:solidFill>
                  </a:rPr>
                  <a:t> ve </a:t>
                </a:r>
                <a14:m>
                  <m:oMath xmlns:m="http://schemas.openxmlformats.org/officeDocument/2006/math">
                    <m:sSub>
                      <m:sSubPr>
                        <m:ctrlPr>
                          <a:rPr lang="el-GR" sz="1400" i="1" dirty="0">
                            <a:solidFill>
                              <a:srgbClr val="000000"/>
                            </a:solidFill>
                            <a:latin typeface="Cambria Math" panose="02040503050406030204" pitchFamily="18" charset="0"/>
                          </a:rPr>
                        </m:ctrlPr>
                      </m:sSubPr>
                      <m:e>
                        <m:r>
                          <a:rPr lang="el-GR" sz="1400" i="1" dirty="0">
                            <a:solidFill>
                              <a:srgbClr val="000000"/>
                            </a:solidFill>
                            <a:latin typeface="Cambria Math" panose="02040503050406030204" pitchFamily="18" charset="0"/>
                          </a:rPr>
                          <m:t>𝜏</m:t>
                        </m:r>
                      </m:e>
                      <m:sub>
                        <m:r>
                          <a:rPr lang="tr-TR" sz="1400" i="1" dirty="0">
                            <a:solidFill>
                              <a:srgbClr val="000000"/>
                            </a:solidFill>
                            <a:latin typeface="Cambria Math" panose="02040503050406030204" pitchFamily="18" charset="0"/>
                          </a:rPr>
                          <m:t>𝑥</m:t>
                        </m:r>
                        <m:r>
                          <a:rPr lang="tr-TR" sz="1400" b="0" i="1" dirty="0" smtClean="0">
                            <a:solidFill>
                              <a:srgbClr val="000000"/>
                            </a:solidFill>
                            <a:latin typeface="Cambria Math" panose="02040503050406030204" pitchFamily="18" charset="0"/>
                          </a:rPr>
                          <m:t>′</m:t>
                        </m:r>
                        <m:r>
                          <a:rPr lang="tr-TR" sz="1400" i="1" dirty="0">
                            <a:solidFill>
                              <a:srgbClr val="000000"/>
                            </a:solidFill>
                            <a:latin typeface="Cambria Math" panose="02040503050406030204" pitchFamily="18" charset="0"/>
                          </a:rPr>
                          <m:t>𝑦</m:t>
                        </m:r>
                        <m:r>
                          <a:rPr lang="tr-TR" sz="1400" b="0" i="1" dirty="0" smtClean="0">
                            <a:solidFill>
                              <a:srgbClr val="000000"/>
                            </a:solidFill>
                            <a:latin typeface="Cambria Math" panose="02040503050406030204" pitchFamily="18" charset="0"/>
                          </a:rPr>
                          <m:t>′</m:t>
                        </m:r>
                      </m:sub>
                    </m:sSub>
                    <m:r>
                      <a:rPr lang="tr-TR" sz="1400" i="1" dirty="0">
                        <a:solidFill>
                          <a:srgbClr val="000000"/>
                        </a:solidFill>
                        <a:latin typeface="Cambria Math" panose="02040503050406030204" pitchFamily="18" charset="0"/>
                      </a:rPr>
                      <m:t> </m:t>
                    </m:r>
                  </m:oMath>
                </a14:m>
                <a:r>
                  <a:rPr lang="tr-TR" sz="1400" dirty="0">
                    <a:solidFill>
                      <a:srgbClr val="000000"/>
                    </a:solidFill>
                    <a:latin typeface="Gill Sans MT" panose="020B0502020104020203"/>
                  </a:rPr>
                  <a:t>çiftini vermektedir.</a:t>
                </a:r>
              </a:p>
            </p:txBody>
          </p:sp>
        </mc:Choice>
        <mc:Fallback xmlns="">
          <p:sp>
            <p:nvSpPr>
              <p:cNvPr id="8" name="TextBox 7">
                <a:extLst>
                  <a:ext uri="{FF2B5EF4-FFF2-40B4-BE49-F238E27FC236}">
                    <a16:creationId xmlns:a16="http://schemas.microsoft.com/office/drawing/2014/main" id="{5D60F84A-F3D8-B34D-DBE5-7DDDB58698F7}"/>
                  </a:ext>
                </a:extLst>
              </p:cNvPr>
              <p:cNvSpPr txBox="1">
                <a:spLocks noRot="1" noChangeAspect="1" noMove="1" noResize="1" noEditPoints="1" noAdjustHandles="1" noChangeArrowheads="1" noChangeShapeType="1" noTextEdit="1"/>
              </p:cNvSpPr>
              <p:nvPr/>
            </p:nvSpPr>
            <p:spPr>
              <a:xfrm>
                <a:off x="106673" y="3668429"/>
                <a:ext cx="11978647" cy="755656"/>
              </a:xfrm>
              <a:prstGeom prst="rect">
                <a:avLst/>
              </a:prstGeom>
              <a:blipFill>
                <a:blip r:embed="rId7"/>
                <a:stretch>
                  <a:fillRect l="-153" t="-2419" r="-102" b="-4839"/>
                </a:stretch>
              </a:blipFill>
            </p:spPr>
            <p:txBody>
              <a:bodyPr/>
              <a:lstStyle/>
              <a:p>
                <a:r>
                  <a:rPr lang="en-GB">
                    <a:noFill/>
                  </a:rPr>
                  <a:t> </a:t>
                </a:r>
              </a:p>
            </p:txBody>
          </p:sp>
        </mc:Fallback>
      </mc:AlternateContent>
      <p:grpSp>
        <p:nvGrpSpPr>
          <p:cNvPr id="14" name="Group 13">
            <a:extLst>
              <a:ext uri="{FF2B5EF4-FFF2-40B4-BE49-F238E27FC236}">
                <a16:creationId xmlns:a16="http://schemas.microsoft.com/office/drawing/2014/main" id="{AF8C80A3-43F4-95E7-856D-D7B6F4004816}"/>
              </a:ext>
            </a:extLst>
          </p:cNvPr>
          <p:cNvGrpSpPr/>
          <p:nvPr/>
        </p:nvGrpSpPr>
        <p:grpSpPr>
          <a:xfrm>
            <a:off x="3798433" y="4600565"/>
            <a:ext cx="5708757" cy="2074555"/>
            <a:chOff x="2720019" y="4601275"/>
            <a:chExt cx="5708757" cy="2074555"/>
          </a:xfrm>
        </p:grpSpPr>
        <p:pic>
          <p:nvPicPr>
            <p:cNvPr id="11" name="Picture 10">
              <a:extLst>
                <a:ext uri="{FF2B5EF4-FFF2-40B4-BE49-F238E27FC236}">
                  <a16:creationId xmlns:a16="http://schemas.microsoft.com/office/drawing/2014/main" id="{1DB44426-89F7-A724-1241-8830A19996DA}"/>
                </a:ext>
              </a:extLst>
            </p:cNvPr>
            <p:cNvPicPr>
              <a:picLocks noChangeAspect="1"/>
            </p:cNvPicPr>
            <p:nvPr/>
          </p:nvPicPr>
          <p:blipFill>
            <a:blip r:embed="rId8"/>
            <a:stretch>
              <a:fillRect/>
            </a:stretch>
          </p:blipFill>
          <p:spPr>
            <a:xfrm>
              <a:off x="2720019" y="4601985"/>
              <a:ext cx="2876989" cy="2073845"/>
            </a:xfrm>
            <a:prstGeom prst="rect">
              <a:avLst/>
            </a:prstGeom>
            <a:ln>
              <a:solidFill>
                <a:schemeClr val="tx1"/>
              </a:solidFill>
            </a:ln>
          </p:spPr>
        </p:pic>
        <p:pic>
          <p:nvPicPr>
            <p:cNvPr id="13" name="Picture 12">
              <a:extLst>
                <a:ext uri="{FF2B5EF4-FFF2-40B4-BE49-F238E27FC236}">
                  <a16:creationId xmlns:a16="http://schemas.microsoft.com/office/drawing/2014/main" id="{6EBD8ECA-9A7E-6AAF-2609-C4F096E63CE0}"/>
                </a:ext>
              </a:extLst>
            </p:cNvPr>
            <p:cNvPicPr>
              <a:picLocks noChangeAspect="1"/>
            </p:cNvPicPr>
            <p:nvPr/>
          </p:nvPicPr>
          <p:blipFill>
            <a:blip r:embed="rId9"/>
            <a:stretch>
              <a:fillRect/>
            </a:stretch>
          </p:blipFill>
          <p:spPr>
            <a:xfrm>
              <a:off x="5905874" y="4601275"/>
              <a:ext cx="2522902" cy="2074555"/>
            </a:xfrm>
            <a:prstGeom prst="rect">
              <a:avLst/>
            </a:prstGeom>
            <a:ln>
              <a:solidFill>
                <a:schemeClr val="tx1"/>
              </a:solidFill>
            </a:ln>
          </p:spPr>
        </p:pic>
      </p:grpSp>
    </p:spTree>
    <p:extLst>
      <p:ext uri="{BB962C8B-B14F-4D97-AF65-F5344CB8AC3E}">
        <p14:creationId xmlns:p14="http://schemas.microsoft.com/office/powerpoint/2010/main" val="42715714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6003658" cy="648794"/>
          </a:xfrm>
          <a:prstGeom prst="rect">
            <a:avLst/>
          </a:prstGeom>
          <a:solidFill>
            <a:srgbClr val="FFFFFF"/>
          </a:solidFill>
          <a:ln w="31750" cap="sq">
            <a:solidFill>
              <a:srgbClr val="404040"/>
            </a:solidFill>
            <a:miter lim="800000"/>
          </a:ln>
        </p:spPr>
        <p:txBody>
          <a:bodyPr vert="horz" lIns="182880" tIns="182880" rIns="182880" bIns="182880" rtlCol="0" anchor="b">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MOHR ÇEMBERİ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826240" y="6492240"/>
            <a:ext cx="365760" cy="365760"/>
          </a:xfrm>
        </p:spPr>
        <p:txBody>
          <a:bodyPr/>
          <a:lstStyle/>
          <a:p>
            <a:pPr algn="l"/>
            <a:fld id="{FAEF9944-A4F6-4C59-AEBD-678D6480B8EA}" type="slidenum">
              <a:rPr lang="tr-TR" smtClean="0"/>
              <a:pPr algn="l"/>
              <a:t>6</a:t>
            </a:fld>
            <a:endParaRPr lang="tr-TR" dirty="0"/>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7B022F96-35DF-F8E2-2C17-55A8A980D47A}"/>
                  </a:ext>
                </a:extLst>
              </p:cNvPr>
              <p:cNvSpPr txBox="1"/>
              <p:nvPr/>
            </p:nvSpPr>
            <p:spPr>
              <a:xfrm>
                <a:off x="106674" y="704254"/>
                <a:ext cx="11978647" cy="738664"/>
              </a:xfrm>
              <a:prstGeom prst="rect">
                <a:avLst/>
              </a:prstGeom>
              <a:noFill/>
            </p:spPr>
            <p:txBody>
              <a:bodyPr wrap="square">
                <a:spAutoFit/>
              </a:bodyPr>
              <a:lstStyle/>
              <a:p>
                <a:pPr algn="just"/>
                <a:r>
                  <a:rPr lang="tr-TR" sz="1400" dirty="0">
                    <a:solidFill>
                      <a:srgbClr val="000000"/>
                    </a:solidFill>
                  </a:rPr>
                  <a:t>4)	</a:t>
                </a:r>
                <a:r>
                  <a:rPr lang="tr-TR" sz="1400" dirty="0" err="1">
                    <a:solidFill>
                      <a:srgbClr val="000000"/>
                    </a:solidFill>
                  </a:rPr>
                  <a:t>Mohr</a:t>
                </a:r>
                <a:r>
                  <a:rPr lang="tr-TR" sz="1400" dirty="0">
                    <a:solidFill>
                      <a:srgbClr val="000000"/>
                    </a:solidFill>
                  </a:rPr>
                  <a:t> çemberinin çizimi için kullanılan denklemlerdeki trigonometrik fonksiyonlar iki-kat açı olduğu için, </a:t>
                </a:r>
                <a:r>
                  <a:rPr lang="tr-TR" sz="1400" dirty="0" err="1">
                    <a:solidFill>
                      <a:srgbClr val="000000"/>
                    </a:solidFill>
                  </a:rPr>
                  <a:t>Mohr</a:t>
                </a:r>
                <a:r>
                  <a:rPr lang="tr-TR" sz="1400" dirty="0">
                    <a:solidFill>
                      <a:srgbClr val="000000"/>
                    </a:solidFill>
                  </a:rPr>
                  <a:t> çemberindeki tüm açıl ölçümleri </a:t>
                </a:r>
                <a14:m>
                  <m:oMath xmlns:m="http://schemas.openxmlformats.org/officeDocument/2006/math">
                    <m:r>
                      <a:rPr lang="tr-TR" sz="1400" b="0" i="1" smtClean="0">
                        <a:solidFill>
                          <a:srgbClr val="000000"/>
                        </a:solidFill>
                        <a:latin typeface="Cambria Math" panose="02040503050406030204" pitchFamily="18" charset="0"/>
                      </a:rPr>
                      <m:t>2</m:t>
                    </m:r>
                    <m:r>
                      <a:rPr lang="tr-TR" sz="1400" b="0" i="1" smtClean="0">
                        <a:solidFill>
                          <a:srgbClr val="000000"/>
                        </a:solidFill>
                        <a:latin typeface="Cambria Math" panose="02040503050406030204" pitchFamily="18" charset="0"/>
                        <a:ea typeface="Cambria Math" panose="02040503050406030204" pitchFamily="18" charset="0"/>
                      </a:rPr>
                      <m:t>𝜃</m:t>
                    </m:r>
                  </m:oMath>
                </a14:m>
                <a:r>
                  <a:rPr lang="tr-TR" sz="1400" dirty="0">
                    <a:solidFill>
                      <a:srgbClr val="000000"/>
                    </a:solidFill>
                  </a:rPr>
                  <a:t> olacaktır. 	Böylece, x-y koordinatlarında aralarında </a:t>
                </a:r>
                <a14:m>
                  <m:oMath xmlns:m="http://schemas.openxmlformats.org/officeDocument/2006/math">
                    <m:r>
                      <a:rPr lang="tr-TR" sz="1400" b="0" i="1" smtClean="0">
                        <a:solidFill>
                          <a:srgbClr val="000000"/>
                        </a:solidFill>
                        <a:latin typeface="Cambria Math" panose="02040503050406030204" pitchFamily="18" charset="0"/>
                      </a:rPr>
                      <m:t>90</m:t>
                    </m:r>
                    <m:r>
                      <a:rPr lang="tr-TR" sz="1400" b="0" i="1" smtClean="0">
                        <a:solidFill>
                          <a:srgbClr val="000000"/>
                        </a:solidFill>
                        <a:latin typeface="Cambria Math" panose="02040503050406030204" pitchFamily="18" charset="0"/>
                        <a:ea typeface="Cambria Math" panose="02040503050406030204" pitchFamily="18" charset="0"/>
                      </a:rPr>
                      <m:t>°</m:t>
                    </m:r>
                  </m:oMath>
                </a14:m>
                <a:r>
                  <a:rPr lang="tr-TR" sz="1400" dirty="0">
                    <a:solidFill>
                      <a:srgbClr val="000000"/>
                    </a:solidFill>
                  </a:rPr>
                  <a:t> açı olan x ve y düzlemleri, </a:t>
                </a:r>
                <a:r>
                  <a:rPr lang="tr-TR" sz="1400" dirty="0" err="1">
                    <a:solidFill>
                      <a:srgbClr val="000000"/>
                    </a:solidFill>
                  </a:rPr>
                  <a:t>Mohr</a:t>
                </a:r>
                <a:r>
                  <a:rPr lang="tr-TR" sz="1400" dirty="0">
                    <a:solidFill>
                      <a:srgbClr val="000000"/>
                    </a:solidFill>
                  </a:rPr>
                  <a:t> çemberinde (</a:t>
                </a:r>
                <a14:m>
                  <m:oMath xmlns:m="http://schemas.openxmlformats.org/officeDocument/2006/math">
                    <m:r>
                      <a:rPr lang="tr-TR" sz="1400" i="1" smtClean="0">
                        <a:solidFill>
                          <a:srgbClr val="000000"/>
                        </a:solidFill>
                        <a:latin typeface="Cambria Math" panose="02040503050406030204" pitchFamily="18" charset="0"/>
                        <a:ea typeface="Cambria Math" panose="02040503050406030204" pitchFamily="18" charset="0"/>
                      </a:rPr>
                      <m:t>𝜎</m:t>
                    </m:r>
                    <m:r>
                      <a:rPr lang="tr-TR" sz="1400" b="0" i="1" smtClean="0">
                        <a:solidFill>
                          <a:srgbClr val="000000"/>
                        </a:solidFill>
                        <a:latin typeface="Cambria Math" panose="02040503050406030204" pitchFamily="18" charset="0"/>
                        <a:ea typeface="Cambria Math" panose="02040503050406030204" pitchFamily="18" charset="0"/>
                      </a:rPr>
                      <m:t>−</m:t>
                    </m:r>
                    <m:r>
                      <a:rPr lang="tr-TR" sz="1400" b="0" i="1" smtClean="0">
                        <a:solidFill>
                          <a:srgbClr val="000000"/>
                        </a:solidFill>
                        <a:latin typeface="Cambria Math" panose="02040503050406030204" pitchFamily="18" charset="0"/>
                        <a:ea typeface="Cambria Math" panose="02040503050406030204" pitchFamily="18" charset="0"/>
                      </a:rPr>
                      <m:t>𝜏</m:t>
                    </m:r>
                  </m:oMath>
                </a14:m>
                <a:r>
                  <a:rPr lang="tr-TR" sz="1400" dirty="0">
                    <a:solidFill>
                      <a:srgbClr val="000000"/>
                    </a:solidFill>
                  </a:rPr>
                  <a:t> koordinatlarında) </a:t>
                </a:r>
                <a14:m>
                  <m:oMath xmlns:m="http://schemas.openxmlformats.org/officeDocument/2006/math">
                    <m:r>
                      <a:rPr lang="tr-TR" sz="1400" i="1" dirty="0" smtClean="0">
                        <a:solidFill>
                          <a:srgbClr val="000000"/>
                        </a:solidFill>
                        <a:latin typeface="Cambria Math" panose="02040503050406030204" pitchFamily="18" charset="0"/>
                      </a:rPr>
                      <m:t>1</m:t>
                    </m:r>
                    <m:r>
                      <a:rPr lang="tr-TR" sz="1400" b="0" i="1" dirty="0" smtClean="0">
                        <a:solidFill>
                          <a:srgbClr val="000000"/>
                        </a:solidFill>
                        <a:latin typeface="Cambria Math" panose="02040503050406030204" pitchFamily="18" charset="0"/>
                      </a:rPr>
                      <m:t>8</m:t>
                    </m:r>
                    <m:r>
                      <a:rPr lang="tr-TR" sz="1400" i="1">
                        <a:solidFill>
                          <a:srgbClr val="000000"/>
                        </a:solidFill>
                        <a:latin typeface="Cambria Math" panose="02040503050406030204" pitchFamily="18" charset="0"/>
                      </a:rPr>
                      <m:t>0</m:t>
                    </m:r>
                    <m:r>
                      <a:rPr lang="tr-TR" sz="1400" i="1">
                        <a:solidFill>
                          <a:srgbClr val="000000"/>
                        </a:solidFill>
                        <a:latin typeface="Cambria Math" panose="02040503050406030204" pitchFamily="18" charset="0"/>
                        <a:ea typeface="Cambria Math" panose="02040503050406030204" pitchFamily="18" charset="0"/>
                      </a:rPr>
                      <m:t>°</m:t>
                    </m:r>
                  </m:oMath>
                </a14:m>
                <a:r>
                  <a:rPr lang="tr-TR" sz="1400" dirty="0">
                    <a:solidFill>
                      <a:srgbClr val="000000"/>
                    </a:solidFill>
                  </a:rPr>
                  <a:t>’</a:t>
                </a:r>
                <a:r>
                  <a:rPr lang="tr-TR" sz="1400" dirty="0" err="1">
                    <a:solidFill>
                      <a:srgbClr val="000000"/>
                    </a:solidFill>
                  </a:rPr>
                  <a:t>lik</a:t>
                </a:r>
                <a:r>
                  <a:rPr lang="tr-TR" sz="1400" dirty="0">
                    <a:solidFill>
                      <a:srgbClr val="000000"/>
                    </a:solidFill>
                  </a:rPr>
                  <a:t> bir açıyla ayrılırlar.  Böylece </a:t>
                </a:r>
                <a:r>
                  <a:rPr lang="tr-TR" sz="1400" dirty="0" err="1">
                    <a:solidFill>
                      <a:srgbClr val="000000"/>
                    </a:solidFill>
                  </a:rPr>
                  <a:t>Mohr</a:t>
                </a:r>
                <a:r>
                  <a:rPr lang="tr-TR" sz="1400" dirty="0">
                    <a:solidFill>
                      <a:srgbClr val="000000"/>
                    </a:solidFill>
                  </a:rPr>
                  <a:t> 	çemberinde herhangi bir çap uzunluğunun iki ucu </a:t>
                </a:r>
                <a:r>
                  <a:rPr lang="tr-TR" sz="1400" dirty="0" err="1">
                    <a:solidFill>
                      <a:srgbClr val="000000"/>
                    </a:solidFill>
                  </a:rPr>
                  <a:t>xy</a:t>
                </a:r>
                <a:r>
                  <a:rPr lang="tr-TR" sz="1400" dirty="0">
                    <a:solidFill>
                      <a:srgbClr val="000000"/>
                    </a:solidFill>
                  </a:rPr>
                  <a:t> düzleminde birbirine dik iki düzlemi ifade eder.</a:t>
                </a:r>
                <a:endParaRPr lang="tr-TR" sz="1400" dirty="0">
                  <a:solidFill>
                    <a:srgbClr val="000000"/>
                  </a:solidFill>
                  <a:latin typeface="Gill Sans MT" panose="020B0502020104020203"/>
                </a:endParaRPr>
              </a:p>
            </p:txBody>
          </p:sp>
        </mc:Choice>
        <mc:Fallback xmlns="">
          <p:sp>
            <p:nvSpPr>
              <p:cNvPr id="15" name="TextBox 14">
                <a:extLst>
                  <a:ext uri="{FF2B5EF4-FFF2-40B4-BE49-F238E27FC236}">
                    <a16:creationId xmlns:a16="http://schemas.microsoft.com/office/drawing/2014/main" id="{7B022F96-35DF-F8E2-2C17-55A8A980D47A}"/>
                  </a:ext>
                </a:extLst>
              </p:cNvPr>
              <p:cNvSpPr txBox="1">
                <a:spLocks noRot="1" noChangeAspect="1" noMove="1" noResize="1" noEditPoints="1" noAdjustHandles="1" noChangeArrowheads="1" noChangeShapeType="1" noTextEdit="1"/>
              </p:cNvSpPr>
              <p:nvPr/>
            </p:nvSpPr>
            <p:spPr>
              <a:xfrm>
                <a:off x="106674" y="704254"/>
                <a:ext cx="11978647" cy="738664"/>
              </a:xfrm>
              <a:prstGeom prst="rect">
                <a:avLst/>
              </a:prstGeom>
              <a:blipFill>
                <a:blip r:embed="rId3"/>
                <a:stretch>
                  <a:fillRect l="-153" t="-2479" r="-102" b="-743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5D60F84A-F3D8-B34D-DBE5-7DDDB58698F7}"/>
                  </a:ext>
                </a:extLst>
              </p:cNvPr>
              <p:cNvSpPr txBox="1"/>
              <p:nvPr/>
            </p:nvSpPr>
            <p:spPr>
              <a:xfrm>
                <a:off x="106672" y="1964175"/>
                <a:ext cx="11978647" cy="1219373"/>
              </a:xfrm>
              <a:prstGeom prst="rect">
                <a:avLst/>
              </a:prstGeom>
              <a:noFill/>
            </p:spPr>
            <p:txBody>
              <a:bodyPr wrap="square">
                <a:spAutoFit/>
              </a:bodyPr>
              <a:lstStyle/>
              <a:p>
                <a:pPr algn="just"/>
                <a:r>
                  <a:rPr lang="tr-TR" sz="1400" dirty="0">
                    <a:solidFill>
                      <a:srgbClr val="000000"/>
                    </a:solidFill>
                  </a:rPr>
                  <a:t>5)	</a:t>
                </a:r>
                <a:r>
                  <a:rPr lang="tr-TR" sz="1400" dirty="0" err="1">
                    <a:solidFill>
                      <a:srgbClr val="000000"/>
                    </a:solidFill>
                  </a:rPr>
                  <a:t>Mohr</a:t>
                </a:r>
                <a:r>
                  <a:rPr lang="tr-TR" sz="1400" dirty="0">
                    <a:solidFill>
                      <a:srgbClr val="000000"/>
                    </a:solidFill>
                  </a:rPr>
                  <a:t> çemberi üzerindeki bazı noktalar özel olarak önemlidir. Örneğin maksimum ve minimum değerler olarak asal gerilmeler çemberin </a:t>
                </a:r>
                <a14:m>
                  <m:oMath xmlns:m="http://schemas.openxmlformats.org/officeDocument/2006/math">
                    <m:r>
                      <a:rPr lang="tr-TR" sz="1400" i="1" smtClean="0">
                        <a:solidFill>
                          <a:srgbClr val="000000"/>
                        </a:solidFill>
                        <a:latin typeface="Cambria Math" panose="02040503050406030204" pitchFamily="18" charset="0"/>
                        <a:ea typeface="Cambria Math" panose="02040503050406030204" pitchFamily="18" charset="0"/>
                      </a:rPr>
                      <m:t>𝜎</m:t>
                    </m:r>
                  </m:oMath>
                </a14:m>
                <a:r>
                  <a:rPr lang="tr-TR" sz="1400" dirty="0">
                    <a:solidFill>
                      <a:srgbClr val="000000"/>
                    </a:solidFill>
                  </a:rPr>
                  <a:t> eksenini kestiği iki 	noktada bulunur. Daha pozitif olan değer (cebirsel olarak) </a:t>
                </a:r>
                <a14:m>
                  <m:oMath xmlns:m="http://schemas.openxmlformats.org/officeDocument/2006/math">
                    <m:sSub>
                      <m:sSubPr>
                        <m:ctrlPr>
                          <a:rPr lang="tr-TR" sz="1400" i="1" smtClean="0">
                            <a:solidFill>
                              <a:srgbClr val="000000"/>
                            </a:solidFill>
                            <a:latin typeface="Cambria Math" panose="02040503050406030204" pitchFamily="18" charset="0"/>
                          </a:rPr>
                        </m:ctrlPr>
                      </m:sSubPr>
                      <m:e>
                        <m:r>
                          <a:rPr lang="tr-TR" sz="1400" i="1" smtClean="0">
                            <a:solidFill>
                              <a:srgbClr val="000000"/>
                            </a:solidFill>
                            <a:latin typeface="Cambria Math" panose="02040503050406030204" pitchFamily="18" charset="0"/>
                            <a:ea typeface="Cambria Math" panose="02040503050406030204" pitchFamily="18" charset="0"/>
                          </a:rPr>
                          <m:t>𝜎</m:t>
                        </m:r>
                      </m:e>
                      <m:sub>
                        <m:r>
                          <a:rPr lang="tr-TR" sz="1400" b="0" i="1" smtClean="0">
                            <a:solidFill>
                              <a:srgbClr val="000000"/>
                            </a:solidFill>
                            <a:latin typeface="Cambria Math" panose="02040503050406030204" pitchFamily="18" charset="0"/>
                          </a:rPr>
                          <m:t>𝑝</m:t>
                        </m:r>
                        <m:r>
                          <a:rPr lang="tr-TR" sz="1400" b="0" i="1" smtClean="0">
                            <a:solidFill>
                              <a:srgbClr val="000000"/>
                            </a:solidFill>
                            <a:latin typeface="Cambria Math" panose="02040503050406030204" pitchFamily="18" charset="0"/>
                          </a:rPr>
                          <m:t>1</m:t>
                        </m:r>
                      </m:sub>
                    </m:sSub>
                  </m:oMath>
                </a14:m>
                <a:r>
                  <a:rPr lang="tr-TR" sz="1400" dirty="0">
                    <a:solidFill>
                      <a:srgbClr val="000000"/>
                    </a:solidFill>
                  </a:rPr>
                  <a:t> veya </a:t>
                </a:r>
                <a14:m>
                  <m:oMath xmlns:m="http://schemas.openxmlformats.org/officeDocument/2006/math">
                    <m:sSub>
                      <m:sSubPr>
                        <m:ctrlPr>
                          <a:rPr lang="tr-TR" sz="1400" i="1">
                            <a:solidFill>
                              <a:srgbClr val="000000"/>
                            </a:solidFill>
                            <a:latin typeface="Cambria Math" panose="02040503050406030204" pitchFamily="18" charset="0"/>
                          </a:rPr>
                        </m:ctrlPr>
                      </m:sSubPr>
                      <m:e>
                        <m:r>
                          <a:rPr lang="tr-TR" sz="1400" i="1">
                            <a:solidFill>
                              <a:srgbClr val="000000"/>
                            </a:solidFill>
                            <a:latin typeface="Cambria Math" panose="02040503050406030204" pitchFamily="18" charset="0"/>
                            <a:ea typeface="Cambria Math" panose="02040503050406030204" pitchFamily="18" charset="0"/>
                          </a:rPr>
                          <m:t>𝜎</m:t>
                        </m:r>
                      </m:e>
                      <m:sub>
                        <m:r>
                          <a:rPr lang="tr-TR" sz="1400" b="0" i="1" smtClean="0">
                            <a:solidFill>
                              <a:srgbClr val="000000"/>
                            </a:solidFill>
                            <a:latin typeface="Cambria Math" panose="02040503050406030204" pitchFamily="18" charset="0"/>
                            <a:ea typeface="Cambria Math" panose="02040503050406030204" pitchFamily="18" charset="0"/>
                          </a:rPr>
                          <m:t>𝑚𝑎𝑥</m:t>
                        </m:r>
                      </m:sub>
                    </m:sSub>
                  </m:oMath>
                </a14:m>
                <a:r>
                  <a:rPr lang="tr-TR" sz="1400" dirty="0">
                    <a:solidFill>
                      <a:srgbClr val="000000"/>
                    </a:solidFill>
                  </a:rPr>
                  <a:t> olurken, daha negatif olan değer </a:t>
                </a:r>
                <a14:m>
                  <m:oMath xmlns:m="http://schemas.openxmlformats.org/officeDocument/2006/math">
                    <m:sSub>
                      <m:sSubPr>
                        <m:ctrlPr>
                          <a:rPr lang="tr-TR" sz="1400" i="1">
                            <a:solidFill>
                              <a:srgbClr val="000000"/>
                            </a:solidFill>
                            <a:latin typeface="Cambria Math" panose="02040503050406030204" pitchFamily="18" charset="0"/>
                          </a:rPr>
                        </m:ctrlPr>
                      </m:sSubPr>
                      <m:e>
                        <m:r>
                          <a:rPr lang="tr-TR" sz="1400" i="1">
                            <a:solidFill>
                              <a:srgbClr val="000000"/>
                            </a:solidFill>
                            <a:latin typeface="Cambria Math" panose="02040503050406030204" pitchFamily="18" charset="0"/>
                            <a:ea typeface="Cambria Math" panose="02040503050406030204" pitchFamily="18" charset="0"/>
                          </a:rPr>
                          <m:t>𝜎</m:t>
                        </m:r>
                      </m:e>
                      <m:sub>
                        <m:r>
                          <a:rPr lang="tr-TR" sz="1400" i="1">
                            <a:solidFill>
                              <a:srgbClr val="000000"/>
                            </a:solidFill>
                            <a:latin typeface="Cambria Math" panose="02040503050406030204" pitchFamily="18" charset="0"/>
                          </a:rPr>
                          <m:t>𝑝</m:t>
                        </m:r>
                        <m:r>
                          <a:rPr lang="tr-TR" sz="1400" b="0" i="1" smtClean="0">
                            <a:solidFill>
                              <a:srgbClr val="000000"/>
                            </a:solidFill>
                            <a:latin typeface="Cambria Math" panose="02040503050406030204" pitchFamily="18" charset="0"/>
                          </a:rPr>
                          <m:t>2</m:t>
                        </m:r>
                      </m:sub>
                    </m:sSub>
                  </m:oMath>
                </a14:m>
                <a:r>
                  <a:rPr lang="tr-TR" sz="1400" dirty="0">
                    <a:solidFill>
                      <a:srgbClr val="000000"/>
                    </a:solidFill>
                  </a:rPr>
                  <a:t> veya </a:t>
                </a:r>
                <a14:m>
                  <m:oMath xmlns:m="http://schemas.openxmlformats.org/officeDocument/2006/math">
                    <m:sSub>
                      <m:sSubPr>
                        <m:ctrlPr>
                          <a:rPr lang="tr-TR" sz="1400" i="1">
                            <a:solidFill>
                              <a:srgbClr val="000000"/>
                            </a:solidFill>
                            <a:latin typeface="Cambria Math" panose="02040503050406030204" pitchFamily="18" charset="0"/>
                          </a:rPr>
                        </m:ctrlPr>
                      </m:sSubPr>
                      <m:e>
                        <m:r>
                          <a:rPr lang="tr-TR" sz="1400" i="1">
                            <a:solidFill>
                              <a:srgbClr val="000000"/>
                            </a:solidFill>
                            <a:latin typeface="Cambria Math" panose="02040503050406030204" pitchFamily="18" charset="0"/>
                            <a:ea typeface="Cambria Math" panose="02040503050406030204" pitchFamily="18" charset="0"/>
                          </a:rPr>
                          <m:t>𝜎</m:t>
                        </m:r>
                      </m:e>
                      <m:sub>
                        <m:r>
                          <a:rPr lang="tr-TR" sz="1400" b="0" i="1" smtClean="0">
                            <a:solidFill>
                              <a:srgbClr val="000000"/>
                            </a:solidFill>
                            <a:latin typeface="Cambria Math" panose="02040503050406030204" pitchFamily="18" charset="0"/>
                            <a:ea typeface="Cambria Math" panose="02040503050406030204" pitchFamily="18" charset="0"/>
                          </a:rPr>
                          <m:t>𝑚𝑖𝑛</m:t>
                        </m:r>
                      </m:sub>
                    </m:sSub>
                  </m:oMath>
                </a14:m>
                <a:r>
                  <a:rPr lang="tr-TR" sz="1400" dirty="0">
                    <a:solidFill>
                      <a:srgbClr val="000000"/>
                    </a:solidFill>
                    <a:latin typeface="Gill Sans MT" panose="020B0502020104020203"/>
                  </a:rPr>
                  <a:t> olur. Dikkat edilirse, </a:t>
                </a:r>
                <a14:m>
                  <m:oMath xmlns:m="http://schemas.openxmlformats.org/officeDocument/2006/math">
                    <m:sSub>
                      <m:sSubPr>
                        <m:ctrlPr>
                          <a:rPr lang="tr-TR" sz="1400" i="1">
                            <a:solidFill>
                              <a:srgbClr val="000000"/>
                            </a:solidFill>
                            <a:latin typeface="Cambria Math" panose="02040503050406030204" pitchFamily="18" charset="0"/>
                          </a:rPr>
                        </m:ctrlPr>
                      </m:sSubPr>
                      <m:e>
                        <m:r>
                          <a:rPr lang="tr-TR" sz="1400" i="1">
                            <a:solidFill>
                              <a:srgbClr val="000000"/>
                            </a:solidFill>
                            <a:latin typeface="Cambria Math" panose="02040503050406030204" pitchFamily="18" charset="0"/>
                            <a:ea typeface="Cambria Math" panose="02040503050406030204" pitchFamily="18" charset="0"/>
                          </a:rPr>
                          <m:t>𝜎</m:t>
                        </m:r>
                      </m:e>
                      <m:sub>
                        <m:r>
                          <a:rPr lang="tr-TR" sz="1400" i="1">
                            <a:solidFill>
                              <a:srgbClr val="000000"/>
                            </a:solidFill>
                            <a:latin typeface="Cambria Math" panose="02040503050406030204" pitchFamily="18" charset="0"/>
                          </a:rPr>
                          <m:t>𝑝</m:t>
                        </m:r>
                        <m:r>
                          <a:rPr lang="tr-TR" sz="1400" b="0" i="1" smtClean="0">
                            <a:solidFill>
                              <a:srgbClr val="000000"/>
                            </a:solidFill>
                            <a:latin typeface="Cambria Math" panose="02040503050406030204" pitchFamily="18" charset="0"/>
                          </a:rPr>
                          <m:t>1</m:t>
                        </m:r>
                      </m:sub>
                    </m:sSub>
                  </m:oMath>
                </a14:m>
                <a:r>
                  <a:rPr lang="tr-TR" sz="1400" dirty="0">
                    <a:solidFill>
                      <a:srgbClr val="000000"/>
                    </a:solidFill>
                    <a:latin typeface="Gill Sans MT" panose="020B0502020104020203"/>
                  </a:rPr>
                  <a:t> ve </a:t>
                </a:r>
                <a14:m>
                  <m:oMath xmlns:m="http://schemas.openxmlformats.org/officeDocument/2006/math">
                    <m:sSub>
                      <m:sSubPr>
                        <m:ctrlPr>
                          <a:rPr lang="tr-TR" sz="1400" i="1">
                            <a:solidFill>
                              <a:srgbClr val="000000"/>
                            </a:solidFill>
                            <a:latin typeface="Cambria Math" panose="02040503050406030204" pitchFamily="18" charset="0"/>
                          </a:rPr>
                        </m:ctrlPr>
                      </m:sSubPr>
                      <m:e>
                        <m:r>
                          <a:rPr lang="tr-TR" sz="1400" i="1">
                            <a:solidFill>
                              <a:srgbClr val="000000"/>
                            </a:solidFill>
                            <a:latin typeface="Cambria Math" panose="02040503050406030204" pitchFamily="18" charset="0"/>
                            <a:ea typeface="Cambria Math" panose="02040503050406030204" pitchFamily="18" charset="0"/>
                          </a:rPr>
                          <m:t>𝜎</m:t>
                        </m:r>
                      </m:e>
                      <m:sub>
                        <m:r>
                          <a:rPr lang="tr-TR" sz="1400" i="1">
                            <a:solidFill>
                              <a:srgbClr val="000000"/>
                            </a:solidFill>
                            <a:latin typeface="Cambria Math" panose="02040503050406030204" pitchFamily="18" charset="0"/>
                          </a:rPr>
                          <m:t>𝑝</m:t>
                        </m:r>
                        <m:r>
                          <a:rPr lang="tr-TR" sz="1400" i="1">
                            <a:solidFill>
                              <a:srgbClr val="000000"/>
                            </a:solidFill>
                            <a:latin typeface="Cambria Math" panose="02040503050406030204" pitchFamily="18" charset="0"/>
                          </a:rPr>
                          <m:t>2</m:t>
                        </m:r>
                      </m:sub>
                    </m:sSub>
                  </m:oMath>
                </a14:m>
                <a:r>
                  <a:rPr lang="tr-TR" sz="1400" dirty="0">
                    <a:solidFill>
                      <a:srgbClr val="000000"/>
                    </a:solidFill>
                  </a:rPr>
                  <a:t> 	noktalarında </a:t>
                </a:r>
                <a14:m>
                  <m:oMath xmlns:m="http://schemas.openxmlformats.org/officeDocument/2006/math">
                    <m:r>
                      <a:rPr lang="tr-TR" sz="1400" i="1" smtClean="0">
                        <a:solidFill>
                          <a:srgbClr val="000000"/>
                        </a:solidFill>
                        <a:latin typeface="Cambria Math" panose="02040503050406030204" pitchFamily="18" charset="0"/>
                        <a:ea typeface="Cambria Math" panose="02040503050406030204" pitchFamily="18" charset="0"/>
                      </a:rPr>
                      <m:t>𝜏</m:t>
                    </m:r>
                  </m:oMath>
                </a14:m>
                <a:r>
                  <a:rPr lang="tr-TR" sz="1400" dirty="0">
                    <a:solidFill>
                      <a:srgbClr val="000000"/>
                    </a:solidFill>
                  </a:rPr>
                  <a:t> gerilmesi sıfıra eşittir.  Ayrıca çember üzerinde asal düzlemlerin bilinen </a:t>
                </a:r>
                <a:r>
                  <a:rPr lang="tr-TR" sz="1400" dirty="0" err="1">
                    <a:solidFill>
                      <a:srgbClr val="000000"/>
                    </a:solidFill>
                  </a:rPr>
                  <a:t>xy</a:t>
                </a:r>
                <a:r>
                  <a:rPr lang="tr-TR" sz="1400" dirty="0">
                    <a:solidFill>
                      <a:srgbClr val="000000"/>
                    </a:solidFill>
                  </a:rPr>
                  <a:t> düzlemi ile yaptığı </a:t>
                </a:r>
                <a14:m>
                  <m:oMath xmlns:m="http://schemas.openxmlformats.org/officeDocument/2006/math">
                    <m:r>
                      <a:rPr lang="tr-TR" sz="1400" b="0" i="1" smtClean="0">
                        <a:solidFill>
                          <a:srgbClr val="000000"/>
                        </a:solidFill>
                        <a:latin typeface="Cambria Math" panose="02040503050406030204" pitchFamily="18" charset="0"/>
                      </a:rPr>
                      <m:t>2</m:t>
                    </m:r>
                    <m:sSub>
                      <m:sSubPr>
                        <m:ctrlPr>
                          <a:rPr lang="tr-TR" sz="1400" b="0" i="1" smtClean="0">
                            <a:solidFill>
                              <a:srgbClr val="000000"/>
                            </a:solidFill>
                            <a:latin typeface="Cambria Math" panose="02040503050406030204" pitchFamily="18" charset="0"/>
                          </a:rPr>
                        </m:ctrlPr>
                      </m:sSubPr>
                      <m:e>
                        <m:r>
                          <a:rPr lang="tr-TR" sz="1400" b="0" i="1" smtClean="0">
                            <a:solidFill>
                              <a:srgbClr val="000000"/>
                            </a:solidFill>
                            <a:latin typeface="Cambria Math" panose="02040503050406030204" pitchFamily="18" charset="0"/>
                            <a:ea typeface="Cambria Math" panose="02040503050406030204" pitchFamily="18" charset="0"/>
                          </a:rPr>
                          <m:t>𝜃</m:t>
                        </m:r>
                      </m:e>
                      <m:sub>
                        <m:r>
                          <a:rPr lang="tr-TR" sz="1400" b="0" i="1" smtClean="0">
                            <a:solidFill>
                              <a:srgbClr val="000000"/>
                            </a:solidFill>
                            <a:latin typeface="Cambria Math" panose="02040503050406030204" pitchFamily="18" charset="0"/>
                          </a:rPr>
                          <m:t>𝑝</m:t>
                        </m:r>
                      </m:sub>
                    </m:sSub>
                  </m:oMath>
                </a14:m>
                <a:r>
                  <a:rPr lang="tr-TR" sz="1400" dirty="0">
                    <a:solidFill>
                      <a:srgbClr val="000000"/>
                    </a:solidFill>
                    <a:latin typeface="Gill Sans MT" panose="020B0502020104020203"/>
                  </a:rPr>
                  <a:t> açısı kolaylıkla hesaplanabilir.  Bu açısının 	değerinin yanı sıra yönü (saat ibresi yönü veya tersi) de çember üzerinde tayin edilebilir. x-y koordinat sisteminde x düzlemi ile asal düzlem arasındaki açı </a:t>
                </a:r>
                <a14:m>
                  <m:oMath xmlns:m="http://schemas.openxmlformats.org/officeDocument/2006/math">
                    <m:sSub>
                      <m:sSubPr>
                        <m:ctrlPr>
                          <a:rPr lang="tr-TR" sz="1400" i="1">
                            <a:solidFill>
                              <a:srgbClr val="000000"/>
                            </a:solidFill>
                            <a:latin typeface="Cambria Math" panose="02040503050406030204" pitchFamily="18" charset="0"/>
                          </a:rPr>
                        </m:ctrlPr>
                      </m:sSubPr>
                      <m:e>
                        <m:r>
                          <a:rPr lang="tr-TR" sz="1400" i="1">
                            <a:solidFill>
                              <a:srgbClr val="000000"/>
                            </a:solidFill>
                            <a:latin typeface="Cambria Math" panose="02040503050406030204" pitchFamily="18" charset="0"/>
                            <a:ea typeface="Cambria Math" panose="02040503050406030204" pitchFamily="18" charset="0"/>
                          </a:rPr>
                          <m:t>𝜃</m:t>
                        </m:r>
                      </m:e>
                      <m:sub>
                        <m:r>
                          <a:rPr lang="tr-TR" sz="1400" i="1">
                            <a:solidFill>
                              <a:srgbClr val="000000"/>
                            </a:solidFill>
                            <a:latin typeface="Cambria Math" panose="02040503050406030204" pitchFamily="18" charset="0"/>
                          </a:rPr>
                          <m:t>𝑝</m:t>
                        </m:r>
                      </m:sub>
                    </m:sSub>
                  </m:oMath>
                </a14:m>
                <a:r>
                  <a:rPr lang="tr-TR" sz="1400" dirty="0">
                    <a:solidFill>
                      <a:srgbClr val="000000"/>
                    </a:solidFill>
                  </a:rPr>
                  <a:t> 	ve çemberdeki ile örtüşecek şekilde bir yönü olacaktır. </a:t>
                </a:r>
                <a:endParaRPr lang="tr-TR" sz="1400" dirty="0">
                  <a:solidFill>
                    <a:srgbClr val="000000"/>
                  </a:solidFill>
                  <a:latin typeface="Gill Sans MT" panose="020B0502020104020203"/>
                </a:endParaRPr>
              </a:p>
            </p:txBody>
          </p:sp>
        </mc:Choice>
        <mc:Fallback xmlns="">
          <p:sp>
            <p:nvSpPr>
              <p:cNvPr id="8" name="TextBox 7">
                <a:extLst>
                  <a:ext uri="{FF2B5EF4-FFF2-40B4-BE49-F238E27FC236}">
                    <a16:creationId xmlns:a16="http://schemas.microsoft.com/office/drawing/2014/main" id="{5D60F84A-F3D8-B34D-DBE5-7DDDB58698F7}"/>
                  </a:ext>
                </a:extLst>
              </p:cNvPr>
              <p:cNvSpPr txBox="1">
                <a:spLocks noRot="1" noChangeAspect="1" noMove="1" noResize="1" noEditPoints="1" noAdjustHandles="1" noChangeArrowheads="1" noChangeShapeType="1" noTextEdit="1"/>
              </p:cNvSpPr>
              <p:nvPr/>
            </p:nvSpPr>
            <p:spPr>
              <a:xfrm>
                <a:off x="106672" y="1964175"/>
                <a:ext cx="11978647" cy="1219373"/>
              </a:xfrm>
              <a:prstGeom prst="rect">
                <a:avLst/>
              </a:prstGeom>
              <a:blipFill>
                <a:blip r:embed="rId4"/>
                <a:stretch>
                  <a:fillRect l="-153" t="-1500" r="-153" b="-4500"/>
                </a:stretch>
              </a:blipFill>
            </p:spPr>
            <p:txBody>
              <a:bodyPr/>
              <a:lstStyle/>
              <a:p>
                <a:r>
                  <a:rPr lang="en-GB">
                    <a:noFill/>
                  </a:rPr>
                  <a:t> </a:t>
                </a:r>
              </a:p>
            </p:txBody>
          </p:sp>
        </mc:Fallback>
      </mc:AlternateContent>
      <p:grpSp>
        <p:nvGrpSpPr>
          <p:cNvPr id="9" name="Group 8">
            <a:extLst>
              <a:ext uri="{FF2B5EF4-FFF2-40B4-BE49-F238E27FC236}">
                <a16:creationId xmlns:a16="http://schemas.microsoft.com/office/drawing/2014/main" id="{856DC5B7-744A-E422-2BFF-433D45ADB770}"/>
              </a:ext>
            </a:extLst>
          </p:cNvPr>
          <p:cNvGrpSpPr/>
          <p:nvPr/>
        </p:nvGrpSpPr>
        <p:grpSpPr>
          <a:xfrm>
            <a:off x="3208285" y="1486246"/>
            <a:ext cx="5356293" cy="431459"/>
            <a:chOff x="3002211" y="1025134"/>
            <a:chExt cx="7438815" cy="606355"/>
          </a:xfrm>
        </p:grpSpPr>
        <p:pic>
          <p:nvPicPr>
            <p:cNvPr id="19" name="Picture 18">
              <a:extLst>
                <a:ext uri="{FF2B5EF4-FFF2-40B4-BE49-F238E27FC236}">
                  <a16:creationId xmlns:a16="http://schemas.microsoft.com/office/drawing/2014/main" id="{E2364774-CD28-78D2-882D-C36C1C9F31E9}"/>
                </a:ext>
              </a:extLst>
            </p:cNvPr>
            <p:cNvPicPr>
              <a:picLocks noChangeAspect="1"/>
            </p:cNvPicPr>
            <p:nvPr/>
          </p:nvPicPr>
          <p:blipFill rotWithShape="1">
            <a:blip r:embed="rId5"/>
            <a:srcRect t="11584" b="8242"/>
            <a:stretch/>
          </p:blipFill>
          <p:spPr>
            <a:xfrm>
              <a:off x="3002211" y="1025135"/>
              <a:ext cx="4105275" cy="606354"/>
            </a:xfrm>
            <a:prstGeom prst="rect">
              <a:avLst/>
            </a:prstGeom>
            <a:ln>
              <a:solidFill>
                <a:schemeClr val="tx1"/>
              </a:solidFill>
            </a:ln>
          </p:spPr>
        </p:pic>
        <p:pic>
          <p:nvPicPr>
            <p:cNvPr id="20" name="Picture 19">
              <a:extLst>
                <a:ext uri="{FF2B5EF4-FFF2-40B4-BE49-F238E27FC236}">
                  <a16:creationId xmlns:a16="http://schemas.microsoft.com/office/drawing/2014/main" id="{00726BCB-CB54-06A0-CF5D-BB684D3B4279}"/>
                </a:ext>
              </a:extLst>
            </p:cNvPr>
            <p:cNvPicPr>
              <a:picLocks noChangeAspect="1"/>
            </p:cNvPicPr>
            <p:nvPr/>
          </p:nvPicPr>
          <p:blipFill>
            <a:blip r:embed="rId6"/>
            <a:stretch>
              <a:fillRect/>
            </a:stretch>
          </p:blipFill>
          <p:spPr>
            <a:xfrm>
              <a:off x="7485046" y="1025134"/>
              <a:ext cx="2955980" cy="606355"/>
            </a:xfrm>
            <a:prstGeom prst="rect">
              <a:avLst/>
            </a:prstGeom>
          </p:spPr>
        </p:pic>
      </p:gr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AF48B9E2-BAF2-B4D4-29F6-293BB478586D}"/>
                  </a:ext>
                </a:extLst>
              </p:cNvPr>
              <p:cNvSpPr txBox="1"/>
              <p:nvPr/>
            </p:nvSpPr>
            <p:spPr>
              <a:xfrm>
                <a:off x="106671" y="3183548"/>
                <a:ext cx="11978647" cy="954107"/>
              </a:xfrm>
              <a:prstGeom prst="rect">
                <a:avLst/>
              </a:prstGeom>
              <a:noFill/>
            </p:spPr>
            <p:txBody>
              <a:bodyPr wrap="square">
                <a:spAutoFit/>
              </a:bodyPr>
              <a:lstStyle/>
              <a:p>
                <a:pPr algn="just"/>
                <a:r>
                  <a:rPr lang="tr-TR" sz="1400" dirty="0">
                    <a:solidFill>
                      <a:srgbClr val="000000"/>
                    </a:solidFill>
                  </a:rPr>
                  <a:t>6)	</a:t>
                </a:r>
                <a:r>
                  <a:rPr lang="tr-TR" sz="1400" dirty="0" err="1">
                    <a:solidFill>
                      <a:srgbClr val="000000"/>
                    </a:solidFill>
                  </a:rPr>
                  <a:t>Mohr</a:t>
                </a:r>
                <a:r>
                  <a:rPr lang="tr-TR" sz="1400" dirty="0">
                    <a:solidFill>
                      <a:srgbClr val="000000"/>
                    </a:solidFill>
                  </a:rPr>
                  <a:t> çemberi üzerinde diğer iki önemli nokta ise maksimum kayma gerilmesinin olduğu noktalardır. Görüldüğü üzere çemberin merkezi üzerindeki dik çapın 	iki alt ve üst noktası maksimum kayma gerilmesinin değerini vermektedir.  Bu düzlem için normal gerilemenin çemberin merkezinde </a:t>
                </a:r>
                <a14:m>
                  <m:oMath xmlns:m="http://schemas.openxmlformats.org/officeDocument/2006/math">
                    <m:sSub>
                      <m:sSubPr>
                        <m:ctrlPr>
                          <a:rPr lang="tr-TR" sz="1400" i="1" smtClean="0">
                            <a:solidFill>
                              <a:srgbClr val="000000"/>
                            </a:solidFill>
                            <a:latin typeface="Cambria Math" panose="02040503050406030204" pitchFamily="18" charset="0"/>
                          </a:rPr>
                        </m:ctrlPr>
                      </m:sSubPr>
                      <m:e>
                        <m:r>
                          <a:rPr lang="tr-TR" sz="1400" i="1" smtClean="0">
                            <a:solidFill>
                              <a:srgbClr val="000000"/>
                            </a:solidFill>
                            <a:latin typeface="Cambria Math" panose="02040503050406030204" pitchFamily="18" charset="0"/>
                            <a:ea typeface="Cambria Math" panose="02040503050406030204" pitchFamily="18" charset="0"/>
                          </a:rPr>
                          <m:t>𝜎</m:t>
                        </m:r>
                      </m:e>
                      <m:sub>
                        <m:r>
                          <a:rPr lang="tr-TR" sz="1400" b="0" i="1" smtClean="0">
                            <a:solidFill>
                              <a:srgbClr val="000000"/>
                            </a:solidFill>
                            <a:latin typeface="Cambria Math" panose="02040503050406030204" pitchFamily="18" charset="0"/>
                          </a:rPr>
                          <m:t>𝑎𝑣𝑒</m:t>
                        </m:r>
                      </m:sub>
                    </m:sSub>
                  </m:oMath>
                </a14:m>
                <a:r>
                  <a:rPr lang="tr-TR" sz="1400" dirty="0">
                    <a:solidFill>
                      <a:srgbClr val="000000"/>
                    </a:solidFill>
                  </a:rPr>
                  <a:t> olduğuna dikkat 	ediniz. Asal normal gerilmelerin bulunduğu düzlem ile maksimum kayma gerilmelerinin olduğu düzlem arasında </a:t>
                </a:r>
                <a14:m>
                  <m:oMath xmlns:m="http://schemas.openxmlformats.org/officeDocument/2006/math">
                    <m:r>
                      <a:rPr lang="tr-TR" sz="1400" i="1">
                        <a:solidFill>
                          <a:srgbClr val="000000"/>
                        </a:solidFill>
                        <a:latin typeface="Cambria Math" panose="02040503050406030204" pitchFamily="18" charset="0"/>
                      </a:rPr>
                      <m:t>90</m:t>
                    </m:r>
                    <m:r>
                      <a:rPr lang="tr-TR" sz="1400" i="1">
                        <a:solidFill>
                          <a:srgbClr val="000000"/>
                        </a:solidFill>
                        <a:latin typeface="Cambria Math" panose="02040503050406030204" pitchFamily="18" charset="0"/>
                        <a:ea typeface="Cambria Math" panose="02040503050406030204" pitchFamily="18" charset="0"/>
                      </a:rPr>
                      <m:t>°</m:t>
                    </m:r>
                  </m:oMath>
                </a14:m>
                <a:r>
                  <a:rPr lang="tr-TR" sz="1400" dirty="0">
                    <a:solidFill>
                      <a:srgbClr val="000000"/>
                    </a:solidFill>
                    <a:latin typeface="Gill Sans MT" panose="020B0502020104020203"/>
                  </a:rPr>
                  <a:t>’</a:t>
                </a:r>
                <a:r>
                  <a:rPr lang="tr-TR" sz="1400" dirty="0" err="1">
                    <a:solidFill>
                      <a:srgbClr val="000000"/>
                    </a:solidFill>
                    <a:latin typeface="Gill Sans MT" panose="020B0502020104020203"/>
                  </a:rPr>
                  <a:t>lik</a:t>
                </a:r>
                <a:r>
                  <a:rPr lang="tr-TR" sz="1400" dirty="0">
                    <a:solidFill>
                      <a:srgbClr val="000000"/>
                    </a:solidFill>
                    <a:latin typeface="Gill Sans MT" panose="020B0502020104020203"/>
                  </a:rPr>
                  <a:t> bir açının olduğuna dikkat ediniz. x-y 	koordinatlarında bu açı </a:t>
                </a:r>
                <a14:m>
                  <m:oMath xmlns:m="http://schemas.openxmlformats.org/officeDocument/2006/math">
                    <m:r>
                      <a:rPr lang="tr-TR" sz="1400" b="0" i="1" smtClean="0">
                        <a:solidFill>
                          <a:srgbClr val="000000"/>
                        </a:solidFill>
                        <a:latin typeface="Cambria Math" panose="02040503050406030204" pitchFamily="18" charset="0"/>
                      </a:rPr>
                      <m:t>45</m:t>
                    </m:r>
                    <m:r>
                      <a:rPr lang="tr-TR" sz="1400" i="1">
                        <a:solidFill>
                          <a:srgbClr val="000000"/>
                        </a:solidFill>
                        <a:latin typeface="Cambria Math" panose="02040503050406030204" pitchFamily="18" charset="0"/>
                        <a:ea typeface="Cambria Math" panose="02040503050406030204" pitchFamily="18" charset="0"/>
                      </a:rPr>
                      <m:t>°</m:t>
                    </m:r>
                  </m:oMath>
                </a14:m>
                <a:r>
                  <a:rPr lang="tr-TR" sz="1400" dirty="0">
                    <a:solidFill>
                      <a:srgbClr val="000000"/>
                    </a:solidFill>
                    <a:latin typeface="Gill Sans MT" panose="020B0502020104020203"/>
                  </a:rPr>
                  <a:t> olmaktaydı.</a:t>
                </a:r>
              </a:p>
            </p:txBody>
          </p:sp>
        </mc:Choice>
        <mc:Fallback xmlns="">
          <p:sp>
            <p:nvSpPr>
              <p:cNvPr id="27" name="TextBox 26">
                <a:extLst>
                  <a:ext uri="{FF2B5EF4-FFF2-40B4-BE49-F238E27FC236}">
                    <a16:creationId xmlns:a16="http://schemas.microsoft.com/office/drawing/2014/main" id="{AF48B9E2-BAF2-B4D4-29F6-293BB478586D}"/>
                  </a:ext>
                </a:extLst>
              </p:cNvPr>
              <p:cNvSpPr txBox="1">
                <a:spLocks noRot="1" noChangeAspect="1" noMove="1" noResize="1" noEditPoints="1" noAdjustHandles="1" noChangeArrowheads="1" noChangeShapeType="1" noTextEdit="1"/>
              </p:cNvSpPr>
              <p:nvPr/>
            </p:nvSpPr>
            <p:spPr>
              <a:xfrm>
                <a:off x="106671" y="3183548"/>
                <a:ext cx="11978647" cy="954107"/>
              </a:xfrm>
              <a:prstGeom prst="rect">
                <a:avLst/>
              </a:prstGeom>
              <a:blipFill>
                <a:blip r:embed="rId7"/>
                <a:stretch>
                  <a:fillRect l="-153" t="-1911" r="-153" b="-5732"/>
                </a:stretch>
              </a:blipFill>
            </p:spPr>
            <p:txBody>
              <a:bodyPr/>
              <a:lstStyle/>
              <a:p>
                <a:r>
                  <a:rPr lang="en-GB">
                    <a:noFill/>
                  </a:rPr>
                  <a:t> </a:t>
                </a:r>
              </a:p>
            </p:txBody>
          </p:sp>
        </mc:Fallback>
      </mc:AlternateContent>
      <p:sp>
        <p:nvSpPr>
          <p:cNvPr id="29" name="TextBox 28">
            <a:extLst>
              <a:ext uri="{FF2B5EF4-FFF2-40B4-BE49-F238E27FC236}">
                <a16:creationId xmlns:a16="http://schemas.microsoft.com/office/drawing/2014/main" id="{B3F55E48-266B-9842-2214-83BE568D3374}"/>
              </a:ext>
            </a:extLst>
          </p:cNvPr>
          <p:cNvSpPr txBox="1"/>
          <p:nvPr/>
        </p:nvSpPr>
        <p:spPr>
          <a:xfrm>
            <a:off x="174950" y="4141311"/>
            <a:ext cx="11978647" cy="461665"/>
          </a:xfrm>
          <a:prstGeom prst="rect">
            <a:avLst/>
          </a:prstGeom>
          <a:noFill/>
        </p:spPr>
        <p:txBody>
          <a:bodyPr wrap="square">
            <a:spAutoFit/>
          </a:bodyPr>
          <a:lstStyle/>
          <a:p>
            <a:pPr marL="171450" indent="-171450" algn="just">
              <a:buFont typeface="Arial" panose="020B0604020202020204" pitchFamily="34" charset="0"/>
              <a:buChar char="•"/>
            </a:pPr>
            <a:r>
              <a:rPr lang="en-GB" sz="1200" dirty="0"/>
              <a:t>Mohr </a:t>
            </a:r>
            <a:r>
              <a:rPr lang="en-GB" sz="1200" dirty="0" err="1"/>
              <a:t>çemberinin</a:t>
            </a:r>
            <a:r>
              <a:rPr lang="en-GB" sz="1200" dirty="0"/>
              <a:t> </a:t>
            </a:r>
            <a:r>
              <a:rPr lang="en-GB" sz="1200" dirty="0" err="1"/>
              <a:t>sunduğu</a:t>
            </a:r>
            <a:r>
              <a:rPr lang="en-GB" sz="1200" dirty="0"/>
              <a:t> </a:t>
            </a:r>
            <a:r>
              <a:rPr lang="en-GB" sz="1200" dirty="0" err="1"/>
              <a:t>avantaj</a:t>
            </a:r>
            <a:r>
              <a:rPr lang="en-GB" sz="1200" dirty="0"/>
              <a:t>, </a:t>
            </a:r>
            <a:r>
              <a:rPr lang="en-GB" sz="1200" dirty="0" err="1"/>
              <a:t>gergin</a:t>
            </a:r>
            <a:r>
              <a:rPr lang="en-GB" sz="1200" dirty="0"/>
              <a:t> </a:t>
            </a:r>
            <a:r>
              <a:rPr lang="en-GB" sz="1200" dirty="0" err="1"/>
              <a:t>bir</a:t>
            </a:r>
            <a:r>
              <a:rPr lang="en-GB" sz="1200" dirty="0"/>
              <a:t> </a:t>
            </a:r>
            <a:r>
              <a:rPr lang="en-GB" sz="1200" dirty="0" err="1"/>
              <a:t>gövdenin</a:t>
            </a:r>
            <a:r>
              <a:rPr lang="en-GB" sz="1200" dirty="0"/>
              <a:t> </a:t>
            </a:r>
            <a:r>
              <a:rPr lang="en-GB" sz="1200" dirty="0" err="1"/>
              <a:t>herhangi</a:t>
            </a:r>
            <a:r>
              <a:rPr lang="en-GB" sz="1200" dirty="0"/>
              <a:t> </a:t>
            </a:r>
            <a:r>
              <a:rPr lang="en-GB" sz="1200" dirty="0" err="1"/>
              <a:t>bir</a:t>
            </a:r>
            <a:r>
              <a:rPr lang="en-GB" sz="1200" dirty="0"/>
              <a:t> </a:t>
            </a:r>
            <a:r>
              <a:rPr lang="en-GB" sz="1200" dirty="0" err="1"/>
              <a:t>noktasındaki</a:t>
            </a:r>
            <a:r>
              <a:rPr lang="en-GB" sz="1200" dirty="0"/>
              <a:t> </a:t>
            </a:r>
            <a:r>
              <a:rPr lang="en-GB" sz="1200" dirty="0" err="1"/>
              <a:t>olası</a:t>
            </a:r>
            <a:r>
              <a:rPr lang="en-GB" sz="1200" dirty="0"/>
              <a:t> </a:t>
            </a:r>
            <a:r>
              <a:rPr lang="en-GB" sz="1200" dirty="0" err="1"/>
              <a:t>tüm</a:t>
            </a:r>
            <a:r>
              <a:rPr lang="en-GB" sz="1200" dirty="0"/>
              <a:t> </a:t>
            </a:r>
            <a:r>
              <a:rPr lang="en-GB" sz="1200" dirty="0" err="1"/>
              <a:t>gerilim</a:t>
            </a:r>
            <a:r>
              <a:rPr lang="en-GB" sz="1200" dirty="0"/>
              <a:t> </a:t>
            </a:r>
            <a:r>
              <a:rPr lang="en-GB" sz="1200" dirty="0" err="1"/>
              <a:t>kombinasyonlarının</a:t>
            </a:r>
            <a:r>
              <a:rPr lang="en-GB" sz="1200" dirty="0"/>
              <a:t> </a:t>
            </a:r>
            <a:r>
              <a:rPr lang="en-GB" sz="1200" dirty="0" err="1"/>
              <a:t>özlü</a:t>
            </a:r>
            <a:r>
              <a:rPr lang="en-GB" sz="1200" dirty="0"/>
              <a:t> </a:t>
            </a:r>
            <a:r>
              <a:rPr lang="en-GB" sz="1200" dirty="0" err="1"/>
              <a:t>bir</a:t>
            </a:r>
            <a:r>
              <a:rPr lang="en-GB" sz="1200" dirty="0"/>
              <a:t> </a:t>
            </a:r>
            <a:r>
              <a:rPr lang="en-GB" sz="1200" dirty="0" err="1"/>
              <a:t>görsel</a:t>
            </a:r>
            <a:r>
              <a:rPr lang="en-GB" sz="1200" dirty="0"/>
              <a:t> </a:t>
            </a:r>
            <a:r>
              <a:rPr lang="en-GB" sz="1200" dirty="0" err="1"/>
              <a:t>özetini</a:t>
            </a:r>
            <a:r>
              <a:rPr lang="en-GB" sz="1200" dirty="0"/>
              <a:t> </a:t>
            </a:r>
            <a:r>
              <a:rPr lang="en-GB" sz="1200" dirty="0" err="1"/>
              <a:t>sağlamasıdır</a:t>
            </a:r>
            <a:r>
              <a:rPr lang="en-GB" sz="1200" dirty="0"/>
              <a:t>. </a:t>
            </a:r>
            <a:r>
              <a:rPr lang="en-GB" sz="1200" dirty="0" err="1"/>
              <a:t>Tüm</a:t>
            </a:r>
            <a:r>
              <a:rPr lang="en-GB" sz="1200" dirty="0"/>
              <a:t> </a:t>
            </a:r>
            <a:r>
              <a:rPr lang="en-GB" sz="1200" dirty="0" err="1"/>
              <a:t>gerilim</a:t>
            </a:r>
            <a:r>
              <a:rPr lang="en-GB" sz="1200" dirty="0"/>
              <a:t> </a:t>
            </a:r>
            <a:r>
              <a:rPr lang="en-GB" sz="1200" dirty="0" err="1"/>
              <a:t>hesaplamaları</a:t>
            </a:r>
            <a:r>
              <a:rPr lang="en-GB" sz="1200" dirty="0"/>
              <a:t> </a:t>
            </a:r>
            <a:r>
              <a:rPr lang="en-GB" sz="1200" dirty="0" err="1"/>
              <a:t>çemberin</a:t>
            </a:r>
            <a:r>
              <a:rPr lang="en-GB" sz="1200" dirty="0"/>
              <a:t> </a:t>
            </a:r>
            <a:r>
              <a:rPr lang="en-GB" sz="1200" dirty="0" err="1"/>
              <a:t>geometrisi</a:t>
            </a:r>
            <a:r>
              <a:rPr lang="en-GB" sz="1200" dirty="0"/>
              <a:t> </a:t>
            </a:r>
            <a:r>
              <a:rPr lang="en-GB" sz="1200" dirty="0" err="1"/>
              <a:t>ve</a:t>
            </a:r>
            <a:r>
              <a:rPr lang="en-GB" sz="1200" dirty="0"/>
              <a:t> </a:t>
            </a:r>
            <a:r>
              <a:rPr lang="en-GB" sz="1200" dirty="0" err="1"/>
              <a:t>temel</a:t>
            </a:r>
            <a:r>
              <a:rPr lang="en-GB" sz="1200" dirty="0"/>
              <a:t> </a:t>
            </a:r>
            <a:r>
              <a:rPr lang="en-GB" sz="1200" dirty="0" err="1"/>
              <a:t>trigonometri</a:t>
            </a:r>
            <a:r>
              <a:rPr lang="en-GB" sz="1200" dirty="0"/>
              <a:t> </a:t>
            </a:r>
            <a:r>
              <a:rPr lang="en-GB" sz="1200" dirty="0" err="1"/>
              <a:t>ile</a:t>
            </a:r>
            <a:r>
              <a:rPr lang="en-GB" sz="1200" dirty="0"/>
              <a:t> </a:t>
            </a:r>
            <a:r>
              <a:rPr lang="en-GB" sz="1200" dirty="0" err="1"/>
              <a:t>gerçekleştirilebildiğinden</a:t>
            </a:r>
            <a:r>
              <a:rPr lang="en-GB" sz="1200" dirty="0"/>
              <a:t>, Mohr </a:t>
            </a:r>
            <a:r>
              <a:rPr lang="en-GB" sz="1200" dirty="0" err="1"/>
              <a:t>çemberi</a:t>
            </a:r>
            <a:r>
              <a:rPr lang="en-GB" sz="1200" dirty="0"/>
              <a:t> </a:t>
            </a:r>
            <a:r>
              <a:rPr lang="en-GB" sz="1200" dirty="0" err="1"/>
              <a:t>gerilim</a:t>
            </a:r>
            <a:r>
              <a:rPr lang="en-GB" sz="1200" dirty="0"/>
              <a:t> </a:t>
            </a:r>
            <a:r>
              <a:rPr lang="en-GB" sz="1200" dirty="0" err="1"/>
              <a:t>analizi</a:t>
            </a:r>
            <a:r>
              <a:rPr lang="en-GB" sz="1200" dirty="0"/>
              <a:t> </a:t>
            </a:r>
            <a:r>
              <a:rPr lang="en-GB" sz="1200" dirty="0" err="1"/>
              <a:t>için</a:t>
            </a:r>
            <a:r>
              <a:rPr lang="en-GB" sz="1200" dirty="0"/>
              <a:t> </a:t>
            </a:r>
            <a:r>
              <a:rPr lang="en-GB" sz="1200" dirty="0" err="1"/>
              <a:t>hatırlaması</a:t>
            </a:r>
            <a:r>
              <a:rPr lang="en-GB" sz="1200" dirty="0"/>
              <a:t> </a:t>
            </a:r>
            <a:r>
              <a:rPr lang="en-GB" sz="1200" dirty="0" err="1"/>
              <a:t>kolay</a:t>
            </a:r>
            <a:r>
              <a:rPr lang="en-GB" sz="1200" dirty="0"/>
              <a:t> </a:t>
            </a:r>
            <a:r>
              <a:rPr lang="en-GB" sz="1200" dirty="0" err="1"/>
              <a:t>bir</a:t>
            </a:r>
            <a:r>
              <a:rPr lang="en-GB" sz="1200" dirty="0"/>
              <a:t> </a:t>
            </a:r>
            <a:r>
              <a:rPr lang="en-GB" sz="1200" dirty="0" err="1"/>
              <a:t>araç</a:t>
            </a:r>
            <a:r>
              <a:rPr lang="en-GB" sz="1200" dirty="0"/>
              <a:t> </a:t>
            </a:r>
            <a:r>
              <a:rPr lang="en-GB" sz="1200" dirty="0" err="1"/>
              <a:t>sağlar</a:t>
            </a:r>
            <a:r>
              <a:rPr lang="en-GB" sz="1200" dirty="0"/>
              <a:t>.</a:t>
            </a:r>
          </a:p>
        </p:txBody>
      </p:sp>
      <p:grpSp>
        <p:nvGrpSpPr>
          <p:cNvPr id="2" name="Group 1">
            <a:extLst>
              <a:ext uri="{FF2B5EF4-FFF2-40B4-BE49-F238E27FC236}">
                <a16:creationId xmlns:a16="http://schemas.microsoft.com/office/drawing/2014/main" id="{21CAB62F-E6F1-CE51-3EB2-9EA7EEB5E37E}"/>
              </a:ext>
            </a:extLst>
          </p:cNvPr>
          <p:cNvGrpSpPr/>
          <p:nvPr/>
        </p:nvGrpSpPr>
        <p:grpSpPr>
          <a:xfrm>
            <a:off x="2390115" y="4626827"/>
            <a:ext cx="7683895" cy="2142810"/>
            <a:chOff x="1359988" y="4428697"/>
            <a:chExt cx="9006231" cy="2308377"/>
          </a:xfrm>
        </p:grpSpPr>
        <p:grpSp>
          <p:nvGrpSpPr>
            <p:cNvPr id="26" name="Group 25">
              <a:extLst>
                <a:ext uri="{FF2B5EF4-FFF2-40B4-BE49-F238E27FC236}">
                  <a16:creationId xmlns:a16="http://schemas.microsoft.com/office/drawing/2014/main" id="{0B5E15FA-3B71-5FF5-038F-D639FF03973E}"/>
                </a:ext>
              </a:extLst>
            </p:cNvPr>
            <p:cNvGrpSpPr/>
            <p:nvPr/>
          </p:nvGrpSpPr>
          <p:grpSpPr>
            <a:xfrm>
              <a:off x="1359988" y="4433780"/>
              <a:ext cx="5826309" cy="2303294"/>
              <a:chOff x="1353725" y="4225824"/>
              <a:chExt cx="5826309" cy="2303294"/>
            </a:xfrm>
          </p:grpSpPr>
          <p:pic>
            <p:nvPicPr>
              <p:cNvPr id="22" name="Picture 21">
                <a:extLst>
                  <a:ext uri="{FF2B5EF4-FFF2-40B4-BE49-F238E27FC236}">
                    <a16:creationId xmlns:a16="http://schemas.microsoft.com/office/drawing/2014/main" id="{5A174F42-4769-7BC5-863F-D81A86B36936}"/>
                  </a:ext>
                </a:extLst>
              </p:cNvPr>
              <p:cNvPicPr>
                <a:picLocks noChangeAspect="1"/>
              </p:cNvPicPr>
              <p:nvPr/>
            </p:nvPicPr>
            <p:blipFill>
              <a:blip r:embed="rId8"/>
              <a:stretch>
                <a:fillRect/>
              </a:stretch>
            </p:blipFill>
            <p:spPr>
              <a:xfrm>
                <a:off x="1353725" y="4225825"/>
                <a:ext cx="2765602" cy="2303293"/>
              </a:xfrm>
              <a:prstGeom prst="rect">
                <a:avLst/>
              </a:prstGeom>
              <a:ln>
                <a:solidFill>
                  <a:schemeClr val="tx1"/>
                </a:solidFill>
              </a:ln>
            </p:spPr>
          </p:pic>
          <p:pic>
            <p:nvPicPr>
              <p:cNvPr id="24" name="Picture 23">
                <a:extLst>
                  <a:ext uri="{FF2B5EF4-FFF2-40B4-BE49-F238E27FC236}">
                    <a16:creationId xmlns:a16="http://schemas.microsoft.com/office/drawing/2014/main" id="{E872E512-92EF-B338-0082-F96A5D36A7F9}"/>
                  </a:ext>
                </a:extLst>
              </p:cNvPr>
              <p:cNvPicPr>
                <a:picLocks noChangeAspect="1"/>
              </p:cNvPicPr>
              <p:nvPr/>
            </p:nvPicPr>
            <p:blipFill>
              <a:blip r:embed="rId9"/>
              <a:stretch>
                <a:fillRect/>
              </a:stretch>
            </p:blipFill>
            <p:spPr>
              <a:xfrm>
                <a:off x="4414432" y="4225824"/>
                <a:ext cx="2765602" cy="2303293"/>
              </a:xfrm>
              <a:prstGeom prst="rect">
                <a:avLst/>
              </a:prstGeom>
              <a:ln>
                <a:solidFill>
                  <a:schemeClr val="tx1"/>
                </a:solidFill>
              </a:ln>
            </p:spPr>
          </p:pic>
        </p:grpSp>
        <p:pic>
          <p:nvPicPr>
            <p:cNvPr id="31" name="Picture 30">
              <a:extLst>
                <a:ext uri="{FF2B5EF4-FFF2-40B4-BE49-F238E27FC236}">
                  <a16:creationId xmlns:a16="http://schemas.microsoft.com/office/drawing/2014/main" id="{9227798D-BEAD-C483-A8CD-5CAEB31FC29F}"/>
                </a:ext>
              </a:extLst>
            </p:cNvPr>
            <p:cNvPicPr>
              <a:picLocks noChangeAspect="1"/>
            </p:cNvPicPr>
            <p:nvPr/>
          </p:nvPicPr>
          <p:blipFill>
            <a:blip r:embed="rId10"/>
            <a:stretch>
              <a:fillRect/>
            </a:stretch>
          </p:blipFill>
          <p:spPr>
            <a:xfrm>
              <a:off x="7481403" y="4428697"/>
              <a:ext cx="2884816" cy="2303293"/>
            </a:xfrm>
            <a:prstGeom prst="rect">
              <a:avLst/>
            </a:prstGeom>
            <a:ln>
              <a:solidFill>
                <a:schemeClr val="tx1"/>
              </a:solidFill>
            </a:ln>
          </p:spPr>
        </p:pic>
      </p:grpSp>
    </p:spTree>
    <p:extLst>
      <p:ext uri="{BB962C8B-B14F-4D97-AF65-F5344CB8AC3E}">
        <p14:creationId xmlns:p14="http://schemas.microsoft.com/office/powerpoint/2010/main" val="3612233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3064857" cy="586512"/>
          </a:xfrm>
          <a:prstGeom prst="rect">
            <a:avLst/>
          </a:prstGeom>
          <a:solidFill>
            <a:srgbClr val="FFFFFF"/>
          </a:solidFill>
          <a:ln w="31750" cap="sq">
            <a:solidFill>
              <a:srgbClr val="0070C0"/>
            </a:solidFill>
            <a:miter lim="800000"/>
          </a:ln>
        </p:spPr>
        <p:txBody>
          <a:bodyPr vert="horz" lIns="182880" tIns="182880" rIns="182880" bIns="182880" rtlCol="0" anchor="b">
            <a:normAutofit fontScale="4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rgbClr val="0070C0"/>
                </a:solidFill>
                <a:latin typeface="+mj-lt"/>
                <a:ea typeface="+mj-ea"/>
                <a:cs typeface="+mj-cs"/>
              </a:rPr>
              <a:t>ÖRNEK</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7</a:t>
            </a:fld>
            <a:endParaRPr lang="tr-TR" dirty="0"/>
          </a:p>
        </p:txBody>
      </p:sp>
      <p:sp>
        <p:nvSpPr>
          <p:cNvPr id="12" name="TextBox 11">
            <a:extLst>
              <a:ext uri="{FF2B5EF4-FFF2-40B4-BE49-F238E27FC236}">
                <a16:creationId xmlns:a16="http://schemas.microsoft.com/office/drawing/2014/main" id="{714A4E43-EA3E-E25A-1F17-B7E2BF6990E6}"/>
              </a:ext>
            </a:extLst>
          </p:cNvPr>
          <p:cNvSpPr txBox="1"/>
          <p:nvPr/>
        </p:nvSpPr>
        <p:spPr>
          <a:xfrm>
            <a:off x="3293651" y="813611"/>
            <a:ext cx="7973439" cy="1200329"/>
          </a:xfrm>
          <a:prstGeom prst="rect">
            <a:avLst/>
          </a:prstGeom>
          <a:noFill/>
        </p:spPr>
        <p:txBody>
          <a:bodyPr wrap="square">
            <a:spAutoFit/>
          </a:bodyPr>
          <a:lstStyle/>
          <a:p>
            <a:pPr algn="just"/>
            <a:r>
              <a:rPr lang="tr-TR" dirty="0"/>
              <a:t>Şekilde görülen düzlem gerilme hali için;</a:t>
            </a:r>
          </a:p>
          <a:p>
            <a:pPr marL="342900" indent="-342900" algn="just">
              <a:buAutoNum type="alphaLcParenR"/>
            </a:pPr>
            <a:r>
              <a:rPr lang="tr-TR" dirty="0" err="1"/>
              <a:t>Mohr</a:t>
            </a:r>
            <a:r>
              <a:rPr lang="tr-TR" dirty="0"/>
              <a:t> çemberini oluşturunuz.</a:t>
            </a:r>
          </a:p>
          <a:p>
            <a:pPr marL="342900" indent="-342900" algn="just">
              <a:buAutoNum type="alphaLcParenR"/>
            </a:pPr>
            <a:r>
              <a:rPr lang="tr-TR" dirty="0"/>
              <a:t>Asal gerilmeleri hesaplayınız.</a:t>
            </a:r>
          </a:p>
          <a:p>
            <a:pPr marL="342900" indent="-342900" algn="just">
              <a:buAutoNum type="alphaLcParenR"/>
            </a:pPr>
            <a:r>
              <a:rPr lang="tr-TR" dirty="0"/>
              <a:t>Maksimum kayma gerilmesini ve bu durumdaki normal gerilmeleri hesaplayınız.</a:t>
            </a:r>
          </a:p>
        </p:txBody>
      </p:sp>
      <p:pic>
        <p:nvPicPr>
          <p:cNvPr id="6" name="Picture 5">
            <a:extLst>
              <a:ext uri="{FF2B5EF4-FFF2-40B4-BE49-F238E27FC236}">
                <a16:creationId xmlns:a16="http://schemas.microsoft.com/office/drawing/2014/main" id="{19DB3A43-5424-E4D5-B886-61B12A5FC780}"/>
              </a:ext>
            </a:extLst>
          </p:cNvPr>
          <p:cNvPicPr>
            <a:picLocks noChangeAspect="1"/>
          </p:cNvPicPr>
          <p:nvPr/>
        </p:nvPicPr>
        <p:blipFill>
          <a:blip r:embed="rId3"/>
          <a:stretch>
            <a:fillRect/>
          </a:stretch>
        </p:blipFill>
        <p:spPr>
          <a:xfrm>
            <a:off x="782896" y="1530270"/>
            <a:ext cx="1762125" cy="457200"/>
          </a:xfrm>
          <a:prstGeom prst="rect">
            <a:avLst/>
          </a:prstGeom>
        </p:spPr>
      </p:pic>
      <p:grpSp>
        <p:nvGrpSpPr>
          <p:cNvPr id="9" name="Group 8">
            <a:extLst>
              <a:ext uri="{FF2B5EF4-FFF2-40B4-BE49-F238E27FC236}">
                <a16:creationId xmlns:a16="http://schemas.microsoft.com/office/drawing/2014/main" id="{D48C3659-BE5F-4090-FE35-9F15F4C5B9C2}"/>
              </a:ext>
            </a:extLst>
          </p:cNvPr>
          <p:cNvGrpSpPr/>
          <p:nvPr/>
        </p:nvGrpSpPr>
        <p:grpSpPr>
          <a:xfrm>
            <a:off x="208230" y="873045"/>
            <a:ext cx="3037417" cy="2359042"/>
            <a:chOff x="208230" y="873045"/>
            <a:chExt cx="3037417" cy="2359042"/>
          </a:xfrm>
        </p:grpSpPr>
        <p:pic>
          <p:nvPicPr>
            <p:cNvPr id="4" name="Picture 3">
              <a:extLst>
                <a:ext uri="{FF2B5EF4-FFF2-40B4-BE49-F238E27FC236}">
                  <a16:creationId xmlns:a16="http://schemas.microsoft.com/office/drawing/2014/main" id="{45958C06-3ED2-4DE1-EF30-5C7FC99007B8}"/>
                </a:ext>
              </a:extLst>
            </p:cNvPr>
            <p:cNvPicPr>
              <a:picLocks noChangeAspect="1"/>
            </p:cNvPicPr>
            <p:nvPr/>
          </p:nvPicPr>
          <p:blipFill>
            <a:blip r:embed="rId4"/>
            <a:stretch>
              <a:fillRect/>
            </a:stretch>
          </p:blipFill>
          <p:spPr>
            <a:xfrm>
              <a:off x="211153" y="873045"/>
              <a:ext cx="3034494" cy="2359042"/>
            </a:xfrm>
            <a:prstGeom prst="rect">
              <a:avLst/>
            </a:prstGeom>
            <a:ln>
              <a:solidFill>
                <a:schemeClr val="tx1"/>
              </a:solidFill>
            </a:ln>
          </p:spPr>
        </p:pic>
        <p:sp>
          <p:nvSpPr>
            <p:cNvPr id="8" name="Rectangle 7">
              <a:extLst>
                <a:ext uri="{FF2B5EF4-FFF2-40B4-BE49-F238E27FC236}">
                  <a16:creationId xmlns:a16="http://schemas.microsoft.com/office/drawing/2014/main" id="{B5DC684B-5058-8015-85A1-8380B1C92D54}"/>
                </a:ext>
              </a:extLst>
            </p:cNvPr>
            <p:cNvSpPr/>
            <p:nvPr/>
          </p:nvSpPr>
          <p:spPr>
            <a:xfrm>
              <a:off x="208230" y="2426329"/>
              <a:ext cx="959667" cy="79670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8986525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3064857" cy="586512"/>
          </a:xfrm>
          <a:prstGeom prst="rect">
            <a:avLst/>
          </a:prstGeom>
          <a:solidFill>
            <a:srgbClr val="FFFFFF"/>
          </a:solidFill>
          <a:ln w="31750" cap="sq">
            <a:solidFill>
              <a:srgbClr val="0070C0"/>
            </a:solidFill>
            <a:miter lim="800000"/>
          </a:ln>
        </p:spPr>
        <p:txBody>
          <a:bodyPr vert="horz" lIns="182880" tIns="182880" rIns="182880" bIns="182880" rtlCol="0" anchor="b">
            <a:normAutofit fontScale="4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rgbClr val="0070C0"/>
                </a:solidFill>
                <a:latin typeface="+mj-lt"/>
                <a:ea typeface="+mj-ea"/>
                <a:cs typeface="+mj-cs"/>
              </a:rPr>
              <a:t>ÖRNEK</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8</a:t>
            </a:fld>
            <a:endParaRPr lang="tr-TR"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14A4E43-EA3E-E25A-1F17-B7E2BF6990E6}"/>
                  </a:ext>
                </a:extLst>
              </p:cNvPr>
              <p:cNvSpPr txBox="1"/>
              <p:nvPr/>
            </p:nvSpPr>
            <p:spPr>
              <a:xfrm>
                <a:off x="3293651" y="813611"/>
                <a:ext cx="7973439" cy="1200329"/>
              </a:xfrm>
              <a:prstGeom prst="rect">
                <a:avLst/>
              </a:prstGeom>
              <a:noFill/>
            </p:spPr>
            <p:txBody>
              <a:bodyPr wrap="square">
                <a:spAutoFit/>
              </a:bodyPr>
              <a:lstStyle/>
              <a:p>
                <a:pPr algn="just"/>
                <a:r>
                  <a:rPr lang="tr-TR" dirty="0"/>
                  <a:t>Şekilde görülen düzlem gerilme hali için, </a:t>
                </a:r>
                <a:r>
                  <a:rPr lang="tr-TR" dirty="0" err="1"/>
                  <a:t>Mohr</a:t>
                </a:r>
                <a:r>
                  <a:rPr lang="tr-TR" dirty="0"/>
                  <a:t> çemberini kullanarak;</a:t>
                </a:r>
              </a:p>
              <a:p>
                <a:pPr marL="342900" indent="-342900" algn="just">
                  <a:buAutoNum type="alphaLcParenR"/>
                </a:pPr>
                <a:r>
                  <a:rPr lang="tr-TR" dirty="0"/>
                  <a:t>Asal düzlemleri veri gerilmeleri.</a:t>
                </a:r>
              </a:p>
              <a:p>
                <a:pPr marL="342900" indent="-342900" algn="just">
                  <a:buAutoNum type="alphaLcParenR"/>
                </a:pPr>
                <a:r>
                  <a:rPr lang="tr-TR" dirty="0"/>
                  <a:t>Elemanında saat ibresinin tersi yönünde </a:t>
                </a:r>
                <a14:m>
                  <m:oMath xmlns:m="http://schemas.openxmlformats.org/officeDocument/2006/math">
                    <m:r>
                      <a:rPr lang="tr-TR" b="0" i="1" smtClean="0">
                        <a:latin typeface="Cambria Math" panose="02040503050406030204" pitchFamily="18" charset="0"/>
                      </a:rPr>
                      <m:t>30</m:t>
                    </m:r>
                    <m:r>
                      <a:rPr lang="tr-TR" b="0" i="1" smtClean="0">
                        <a:latin typeface="Cambria Math" panose="02040503050406030204" pitchFamily="18" charset="0"/>
                        <a:ea typeface="Cambria Math" panose="02040503050406030204" pitchFamily="18" charset="0"/>
                      </a:rPr>
                      <m:t>°</m:t>
                    </m:r>
                  </m:oMath>
                </a14:m>
                <a:r>
                  <a:rPr lang="tr-TR" dirty="0"/>
                  <a:t> </a:t>
                </a:r>
                <a:r>
                  <a:rPr lang="tr-TR" dirty="0" err="1"/>
                  <a:t>lik</a:t>
                </a:r>
                <a:r>
                  <a:rPr lang="tr-TR" dirty="0"/>
                  <a:t> açı yapan bir düzlemde gerilme bileşenlerini hesaplayınız.</a:t>
                </a:r>
              </a:p>
            </p:txBody>
          </p:sp>
        </mc:Choice>
        <mc:Fallback xmlns="">
          <p:sp>
            <p:nvSpPr>
              <p:cNvPr id="12" name="TextBox 11">
                <a:extLst>
                  <a:ext uri="{FF2B5EF4-FFF2-40B4-BE49-F238E27FC236}">
                    <a16:creationId xmlns:a16="http://schemas.microsoft.com/office/drawing/2014/main" id="{714A4E43-EA3E-E25A-1F17-B7E2BF6990E6}"/>
                  </a:ext>
                </a:extLst>
              </p:cNvPr>
              <p:cNvSpPr txBox="1">
                <a:spLocks noRot="1" noChangeAspect="1" noMove="1" noResize="1" noEditPoints="1" noAdjustHandles="1" noChangeArrowheads="1" noChangeShapeType="1" noTextEdit="1"/>
              </p:cNvSpPr>
              <p:nvPr/>
            </p:nvSpPr>
            <p:spPr>
              <a:xfrm>
                <a:off x="3293651" y="813611"/>
                <a:ext cx="7973439" cy="1200329"/>
              </a:xfrm>
              <a:prstGeom prst="rect">
                <a:avLst/>
              </a:prstGeom>
              <a:blipFill>
                <a:blip r:embed="rId3"/>
                <a:stretch>
                  <a:fillRect l="-612" t="-2538" r="-688" b="-7107"/>
                </a:stretch>
              </a:blipFill>
            </p:spPr>
            <p:txBody>
              <a:bodyPr/>
              <a:lstStyle/>
              <a:p>
                <a:r>
                  <a:rPr lang="en-GB">
                    <a:noFill/>
                  </a:rPr>
                  <a:t> </a:t>
                </a:r>
              </a:p>
            </p:txBody>
          </p:sp>
        </mc:Fallback>
      </mc:AlternateContent>
      <p:pic>
        <p:nvPicPr>
          <p:cNvPr id="7" name="Picture 6">
            <a:extLst>
              <a:ext uri="{FF2B5EF4-FFF2-40B4-BE49-F238E27FC236}">
                <a16:creationId xmlns:a16="http://schemas.microsoft.com/office/drawing/2014/main" id="{B879D3A1-A6DC-0E98-28FA-17304E5BCA5B}"/>
              </a:ext>
            </a:extLst>
          </p:cNvPr>
          <p:cNvPicPr>
            <a:picLocks noChangeAspect="1"/>
          </p:cNvPicPr>
          <p:nvPr/>
        </p:nvPicPr>
        <p:blipFill>
          <a:blip r:embed="rId4"/>
          <a:stretch>
            <a:fillRect/>
          </a:stretch>
        </p:blipFill>
        <p:spPr>
          <a:xfrm>
            <a:off x="1048467" y="1854098"/>
            <a:ext cx="1533855" cy="411477"/>
          </a:xfrm>
          <a:prstGeom prst="rect">
            <a:avLst/>
          </a:prstGeom>
        </p:spPr>
      </p:pic>
      <p:pic>
        <p:nvPicPr>
          <p:cNvPr id="3" name="Picture 2">
            <a:extLst>
              <a:ext uri="{FF2B5EF4-FFF2-40B4-BE49-F238E27FC236}">
                <a16:creationId xmlns:a16="http://schemas.microsoft.com/office/drawing/2014/main" id="{EF43F96B-2EC8-363E-661B-E97CF4949F31}"/>
              </a:ext>
            </a:extLst>
          </p:cNvPr>
          <p:cNvPicPr>
            <a:picLocks noChangeAspect="1"/>
          </p:cNvPicPr>
          <p:nvPr/>
        </p:nvPicPr>
        <p:blipFill>
          <a:blip r:embed="rId5"/>
          <a:stretch>
            <a:fillRect/>
          </a:stretch>
        </p:blipFill>
        <p:spPr>
          <a:xfrm>
            <a:off x="133100" y="905519"/>
            <a:ext cx="3069579" cy="2308633"/>
          </a:xfrm>
          <a:prstGeom prst="rect">
            <a:avLst/>
          </a:prstGeom>
          <a:ln>
            <a:solidFill>
              <a:schemeClr val="tx1"/>
            </a:solidFill>
          </a:ln>
        </p:spPr>
      </p:pic>
    </p:spTree>
    <p:extLst>
      <p:ext uri="{BB962C8B-B14F-4D97-AF65-F5344CB8AC3E}">
        <p14:creationId xmlns:p14="http://schemas.microsoft.com/office/powerpoint/2010/main" val="12961031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3064857" cy="586512"/>
          </a:xfrm>
          <a:prstGeom prst="rect">
            <a:avLst/>
          </a:prstGeom>
          <a:solidFill>
            <a:srgbClr val="FFFFFF"/>
          </a:solidFill>
          <a:ln w="31750" cap="sq">
            <a:solidFill>
              <a:srgbClr val="0070C0"/>
            </a:solidFill>
            <a:miter lim="800000"/>
          </a:ln>
        </p:spPr>
        <p:txBody>
          <a:bodyPr vert="horz" lIns="182880" tIns="182880" rIns="182880" bIns="182880" rtlCol="0" anchor="b">
            <a:normAutofit fontScale="4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rgbClr val="0070C0"/>
                </a:solidFill>
                <a:latin typeface="+mj-lt"/>
                <a:ea typeface="+mj-ea"/>
                <a:cs typeface="+mj-cs"/>
              </a:rPr>
              <a:t>ÖRNEK</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9</a:t>
            </a:fld>
            <a:endParaRPr lang="tr-TR"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14A4E43-EA3E-E25A-1F17-B7E2BF6990E6}"/>
                  </a:ext>
                </a:extLst>
              </p:cNvPr>
              <p:cNvSpPr txBox="1"/>
              <p:nvPr/>
            </p:nvSpPr>
            <p:spPr>
              <a:xfrm>
                <a:off x="3293651" y="813611"/>
                <a:ext cx="7973439" cy="923330"/>
              </a:xfrm>
              <a:prstGeom prst="rect">
                <a:avLst/>
              </a:prstGeom>
              <a:noFill/>
            </p:spPr>
            <p:txBody>
              <a:bodyPr wrap="square">
                <a:spAutoFit/>
              </a:bodyPr>
              <a:lstStyle/>
              <a:p>
                <a:pPr algn="just"/>
                <a:r>
                  <a:rPr lang="tr-TR" dirty="0"/>
                  <a:t>Şekilde görülen gerilme hali için, </a:t>
                </a:r>
                <a:r>
                  <a:rPr lang="tr-TR" dirty="0" err="1"/>
                  <a:t>Mohr</a:t>
                </a:r>
                <a:r>
                  <a:rPr lang="tr-TR" dirty="0"/>
                  <a:t> çemberini kullanarak;</a:t>
                </a:r>
              </a:p>
              <a:p>
                <a:pPr marL="342900" indent="-342900" algn="just">
                  <a:buAutoNum type="alphaLcParenR"/>
                </a:pPr>
                <a14:m>
                  <m:oMath xmlns:m="http://schemas.openxmlformats.org/officeDocument/2006/math">
                    <m:sSub>
                      <m:sSubPr>
                        <m:ctrlPr>
                          <a:rPr lang="tr-TR" i="1" dirty="0" smtClean="0">
                            <a:latin typeface="Cambria Math" panose="02040503050406030204" pitchFamily="18" charset="0"/>
                          </a:rPr>
                        </m:ctrlPr>
                      </m:sSubPr>
                      <m:e>
                        <m:r>
                          <m:rPr>
                            <m:sty m:val="p"/>
                          </m:rPr>
                          <a:rPr lang="tr-TR" i="0" dirty="0" smtClean="0">
                            <a:latin typeface="Cambria Math" panose="02040503050406030204" pitchFamily="18" charset="0"/>
                            <a:ea typeface="Cambria Math" panose="02040503050406030204" pitchFamily="18" charset="0"/>
                          </a:rPr>
                          <m:t>τ</m:t>
                        </m:r>
                      </m:e>
                      <m:sub>
                        <m:r>
                          <a:rPr lang="tr-TR" b="0" i="0" dirty="0" smtClean="0">
                            <a:latin typeface="Cambria Math" panose="02040503050406030204" pitchFamily="18" charset="0"/>
                          </a:rPr>
                          <m:t>0</m:t>
                        </m:r>
                      </m:sub>
                    </m:sSub>
                  </m:oMath>
                </a14:m>
                <a:r>
                  <a:rPr lang="tr-TR" dirty="0"/>
                  <a:t> değerini maksimum normal gerilme 10 </a:t>
                </a:r>
                <a:r>
                  <a:rPr lang="tr-TR" dirty="0" err="1"/>
                  <a:t>ksi</a:t>
                </a:r>
                <a:r>
                  <a:rPr lang="tr-TR" dirty="0"/>
                  <a:t> olacak şekilde hesaplayınız.</a:t>
                </a:r>
              </a:p>
              <a:p>
                <a:pPr marL="342900" indent="-342900" algn="just">
                  <a:buAutoNum type="alphaLcParenR"/>
                </a:pPr>
                <a:r>
                  <a:rPr lang="tr-TR" dirty="0"/>
                  <a:t>Bu hal için maksimum kayma gerilmesini hesaplayınız.</a:t>
                </a:r>
              </a:p>
            </p:txBody>
          </p:sp>
        </mc:Choice>
        <mc:Fallback xmlns="">
          <p:sp>
            <p:nvSpPr>
              <p:cNvPr id="12" name="TextBox 11">
                <a:extLst>
                  <a:ext uri="{FF2B5EF4-FFF2-40B4-BE49-F238E27FC236}">
                    <a16:creationId xmlns:a16="http://schemas.microsoft.com/office/drawing/2014/main" id="{714A4E43-EA3E-E25A-1F17-B7E2BF6990E6}"/>
                  </a:ext>
                </a:extLst>
              </p:cNvPr>
              <p:cNvSpPr txBox="1">
                <a:spLocks noRot="1" noChangeAspect="1" noMove="1" noResize="1" noEditPoints="1" noAdjustHandles="1" noChangeArrowheads="1" noChangeShapeType="1" noTextEdit="1"/>
              </p:cNvSpPr>
              <p:nvPr/>
            </p:nvSpPr>
            <p:spPr>
              <a:xfrm>
                <a:off x="3293651" y="813611"/>
                <a:ext cx="7973439" cy="923330"/>
              </a:xfrm>
              <a:prstGeom prst="rect">
                <a:avLst/>
              </a:prstGeom>
              <a:blipFill>
                <a:blip r:embed="rId3"/>
                <a:stretch>
                  <a:fillRect l="-612" t="-3289" b="-9211"/>
                </a:stretch>
              </a:blipFill>
            </p:spPr>
            <p:txBody>
              <a:bodyPr/>
              <a:lstStyle/>
              <a:p>
                <a:r>
                  <a:rPr lang="en-GB">
                    <a:noFill/>
                  </a:rPr>
                  <a:t> </a:t>
                </a:r>
              </a:p>
            </p:txBody>
          </p:sp>
        </mc:Fallback>
      </mc:AlternateContent>
      <p:pic>
        <p:nvPicPr>
          <p:cNvPr id="4" name="Picture 3">
            <a:extLst>
              <a:ext uri="{FF2B5EF4-FFF2-40B4-BE49-F238E27FC236}">
                <a16:creationId xmlns:a16="http://schemas.microsoft.com/office/drawing/2014/main" id="{A7D97376-96F3-A398-BB79-44F344D22C25}"/>
              </a:ext>
            </a:extLst>
          </p:cNvPr>
          <p:cNvPicPr>
            <a:picLocks noChangeAspect="1"/>
          </p:cNvPicPr>
          <p:nvPr/>
        </p:nvPicPr>
        <p:blipFill>
          <a:blip r:embed="rId4"/>
          <a:stretch>
            <a:fillRect/>
          </a:stretch>
        </p:blipFill>
        <p:spPr>
          <a:xfrm>
            <a:off x="841277" y="1488824"/>
            <a:ext cx="1738961" cy="289827"/>
          </a:xfrm>
          <a:prstGeom prst="rect">
            <a:avLst/>
          </a:prstGeom>
        </p:spPr>
      </p:pic>
      <p:pic>
        <p:nvPicPr>
          <p:cNvPr id="6" name="Picture 5">
            <a:extLst>
              <a:ext uri="{FF2B5EF4-FFF2-40B4-BE49-F238E27FC236}">
                <a16:creationId xmlns:a16="http://schemas.microsoft.com/office/drawing/2014/main" id="{31621A3C-A764-1674-787A-2DA77DCAD4BA}"/>
              </a:ext>
            </a:extLst>
          </p:cNvPr>
          <p:cNvPicPr>
            <a:picLocks noChangeAspect="1"/>
          </p:cNvPicPr>
          <p:nvPr/>
        </p:nvPicPr>
        <p:blipFill>
          <a:blip r:embed="rId5"/>
          <a:stretch>
            <a:fillRect/>
          </a:stretch>
        </p:blipFill>
        <p:spPr>
          <a:xfrm>
            <a:off x="250894" y="786012"/>
            <a:ext cx="2917819" cy="1841744"/>
          </a:xfrm>
          <a:prstGeom prst="rect">
            <a:avLst/>
          </a:prstGeom>
          <a:ln>
            <a:solidFill>
              <a:schemeClr val="tx1"/>
            </a:solidFill>
          </a:ln>
        </p:spPr>
      </p:pic>
    </p:spTree>
    <p:extLst>
      <p:ext uri="{BB962C8B-B14F-4D97-AF65-F5344CB8AC3E}">
        <p14:creationId xmlns:p14="http://schemas.microsoft.com/office/powerpoint/2010/main" val="1428749063"/>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4777</TotalTime>
  <Words>1982</Words>
  <Application>Microsoft Office PowerPoint</Application>
  <PresentationFormat>Widescreen</PresentationFormat>
  <Paragraphs>98</Paragraphs>
  <Slides>15</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Cambria Math</vt:lpstr>
      <vt:lpstr>Gill Sans MT</vt:lpstr>
      <vt:lpstr>Parcel</vt:lpstr>
      <vt:lpstr>Mukavemet</vt:lpstr>
      <vt:lpstr>KAYNAKLAR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MÜHENDİSLİK MEKANİĞİ STATİK</dc:title>
  <dc:creator>sinan.eraslan@erdogan.edu.tr</dc:creator>
  <cp:lastModifiedBy>Sinan Eraslan</cp:lastModifiedBy>
  <cp:revision>22</cp:revision>
  <dcterms:created xsi:type="dcterms:W3CDTF">2024-01-15T12:01:04Z</dcterms:created>
  <dcterms:modified xsi:type="dcterms:W3CDTF">2025-06-30T11:17:10Z</dcterms:modified>
</cp:coreProperties>
</file>