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6"/>
  </p:notesMasterIdLst>
  <p:sldIdLst>
    <p:sldId id="301" r:id="rId2"/>
    <p:sldId id="366" r:id="rId3"/>
    <p:sldId id="318" r:id="rId4"/>
    <p:sldId id="326" r:id="rId5"/>
    <p:sldId id="325" r:id="rId6"/>
    <p:sldId id="329" r:id="rId7"/>
    <p:sldId id="335" r:id="rId8"/>
    <p:sldId id="327" r:id="rId9"/>
    <p:sldId id="330" r:id="rId10"/>
    <p:sldId id="331" r:id="rId11"/>
    <p:sldId id="332" r:id="rId12"/>
    <p:sldId id="340" r:id="rId13"/>
    <p:sldId id="342" r:id="rId14"/>
    <p:sldId id="343"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DD8"/>
    <a:srgbClr val="CDC1A8"/>
    <a:srgbClr val="888485"/>
    <a:srgbClr val="FFFFFF"/>
    <a:srgbClr val="612728"/>
    <a:srgbClr val="939498"/>
    <a:srgbClr val="A9A7AC"/>
    <a:srgbClr val="A19FA2"/>
    <a:srgbClr val="97989C"/>
    <a:srgbClr val="B2B2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EDE2C7-28A2-47DD-8618-8EAB4759C650}" v="3" dt="2025-06-30T11:18:36.1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CFBBCD9F-5101-4614-B8E9-A57503B016CA}"/>
    <pc:docChg chg="undo custSel addSld delSld modSld sldOrd delMainMaster">
      <pc:chgData name="Sinan Eraslan" userId="421a04b2fa6dfc60" providerId="LiveId" clId="{CFBBCD9F-5101-4614-B8E9-A57503B016CA}" dt="2024-03-28T08:57:48.156" v="2553" actId="1076"/>
      <pc:docMkLst>
        <pc:docMk/>
      </pc:docMkLst>
      <pc:sldChg chg="delSp modSp del mod">
        <pc:chgData name="Sinan Eraslan" userId="421a04b2fa6dfc60" providerId="LiveId" clId="{CFBBCD9F-5101-4614-B8E9-A57503B016CA}" dt="2024-03-11T07:08:16.381" v="54" actId="2696"/>
        <pc:sldMkLst>
          <pc:docMk/>
          <pc:sldMk cId="617468910" sldId="294"/>
        </pc:sldMkLst>
      </pc:sldChg>
      <pc:sldChg chg="del">
        <pc:chgData name="Sinan Eraslan" userId="421a04b2fa6dfc60" providerId="LiveId" clId="{CFBBCD9F-5101-4614-B8E9-A57503B016CA}" dt="2024-03-11T08:31:26.182" v="905" actId="2696"/>
        <pc:sldMkLst>
          <pc:docMk/>
          <pc:sldMk cId="15895353" sldId="295"/>
        </pc:sldMkLst>
      </pc:sldChg>
      <pc:sldChg chg="delSp del mod">
        <pc:chgData name="Sinan Eraslan" userId="421a04b2fa6dfc60" providerId="LiveId" clId="{CFBBCD9F-5101-4614-B8E9-A57503B016CA}" dt="2024-03-11T08:47:06.404" v="939" actId="2696"/>
        <pc:sldMkLst>
          <pc:docMk/>
          <pc:sldMk cId="2685002128" sldId="296"/>
        </pc:sldMkLst>
      </pc:sldChg>
      <pc:sldChg chg="delSp modSp del mod">
        <pc:chgData name="Sinan Eraslan" userId="421a04b2fa6dfc60" providerId="LiveId" clId="{CFBBCD9F-5101-4614-B8E9-A57503B016CA}" dt="2024-03-11T09:08:47.914" v="1098" actId="2696"/>
        <pc:sldMkLst>
          <pc:docMk/>
          <pc:sldMk cId="2492188689" sldId="297"/>
        </pc:sldMkLst>
      </pc:sldChg>
      <pc:sldChg chg="del">
        <pc:chgData name="Sinan Eraslan" userId="421a04b2fa6dfc60" providerId="LiveId" clId="{CFBBCD9F-5101-4614-B8E9-A57503B016CA}" dt="2024-03-11T09:24:27.843" v="1497" actId="47"/>
        <pc:sldMkLst>
          <pc:docMk/>
          <pc:sldMk cId="1113827118" sldId="298"/>
        </pc:sldMkLst>
      </pc:sldChg>
      <pc:sldChg chg="del">
        <pc:chgData name="Sinan Eraslan" userId="421a04b2fa6dfc60" providerId="LiveId" clId="{CFBBCD9F-5101-4614-B8E9-A57503B016CA}" dt="2024-03-11T09:24:28.884" v="1498" actId="47"/>
        <pc:sldMkLst>
          <pc:docMk/>
          <pc:sldMk cId="4276150816" sldId="299"/>
        </pc:sldMkLst>
      </pc:sldChg>
      <pc:sldChg chg="del">
        <pc:chgData name="Sinan Eraslan" userId="421a04b2fa6dfc60" providerId="LiveId" clId="{CFBBCD9F-5101-4614-B8E9-A57503B016CA}" dt="2024-03-11T09:24:29.722" v="1499" actId="47"/>
        <pc:sldMkLst>
          <pc:docMk/>
          <pc:sldMk cId="1521579770" sldId="300"/>
        </pc:sldMkLst>
      </pc:sldChg>
      <pc:sldChg chg="del">
        <pc:chgData name="Sinan Eraslan" userId="421a04b2fa6dfc60" providerId="LiveId" clId="{CFBBCD9F-5101-4614-B8E9-A57503B016CA}" dt="2024-03-20T07:55:53.905" v="2463" actId="2696"/>
        <pc:sldMkLst>
          <pc:docMk/>
          <pc:sldMk cId="515408313" sldId="302"/>
        </pc:sldMkLst>
      </pc:sldChg>
      <pc:sldChg chg="del">
        <pc:chgData name="Sinan Eraslan" userId="421a04b2fa6dfc60" providerId="LiveId" clId="{CFBBCD9F-5101-4614-B8E9-A57503B016CA}" dt="2024-03-11T06:57:42.023" v="0" actId="47"/>
        <pc:sldMkLst>
          <pc:docMk/>
          <pc:sldMk cId="1916999683" sldId="304"/>
        </pc:sldMkLst>
      </pc:sldChg>
      <pc:sldChg chg="del">
        <pc:chgData name="Sinan Eraslan" userId="421a04b2fa6dfc60" providerId="LiveId" clId="{CFBBCD9F-5101-4614-B8E9-A57503B016CA}" dt="2024-03-11T06:57:42.614" v="1" actId="47"/>
        <pc:sldMkLst>
          <pc:docMk/>
          <pc:sldMk cId="541057092" sldId="305"/>
        </pc:sldMkLst>
      </pc:sldChg>
      <pc:sldChg chg="del">
        <pc:chgData name="Sinan Eraslan" userId="421a04b2fa6dfc60" providerId="LiveId" clId="{CFBBCD9F-5101-4614-B8E9-A57503B016CA}" dt="2024-03-11T06:57:43.092" v="2" actId="47"/>
        <pc:sldMkLst>
          <pc:docMk/>
          <pc:sldMk cId="3498359908" sldId="306"/>
        </pc:sldMkLst>
      </pc:sldChg>
      <pc:sldChg chg="del">
        <pc:chgData name="Sinan Eraslan" userId="421a04b2fa6dfc60" providerId="LiveId" clId="{CFBBCD9F-5101-4614-B8E9-A57503B016CA}" dt="2024-03-11T06:57:43.540" v="3" actId="47"/>
        <pc:sldMkLst>
          <pc:docMk/>
          <pc:sldMk cId="2054936340" sldId="307"/>
        </pc:sldMkLst>
      </pc:sldChg>
      <pc:sldChg chg="add del">
        <pc:chgData name="Sinan Eraslan" userId="421a04b2fa6dfc60" providerId="LiveId" clId="{CFBBCD9F-5101-4614-B8E9-A57503B016CA}" dt="2024-03-11T08:59:42.755" v="1083" actId="47"/>
        <pc:sldMkLst>
          <pc:docMk/>
          <pc:sldMk cId="2027848128" sldId="308"/>
        </pc:sldMkLst>
      </pc:sldChg>
      <pc:sldChg chg="add del">
        <pc:chgData name="Sinan Eraslan" userId="421a04b2fa6dfc60" providerId="LiveId" clId="{CFBBCD9F-5101-4614-B8E9-A57503B016CA}" dt="2024-03-11T08:59:47.411" v="1084" actId="47"/>
        <pc:sldMkLst>
          <pc:docMk/>
          <pc:sldMk cId="618134173" sldId="309"/>
        </pc:sldMkLst>
      </pc:sldChg>
      <pc:sldChg chg="add del">
        <pc:chgData name="Sinan Eraslan" userId="421a04b2fa6dfc60" providerId="LiveId" clId="{CFBBCD9F-5101-4614-B8E9-A57503B016CA}" dt="2024-03-11T08:59:48.502" v="1085" actId="47"/>
        <pc:sldMkLst>
          <pc:docMk/>
          <pc:sldMk cId="3907619365" sldId="310"/>
        </pc:sldMkLst>
      </pc:sldChg>
      <pc:sldChg chg="modSp add del mod">
        <pc:chgData name="Sinan Eraslan" userId="421a04b2fa6dfc60" providerId="LiveId" clId="{CFBBCD9F-5101-4614-B8E9-A57503B016CA}" dt="2024-03-11T08:59:49.069" v="1086" actId="47"/>
        <pc:sldMkLst>
          <pc:docMk/>
          <pc:sldMk cId="2144468184" sldId="311"/>
        </pc:sldMkLst>
      </pc:sldChg>
      <pc:sldChg chg="del">
        <pc:chgData name="Sinan Eraslan" userId="421a04b2fa6dfc60" providerId="LiveId" clId="{CFBBCD9F-5101-4614-B8E9-A57503B016CA}" dt="2024-03-11T08:59:49.504" v="1087" actId="47"/>
        <pc:sldMkLst>
          <pc:docMk/>
          <pc:sldMk cId="655920119" sldId="312"/>
        </pc:sldMkLst>
      </pc:sldChg>
      <pc:sldChg chg="del">
        <pc:chgData name="Sinan Eraslan" userId="421a04b2fa6dfc60" providerId="LiveId" clId="{CFBBCD9F-5101-4614-B8E9-A57503B016CA}" dt="2024-03-11T08:59:49.990" v="1088" actId="47"/>
        <pc:sldMkLst>
          <pc:docMk/>
          <pc:sldMk cId="1704831716" sldId="313"/>
        </pc:sldMkLst>
      </pc:sldChg>
      <pc:sldChg chg="del">
        <pc:chgData name="Sinan Eraslan" userId="421a04b2fa6dfc60" providerId="LiveId" clId="{CFBBCD9F-5101-4614-B8E9-A57503B016CA}" dt="2024-03-11T08:59:50.452" v="1089" actId="47"/>
        <pc:sldMkLst>
          <pc:docMk/>
          <pc:sldMk cId="2181402403" sldId="314"/>
        </pc:sldMkLst>
      </pc:sldChg>
      <pc:sldChg chg="del">
        <pc:chgData name="Sinan Eraslan" userId="421a04b2fa6dfc60" providerId="LiveId" clId="{CFBBCD9F-5101-4614-B8E9-A57503B016CA}" dt="2024-03-11T08:59:50.917" v="1090" actId="47"/>
        <pc:sldMkLst>
          <pc:docMk/>
          <pc:sldMk cId="3904324080" sldId="315"/>
        </pc:sldMkLst>
      </pc:sldChg>
      <pc:sldChg chg="del">
        <pc:chgData name="Sinan Eraslan" userId="421a04b2fa6dfc60" providerId="LiveId" clId="{CFBBCD9F-5101-4614-B8E9-A57503B016CA}" dt="2024-03-11T08:59:51.511" v="1091" actId="47"/>
        <pc:sldMkLst>
          <pc:docMk/>
          <pc:sldMk cId="2306871273" sldId="316"/>
        </pc:sldMkLst>
      </pc:sldChg>
      <pc:sldChg chg="del">
        <pc:chgData name="Sinan Eraslan" userId="421a04b2fa6dfc60" providerId="LiveId" clId="{CFBBCD9F-5101-4614-B8E9-A57503B016CA}" dt="2024-03-11T08:59:52.219" v="1092" actId="47"/>
        <pc:sldMkLst>
          <pc:docMk/>
          <pc:sldMk cId="1245707687" sldId="317"/>
        </pc:sldMkLst>
      </pc:sldChg>
      <pc:sldChg chg="addSp modSp mod">
        <pc:chgData name="Sinan Eraslan" userId="421a04b2fa6dfc60" providerId="LiveId" clId="{CFBBCD9F-5101-4614-B8E9-A57503B016CA}" dt="2024-03-11T07:07:12.257" v="38" actId="1076"/>
        <pc:sldMkLst>
          <pc:docMk/>
          <pc:sldMk cId="516288381" sldId="318"/>
        </pc:sldMkLst>
      </pc:sldChg>
      <pc:sldChg chg="del">
        <pc:chgData name="Sinan Eraslan" userId="421a04b2fa6dfc60" providerId="LiveId" clId="{CFBBCD9F-5101-4614-B8E9-A57503B016CA}" dt="2024-03-11T08:59:52.493" v="1093" actId="47"/>
        <pc:sldMkLst>
          <pc:docMk/>
          <pc:sldMk cId="963549117" sldId="320"/>
        </pc:sldMkLst>
      </pc:sldChg>
      <pc:sldChg chg="del">
        <pc:chgData name="Sinan Eraslan" userId="421a04b2fa6dfc60" providerId="LiveId" clId="{CFBBCD9F-5101-4614-B8E9-A57503B016CA}" dt="2024-03-11T08:59:53.224" v="1094" actId="47"/>
        <pc:sldMkLst>
          <pc:docMk/>
          <pc:sldMk cId="4270672856" sldId="321"/>
        </pc:sldMkLst>
      </pc:sldChg>
      <pc:sldChg chg="del">
        <pc:chgData name="Sinan Eraslan" userId="421a04b2fa6dfc60" providerId="LiveId" clId="{CFBBCD9F-5101-4614-B8E9-A57503B016CA}" dt="2024-03-11T08:59:53.436" v="1095" actId="47"/>
        <pc:sldMkLst>
          <pc:docMk/>
          <pc:sldMk cId="1970446954" sldId="322"/>
        </pc:sldMkLst>
      </pc:sldChg>
      <pc:sldChg chg="del">
        <pc:chgData name="Sinan Eraslan" userId="421a04b2fa6dfc60" providerId="LiveId" clId="{CFBBCD9F-5101-4614-B8E9-A57503B016CA}" dt="2024-03-11T08:59:54.025" v="1096" actId="47"/>
        <pc:sldMkLst>
          <pc:docMk/>
          <pc:sldMk cId="2577994891" sldId="323"/>
        </pc:sldMkLst>
      </pc:sldChg>
      <pc:sldChg chg="del">
        <pc:chgData name="Sinan Eraslan" userId="421a04b2fa6dfc60" providerId="LiveId" clId="{CFBBCD9F-5101-4614-B8E9-A57503B016CA}" dt="2024-03-11T08:59:54.790" v="1097" actId="47"/>
        <pc:sldMkLst>
          <pc:docMk/>
          <pc:sldMk cId="2383361607" sldId="324"/>
        </pc:sldMkLst>
      </pc:sldChg>
      <pc:sldChg chg="addSp delSp modSp mod">
        <pc:chgData name="Sinan Eraslan" userId="421a04b2fa6dfc60" providerId="LiveId" clId="{CFBBCD9F-5101-4614-B8E9-A57503B016CA}" dt="2024-03-21T09:18:40.775" v="2471" actId="14100"/>
        <pc:sldMkLst>
          <pc:docMk/>
          <pc:sldMk cId="4242488105" sldId="325"/>
        </pc:sldMkLst>
      </pc:sldChg>
      <pc:sldChg chg="addSp delSp modSp mod ord">
        <pc:chgData name="Sinan Eraslan" userId="421a04b2fa6dfc60" providerId="LiveId" clId="{CFBBCD9F-5101-4614-B8E9-A57503B016CA}" dt="2024-03-11T07:26:12.545" v="283" actId="1076"/>
        <pc:sldMkLst>
          <pc:docMk/>
          <pc:sldMk cId="3760625771" sldId="326"/>
        </pc:sldMkLst>
      </pc:sldChg>
      <pc:sldChg chg="addSp delSp modSp add mod">
        <pc:chgData name="Sinan Eraslan" userId="421a04b2fa6dfc60" providerId="LiveId" clId="{CFBBCD9F-5101-4614-B8E9-A57503B016CA}" dt="2024-03-18T06:48:26.314" v="1525" actId="1076"/>
        <pc:sldMkLst>
          <pc:docMk/>
          <pc:sldMk cId="199828890" sldId="327"/>
        </pc:sldMkLst>
      </pc:sldChg>
      <pc:sldChg chg="add del">
        <pc:chgData name="Sinan Eraslan" userId="421a04b2fa6dfc60" providerId="LiveId" clId="{CFBBCD9F-5101-4614-B8E9-A57503B016CA}" dt="2024-03-11T09:24:26.805" v="1496" actId="47"/>
        <pc:sldMkLst>
          <pc:docMk/>
          <pc:sldMk cId="2088819320" sldId="328"/>
        </pc:sldMkLst>
      </pc:sldChg>
      <pc:sldChg chg="addSp delSp modSp add mod">
        <pc:chgData name="Sinan Eraslan" userId="421a04b2fa6dfc60" providerId="LiveId" clId="{CFBBCD9F-5101-4614-B8E9-A57503B016CA}" dt="2024-03-27T13:13:27.984" v="2472" actId="20577"/>
        <pc:sldMkLst>
          <pc:docMk/>
          <pc:sldMk cId="3800224399" sldId="329"/>
        </pc:sldMkLst>
      </pc:sldChg>
      <pc:sldChg chg="addSp delSp modSp add mod">
        <pc:chgData name="Sinan Eraslan" userId="421a04b2fa6dfc60" providerId="LiveId" clId="{CFBBCD9F-5101-4614-B8E9-A57503B016CA}" dt="2024-03-18T08:59:53.855" v="2450" actId="1076"/>
        <pc:sldMkLst>
          <pc:docMk/>
          <pc:sldMk cId="1037400770" sldId="330"/>
        </pc:sldMkLst>
      </pc:sldChg>
      <pc:sldChg chg="addSp delSp modSp add mod">
        <pc:chgData name="Sinan Eraslan" userId="421a04b2fa6dfc60" providerId="LiveId" clId="{CFBBCD9F-5101-4614-B8E9-A57503B016CA}" dt="2024-03-28T08:57:48.156" v="2553" actId="1076"/>
        <pc:sldMkLst>
          <pc:docMk/>
          <pc:sldMk cId="1206473854" sldId="331"/>
        </pc:sldMkLst>
      </pc:sldChg>
      <pc:sldChg chg="addSp delSp modSp add mod">
        <pc:chgData name="Sinan Eraslan" userId="421a04b2fa6dfc60" providerId="LiveId" clId="{CFBBCD9F-5101-4614-B8E9-A57503B016CA}" dt="2024-03-18T09:17:04.310" v="2451" actId="20577"/>
        <pc:sldMkLst>
          <pc:docMk/>
          <pc:sldMk cId="2555533803" sldId="332"/>
        </pc:sldMkLst>
      </pc:sldChg>
      <pc:sldChg chg="addSp delSp modSp add del mod">
        <pc:chgData name="Sinan Eraslan" userId="421a04b2fa6dfc60" providerId="LiveId" clId="{CFBBCD9F-5101-4614-B8E9-A57503B016CA}" dt="2024-03-18T09:40:55.866" v="2461" actId="2696"/>
        <pc:sldMkLst>
          <pc:docMk/>
          <pc:sldMk cId="965381811" sldId="333"/>
        </pc:sldMkLst>
      </pc:sldChg>
      <pc:sldChg chg="delSp modSp add del mod">
        <pc:chgData name="Sinan Eraslan" userId="421a04b2fa6dfc60" providerId="LiveId" clId="{CFBBCD9F-5101-4614-B8E9-A57503B016CA}" dt="2024-03-19T11:25:17.120" v="2462" actId="2696"/>
        <pc:sldMkLst>
          <pc:docMk/>
          <pc:sldMk cId="3664157500" sldId="334"/>
        </pc:sldMkLst>
      </pc:sldChg>
      <pc:sldChg chg="addSp delSp modSp add mod">
        <pc:chgData name="Sinan Eraslan" userId="421a04b2fa6dfc60" providerId="LiveId" clId="{CFBBCD9F-5101-4614-B8E9-A57503B016CA}" dt="2024-03-18T08:45:09.031" v="2293" actId="478"/>
        <pc:sldMkLst>
          <pc:docMk/>
          <pc:sldMk cId="4071204974" sldId="335"/>
        </pc:sldMkLst>
      </pc:sldChg>
      <pc:sldMasterChg chg="del delSldLayout">
        <pc:chgData name="Sinan Eraslan" userId="421a04b2fa6dfc60" providerId="LiveId" clId="{CFBBCD9F-5101-4614-B8E9-A57503B016CA}" dt="2024-03-11T09:24:29.722" v="1499" actId="47"/>
        <pc:sldMasterMkLst>
          <pc:docMk/>
          <pc:sldMasterMk cId="3449830827" sldId="2147483762"/>
        </pc:sldMasterMkLst>
        <pc:sldLayoutChg chg="del">
          <pc:chgData name="Sinan Eraslan" userId="421a04b2fa6dfc60" providerId="LiveId" clId="{CFBBCD9F-5101-4614-B8E9-A57503B016CA}" dt="2024-03-11T09:24:29.722" v="1499" actId="47"/>
          <pc:sldLayoutMkLst>
            <pc:docMk/>
            <pc:sldMasterMk cId="3449830827" sldId="2147483762"/>
            <pc:sldLayoutMk cId="980630219" sldId="2147483763"/>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975479036" sldId="2147483764"/>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1699395177" sldId="2147483765"/>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1018393022" sldId="2147483766"/>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1151483215" sldId="2147483767"/>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490845325" sldId="2147483768"/>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4029589334" sldId="2147483769"/>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4101425521" sldId="2147483770"/>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1333726317" sldId="2147483771"/>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3753540728" sldId="2147483772"/>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2229511852" sldId="2147483773"/>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614984649" sldId="2147483774"/>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3216132226" sldId="2147483775"/>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2393152629" sldId="2147483776"/>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2658248739" sldId="2147483777"/>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3974291268" sldId="2147483778"/>
          </pc:sldLayoutMkLst>
        </pc:sldLayoutChg>
        <pc:sldLayoutChg chg="del">
          <pc:chgData name="Sinan Eraslan" userId="421a04b2fa6dfc60" providerId="LiveId" clId="{CFBBCD9F-5101-4614-B8E9-A57503B016CA}" dt="2024-03-11T09:24:29.722" v="1499" actId="47"/>
          <pc:sldLayoutMkLst>
            <pc:docMk/>
            <pc:sldMasterMk cId="3449830827" sldId="2147483762"/>
            <pc:sldLayoutMk cId="2372378716" sldId="2147483779"/>
          </pc:sldLayoutMkLst>
        </pc:sldLayoutChg>
      </pc:sldMaster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docChgLst>
    <pc:chgData name="Sinan Eraslan" userId="421a04b2fa6dfc60" providerId="LiveId" clId="{CB854CD9-6E43-4629-B153-9004A1003060}"/>
    <pc:docChg chg="modSld">
      <pc:chgData name="Sinan Eraslan" userId="421a04b2fa6dfc60" providerId="LiveId" clId="{CB854CD9-6E43-4629-B153-9004A1003060}" dt="2024-03-21T09:04:19.480" v="9" actId="20577"/>
      <pc:docMkLst>
        <pc:docMk/>
      </pc:docMkLst>
      <pc:sldChg chg="modSp">
        <pc:chgData name="Sinan Eraslan" userId="421a04b2fa6dfc60" providerId="LiveId" clId="{CB854CD9-6E43-4629-B153-9004A1003060}" dt="2024-03-21T09:04:19.480" v="9" actId="20577"/>
        <pc:sldMkLst>
          <pc:docMk/>
          <pc:sldMk cId="3800224399" sldId="329"/>
        </pc:sldMkLst>
      </pc:sldChg>
    </pc:docChg>
  </pc:docChgLst>
  <pc:docChgLst>
    <pc:chgData name="Sinan Eraslan" userId="421a04b2fa6dfc60" providerId="LiveId" clId="{48F8F727-42B4-49ED-B104-824C3E5659ED}"/>
    <pc:docChg chg="undo custSel addSld delSld modSld">
      <pc:chgData name="Sinan Eraslan" userId="421a04b2fa6dfc60" providerId="LiveId" clId="{48F8F727-42B4-49ED-B104-824C3E5659ED}" dt="2024-03-01T10:45:09.594" v="9730" actId="1076"/>
      <pc:docMkLst>
        <pc:docMk/>
      </pc:docMkLst>
      <pc:sldChg chg="del">
        <pc:chgData name="Sinan Eraslan" userId="421a04b2fa6dfc60" providerId="LiveId" clId="{48F8F727-42B4-49ED-B104-824C3E5659ED}" dt="2024-02-16T07:19:42.237" v="6928" actId="47"/>
        <pc:sldMkLst>
          <pc:docMk/>
          <pc:sldMk cId="1872400943" sldId="256"/>
        </pc:sldMkLst>
      </pc:sldChg>
      <pc:sldChg chg="addSp delSp modSp del mod setBg">
        <pc:chgData name="Sinan Eraslan" userId="421a04b2fa6dfc60" providerId="LiveId" clId="{48F8F727-42B4-49ED-B104-824C3E5659ED}" dt="2024-02-16T07:20:38.737" v="6937" actId="47"/>
        <pc:sldMkLst>
          <pc:docMk/>
          <pc:sldMk cId="3405452778" sldId="257"/>
        </pc:sldMkLst>
      </pc:sldChg>
      <pc:sldChg chg="del">
        <pc:chgData name="Sinan Eraslan" userId="421a04b2fa6dfc60" providerId="LiveId" clId="{48F8F727-42B4-49ED-B104-824C3E5659ED}" dt="2024-02-02T07:21:59.959" v="663" actId="47"/>
        <pc:sldMkLst>
          <pc:docMk/>
          <pc:sldMk cId="439745332" sldId="258"/>
        </pc:sldMkLst>
      </pc:sldChg>
      <pc:sldChg chg="del">
        <pc:chgData name="Sinan Eraslan" userId="421a04b2fa6dfc60" providerId="LiveId" clId="{48F8F727-42B4-49ED-B104-824C3E5659ED}" dt="2024-02-02T10:46:14.293" v="4480" actId="47"/>
        <pc:sldMkLst>
          <pc:docMk/>
          <pc:sldMk cId="4002701402" sldId="259"/>
        </pc:sldMkLst>
      </pc:sldChg>
      <pc:sldChg chg="del">
        <pc:chgData name="Sinan Eraslan" userId="421a04b2fa6dfc60" providerId="LiveId" clId="{48F8F727-42B4-49ED-B104-824C3E5659ED}" dt="2024-02-02T10:46:15.261" v="4481" actId="47"/>
        <pc:sldMkLst>
          <pc:docMk/>
          <pc:sldMk cId="3359887442" sldId="260"/>
        </pc:sldMkLst>
      </pc:sldChg>
      <pc:sldChg chg="del">
        <pc:chgData name="Sinan Eraslan" userId="421a04b2fa6dfc60" providerId="LiveId" clId="{48F8F727-42B4-49ED-B104-824C3E5659ED}" dt="2024-02-02T10:46:15.652" v="4482" actId="47"/>
        <pc:sldMkLst>
          <pc:docMk/>
          <pc:sldMk cId="2724503197" sldId="261"/>
        </pc:sldMkLst>
      </pc:sldChg>
      <pc:sldChg chg="del">
        <pc:chgData name="Sinan Eraslan" userId="421a04b2fa6dfc60" providerId="LiveId" clId="{48F8F727-42B4-49ED-B104-824C3E5659ED}" dt="2024-02-02T10:46:16.199" v="4483" actId="47"/>
        <pc:sldMkLst>
          <pc:docMk/>
          <pc:sldMk cId="1392632567" sldId="262"/>
        </pc:sldMkLst>
      </pc:sldChg>
      <pc:sldChg chg="del">
        <pc:chgData name="Sinan Eraslan" userId="421a04b2fa6dfc60" providerId="LiveId" clId="{48F8F727-42B4-49ED-B104-824C3E5659ED}" dt="2024-02-02T10:46:16.574" v="4484" actId="47"/>
        <pc:sldMkLst>
          <pc:docMk/>
          <pc:sldMk cId="3393693042" sldId="263"/>
        </pc:sldMkLst>
      </pc:sldChg>
      <pc:sldChg chg="del">
        <pc:chgData name="Sinan Eraslan" userId="421a04b2fa6dfc60" providerId="LiveId" clId="{48F8F727-42B4-49ED-B104-824C3E5659ED}" dt="2024-02-02T10:46:16.792" v="4485" actId="47"/>
        <pc:sldMkLst>
          <pc:docMk/>
          <pc:sldMk cId="325185666" sldId="264"/>
        </pc:sldMkLst>
      </pc:sldChg>
      <pc:sldChg chg="del">
        <pc:chgData name="Sinan Eraslan" userId="421a04b2fa6dfc60" providerId="LiveId" clId="{48F8F727-42B4-49ED-B104-824C3E5659ED}" dt="2024-02-02T10:46:17.011" v="4486" actId="47"/>
        <pc:sldMkLst>
          <pc:docMk/>
          <pc:sldMk cId="1256254781" sldId="265"/>
        </pc:sldMkLst>
      </pc:sldChg>
      <pc:sldChg chg="del">
        <pc:chgData name="Sinan Eraslan" userId="421a04b2fa6dfc60" providerId="LiveId" clId="{48F8F727-42B4-49ED-B104-824C3E5659ED}" dt="2024-02-02T10:46:17.214" v="4487" actId="47"/>
        <pc:sldMkLst>
          <pc:docMk/>
          <pc:sldMk cId="1480277520" sldId="266"/>
        </pc:sldMkLst>
      </pc:sldChg>
      <pc:sldChg chg="del">
        <pc:chgData name="Sinan Eraslan" userId="421a04b2fa6dfc60" providerId="LiveId" clId="{48F8F727-42B4-49ED-B104-824C3E5659ED}" dt="2024-02-02T10:46:17.417" v="4488" actId="47"/>
        <pc:sldMkLst>
          <pc:docMk/>
          <pc:sldMk cId="1569020201" sldId="267"/>
        </pc:sldMkLst>
      </pc:sldChg>
      <pc:sldChg chg="del">
        <pc:chgData name="Sinan Eraslan" userId="421a04b2fa6dfc60" providerId="LiveId" clId="{48F8F727-42B4-49ED-B104-824C3E5659ED}" dt="2024-02-02T10:46:17.949" v="4489" actId="47"/>
        <pc:sldMkLst>
          <pc:docMk/>
          <pc:sldMk cId="1472886039" sldId="268"/>
        </pc:sldMkLst>
      </pc:sldChg>
      <pc:sldChg chg="del">
        <pc:chgData name="Sinan Eraslan" userId="421a04b2fa6dfc60" providerId="LiveId" clId="{48F8F727-42B4-49ED-B104-824C3E5659ED}" dt="2024-02-02T10:46:18.714" v="4490" actId="47"/>
        <pc:sldMkLst>
          <pc:docMk/>
          <pc:sldMk cId="4013147559" sldId="269"/>
        </pc:sldMkLst>
      </pc:sldChg>
      <pc:sldChg chg="del">
        <pc:chgData name="Sinan Eraslan" userId="421a04b2fa6dfc60" providerId="LiveId" clId="{48F8F727-42B4-49ED-B104-824C3E5659ED}" dt="2024-02-02T10:46:19.798" v="4491" actId="47"/>
        <pc:sldMkLst>
          <pc:docMk/>
          <pc:sldMk cId="499485218" sldId="270"/>
        </pc:sldMkLst>
      </pc:sldChg>
      <pc:sldChg chg="del">
        <pc:chgData name="Sinan Eraslan" userId="421a04b2fa6dfc60" providerId="LiveId" clId="{48F8F727-42B4-49ED-B104-824C3E5659ED}" dt="2024-02-02T10:46:20.485" v="4492" actId="47"/>
        <pc:sldMkLst>
          <pc:docMk/>
          <pc:sldMk cId="3840800334" sldId="271"/>
        </pc:sldMkLst>
      </pc:sldChg>
      <pc:sldChg chg="del">
        <pc:chgData name="Sinan Eraslan" userId="421a04b2fa6dfc60" providerId="LiveId" clId="{48F8F727-42B4-49ED-B104-824C3E5659ED}" dt="2024-02-02T10:46:21.079" v="4493" actId="47"/>
        <pc:sldMkLst>
          <pc:docMk/>
          <pc:sldMk cId="3415466246" sldId="272"/>
        </pc:sldMkLst>
      </pc:sldChg>
      <pc:sldChg chg="del">
        <pc:chgData name="Sinan Eraslan" userId="421a04b2fa6dfc60" providerId="LiveId" clId="{48F8F727-42B4-49ED-B104-824C3E5659ED}" dt="2024-02-02T10:46:21.704" v="4494" actId="47"/>
        <pc:sldMkLst>
          <pc:docMk/>
          <pc:sldMk cId="693982107" sldId="273"/>
        </pc:sldMkLst>
      </pc:sldChg>
      <pc:sldChg chg="addSp delSp modSp add del mod">
        <pc:chgData name="Sinan Eraslan" userId="421a04b2fa6dfc60" providerId="LiveId" clId="{48F8F727-42B4-49ED-B104-824C3E5659ED}" dt="2024-02-16T08:27:09.334" v="7034" actId="2696"/>
        <pc:sldMkLst>
          <pc:docMk/>
          <pc:sldMk cId="597983704" sldId="274"/>
        </pc:sldMkLst>
      </pc:sldChg>
      <pc:sldChg chg="addSp delSp modSp add del mod">
        <pc:chgData name="Sinan Eraslan" userId="421a04b2fa6dfc60" providerId="LiveId" clId="{48F8F727-42B4-49ED-B104-824C3E5659ED}" dt="2024-02-16T08:40:43.029" v="7059" actId="2696"/>
        <pc:sldMkLst>
          <pc:docMk/>
          <pc:sldMk cId="3553893635" sldId="275"/>
        </pc:sldMkLst>
      </pc:sldChg>
      <pc:sldChg chg="addSp delSp modSp add del mod">
        <pc:chgData name="Sinan Eraslan" userId="421a04b2fa6dfc60" providerId="LiveId" clId="{48F8F727-42B4-49ED-B104-824C3E5659ED}" dt="2024-02-16T08:48:23.244" v="7084" actId="2696"/>
        <pc:sldMkLst>
          <pc:docMk/>
          <pc:sldMk cId="1519210952" sldId="276"/>
        </pc:sldMkLst>
      </pc:sldChg>
      <pc:sldChg chg="addSp delSp modSp add del mod">
        <pc:chgData name="Sinan Eraslan" userId="421a04b2fa6dfc60" providerId="LiveId" clId="{48F8F727-42B4-49ED-B104-824C3E5659ED}" dt="2024-02-16T09:38:01.765" v="7136" actId="47"/>
        <pc:sldMkLst>
          <pc:docMk/>
          <pc:sldMk cId="1146057727" sldId="277"/>
        </pc:sldMkLst>
      </pc:sldChg>
      <pc:sldChg chg="addSp delSp modSp add del mod">
        <pc:chgData name="Sinan Eraslan" userId="421a04b2fa6dfc60" providerId="LiveId" clId="{48F8F727-42B4-49ED-B104-824C3E5659ED}" dt="2024-02-16T09:46:08.886" v="7199" actId="2696"/>
        <pc:sldMkLst>
          <pc:docMk/>
          <pc:sldMk cId="2124364872" sldId="278"/>
        </pc:sldMkLst>
      </pc:sldChg>
      <pc:sldChg chg="addSp delSp modSp add del mod">
        <pc:chgData name="Sinan Eraslan" userId="421a04b2fa6dfc60" providerId="LiveId" clId="{48F8F727-42B4-49ED-B104-824C3E5659ED}" dt="2024-02-16T09:59:14.142" v="7210" actId="47"/>
        <pc:sldMkLst>
          <pc:docMk/>
          <pc:sldMk cId="3382520162" sldId="279"/>
        </pc:sldMkLst>
      </pc:sldChg>
      <pc:sldChg chg="addSp delSp modSp add del mod">
        <pc:chgData name="Sinan Eraslan" userId="421a04b2fa6dfc60" providerId="LiveId" clId="{48F8F727-42B4-49ED-B104-824C3E5659ED}" dt="2024-02-16T10:12:29.950" v="7275" actId="2696"/>
        <pc:sldMkLst>
          <pc:docMk/>
          <pc:sldMk cId="577897603" sldId="280"/>
        </pc:sldMkLst>
      </pc:sldChg>
      <pc:sldChg chg="addSp delSp modSp add del mod">
        <pc:chgData name="Sinan Eraslan" userId="421a04b2fa6dfc60" providerId="LiveId" clId="{48F8F727-42B4-49ED-B104-824C3E5659ED}" dt="2024-02-16T12:28:51.502" v="7320" actId="47"/>
        <pc:sldMkLst>
          <pc:docMk/>
          <pc:sldMk cId="2855006348" sldId="281"/>
        </pc:sldMkLst>
      </pc:sldChg>
      <pc:sldChg chg="addSp delSp modSp add del mod">
        <pc:chgData name="Sinan Eraslan" userId="421a04b2fa6dfc60" providerId="LiveId" clId="{48F8F727-42B4-49ED-B104-824C3E5659ED}" dt="2024-02-16T12:30:38.724" v="7338" actId="2696"/>
        <pc:sldMkLst>
          <pc:docMk/>
          <pc:sldMk cId="492084313" sldId="282"/>
        </pc:sldMkLst>
      </pc:sldChg>
      <pc:sldChg chg="addSp delSp modSp add del mod">
        <pc:chgData name="Sinan Eraslan" userId="421a04b2fa6dfc60" providerId="LiveId" clId="{48F8F727-42B4-49ED-B104-824C3E5659ED}" dt="2024-02-16T12:51:38.291" v="7769" actId="2696"/>
        <pc:sldMkLst>
          <pc:docMk/>
          <pc:sldMk cId="2590236026" sldId="283"/>
        </pc:sldMkLst>
      </pc:sldChg>
      <pc:sldChg chg="addSp delSp modSp add del mod">
        <pc:chgData name="Sinan Eraslan" userId="421a04b2fa6dfc60" providerId="LiveId" clId="{48F8F727-42B4-49ED-B104-824C3E5659ED}" dt="2024-02-16T12:43:49.881" v="7491" actId="2696"/>
        <pc:sldMkLst>
          <pc:docMk/>
          <pc:sldMk cId="2632813899" sldId="284"/>
        </pc:sldMkLst>
      </pc:sldChg>
      <pc:sldChg chg="addSp delSp modSp add del mod">
        <pc:chgData name="Sinan Eraslan" userId="421a04b2fa6dfc60" providerId="LiveId" clId="{48F8F727-42B4-49ED-B104-824C3E5659ED}" dt="2024-02-16T13:03:18.327" v="8336" actId="2696"/>
        <pc:sldMkLst>
          <pc:docMk/>
          <pc:sldMk cId="3840622427" sldId="285"/>
        </pc:sldMkLst>
      </pc:sldChg>
      <pc:sldChg chg="addSp delSp modSp add del mod">
        <pc:chgData name="Sinan Eraslan" userId="421a04b2fa6dfc60" providerId="LiveId" clId="{48F8F727-42B4-49ED-B104-824C3E5659ED}" dt="2024-02-16T13:08:33.192" v="8367" actId="2696"/>
        <pc:sldMkLst>
          <pc:docMk/>
          <pc:sldMk cId="4117874818" sldId="286"/>
        </pc:sldMkLst>
      </pc:sldChg>
      <pc:sldChg chg="delSp modSp add del mod">
        <pc:chgData name="Sinan Eraslan" userId="421a04b2fa6dfc60" providerId="LiveId" clId="{48F8F727-42B4-49ED-B104-824C3E5659ED}" dt="2024-02-16T13:20:20.741" v="8436" actId="2696"/>
        <pc:sldMkLst>
          <pc:docMk/>
          <pc:sldMk cId="2159934816" sldId="287"/>
        </pc:sldMkLst>
      </pc:sldChg>
      <pc:sldChg chg="add del">
        <pc:chgData name="Sinan Eraslan" userId="421a04b2fa6dfc60" providerId="LiveId" clId="{48F8F727-42B4-49ED-B104-824C3E5659ED}" dt="2024-02-04T11:46:51.108" v="5770" actId="47"/>
        <pc:sldMkLst>
          <pc:docMk/>
          <pc:sldMk cId="2611915118" sldId="287"/>
        </pc:sldMkLst>
      </pc:sldChg>
      <pc:sldChg chg="delSp del mod">
        <pc:chgData name="Sinan Eraslan" userId="421a04b2fa6dfc60" providerId="LiveId" clId="{48F8F727-42B4-49ED-B104-824C3E5659ED}" dt="2024-02-16T13:23:46.391" v="8506" actId="2696"/>
        <pc:sldMkLst>
          <pc:docMk/>
          <pc:sldMk cId="3929637792" sldId="288"/>
        </pc:sldMkLst>
      </pc:sldChg>
      <pc:sldChg chg="delSp del mod">
        <pc:chgData name="Sinan Eraslan" userId="421a04b2fa6dfc60" providerId="LiveId" clId="{48F8F727-42B4-49ED-B104-824C3E5659ED}" dt="2024-02-16T13:31:36.374" v="8833" actId="2696"/>
        <pc:sldMkLst>
          <pc:docMk/>
          <pc:sldMk cId="2648920888" sldId="289"/>
        </pc:sldMkLst>
      </pc:sldChg>
      <pc:sldChg chg="delSp del mod">
        <pc:chgData name="Sinan Eraslan" userId="421a04b2fa6dfc60" providerId="LiveId" clId="{48F8F727-42B4-49ED-B104-824C3E5659ED}" dt="2024-02-16T13:40:42.728" v="9120" actId="2696"/>
        <pc:sldMkLst>
          <pc:docMk/>
          <pc:sldMk cId="904911611" sldId="290"/>
        </pc:sldMkLst>
      </pc:sldChg>
      <pc:sldChg chg="delSp modSp del mod">
        <pc:chgData name="Sinan Eraslan" userId="421a04b2fa6dfc60" providerId="LiveId" clId="{48F8F727-42B4-49ED-B104-824C3E5659ED}" dt="2024-02-16T13:41:53.778" v="9137" actId="47"/>
        <pc:sldMkLst>
          <pc:docMk/>
          <pc:sldMk cId="2404393139" sldId="291"/>
        </pc:sldMkLst>
      </pc:sldChg>
      <pc:sldChg chg="delSp del mod">
        <pc:chgData name="Sinan Eraslan" userId="421a04b2fa6dfc60" providerId="LiveId" clId="{48F8F727-42B4-49ED-B104-824C3E5659ED}" dt="2024-02-16T13:41:53.778" v="9137" actId="47"/>
        <pc:sldMkLst>
          <pc:docMk/>
          <pc:sldMk cId="3414157114" sldId="292"/>
        </pc:sldMkLst>
      </pc:sldChg>
      <pc:sldChg chg="delSp modSp del mod">
        <pc:chgData name="Sinan Eraslan" userId="421a04b2fa6dfc60" providerId="LiveId" clId="{48F8F727-42B4-49ED-B104-824C3E5659ED}" dt="2024-03-01T10:04:59.563" v="9687" actId="2696"/>
        <pc:sldMkLst>
          <pc:docMk/>
          <pc:sldMk cId="260380707" sldId="293"/>
        </pc:sldMkLst>
      </pc:sldChg>
      <pc:sldChg chg="addSp delSp modSp mod">
        <pc:chgData name="Sinan Eraslan" userId="421a04b2fa6dfc60" providerId="LiveId" clId="{48F8F727-42B4-49ED-B104-824C3E5659ED}" dt="2024-02-05T10:04:42.077" v="6073" actId="20577"/>
        <pc:sldMkLst>
          <pc:docMk/>
          <pc:sldMk cId="15895353" sldId="295"/>
        </pc:sldMkLst>
      </pc:sldChg>
      <pc:sldChg chg="addSp delSp modSp add mod">
        <pc:chgData name="Sinan Eraslan" userId="421a04b2fa6dfc60" providerId="LiveId" clId="{48F8F727-42B4-49ED-B104-824C3E5659ED}" dt="2024-02-05T10:05:21.669" v="6087" actId="1076"/>
        <pc:sldMkLst>
          <pc:docMk/>
          <pc:sldMk cId="2685002128" sldId="296"/>
        </pc:sldMkLst>
      </pc:sldChg>
      <pc:sldChg chg="addSp delSp modSp add mod">
        <pc:chgData name="Sinan Eraslan" userId="421a04b2fa6dfc60" providerId="LiveId" clId="{48F8F727-42B4-49ED-B104-824C3E5659ED}" dt="2024-02-05T10:08:40.473" v="6093" actId="14100"/>
        <pc:sldMkLst>
          <pc:docMk/>
          <pc:sldMk cId="2492188689" sldId="297"/>
        </pc:sldMkLst>
      </pc:sldChg>
      <pc:sldChg chg="addSp delSp modSp add mod">
        <pc:chgData name="Sinan Eraslan" userId="421a04b2fa6dfc60" providerId="LiveId" clId="{48F8F727-42B4-49ED-B104-824C3E5659ED}" dt="2024-02-05T10:21:22.151" v="6924" actId="1076"/>
        <pc:sldMkLst>
          <pc:docMk/>
          <pc:sldMk cId="1113827118" sldId="298"/>
        </pc:sldMkLst>
      </pc:sldChg>
      <pc:sldChg chg="add del">
        <pc:chgData name="Sinan Eraslan" userId="421a04b2fa6dfc60" providerId="LiveId" clId="{48F8F727-42B4-49ED-B104-824C3E5659ED}" dt="2024-02-16T07:19:35.441" v="6926"/>
        <pc:sldMkLst>
          <pc:docMk/>
          <pc:sldMk cId="2399358273" sldId="301"/>
        </pc:sldMkLst>
      </pc:sldChg>
      <pc:sldChg chg="addSp delSp modSp add mod">
        <pc:chgData name="Sinan Eraslan" userId="421a04b2fa6dfc60" providerId="LiveId" clId="{48F8F727-42B4-49ED-B104-824C3E5659ED}" dt="2024-02-16T09:46:56.200" v="7207" actId="478"/>
        <pc:sldMkLst>
          <pc:docMk/>
          <pc:sldMk cId="2814805914" sldId="301"/>
        </pc:sldMkLst>
      </pc:sldChg>
      <pc:sldChg chg="addSp delSp modSp add mod">
        <pc:chgData name="Sinan Eraslan" userId="421a04b2fa6dfc60" providerId="LiveId" clId="{48F8F727-42B4-49ED-B104-824C3E5659ED}" dt="2024-02-16T07:24:24.534" v="6972" actId="22"/>
        <pc:sldMkLst>
          <pc:docMk/>
          <pc:sldMk cId="515408313" sldId="302"/>
        </pc:sldMkLst>
      </pc:sldChg>
      <pc:sldChg chg="add del">
        <pc:chgData name="Sinan Eraslan" userId="421a04b2fa6dfc60" providerId="LiveId" clId="{48F8F727-42B4-49ED-B104-824C3E5659ED}" dt="2024-02-16T09:46:10.616" v="7200" actId="2696"/>
        <pc:sldMkLst>
          <pc:docMk/>
          <pc:sldMk cId="3079370453" sldId="303"/>
        </pc:sldMkLst>
      </pc:sldChg>
      <pc:sldChg chg="addSp delSp modSp add mod">
        <pc:chgData name="Sinan Eraslan" userId="421a04b2fa6dfc60" providerId="LiveId" clId="{48F8F727-42B4-49ED-B104-824C3E5659ED}" dt="2024-02-16T08:26:07.714" v="7032" actId="1076"/>
        <pc:sldMkLst>
          <pc:docMk/>
          <pc:sldMk cId="1916999683" sldId="304"/>
        </pc:sldMkLst>
      </pc:sldChg>
      <pc:sldChg chg="addSp delSp modSp add mod">
        <pc:chgData name="Sinan Eraslan" userId="421a04b2fa6dfc60" providerId="LiveId" clId="{48F8F727-42B4-49ED-B104-824C3E5659ED}" dt="2024-02-16T08:38:21.536" v="7058" actId="20577"/>
        <pc:sldMkLst>
          <pc:docMk/>
          <pc:sldMk cId="541057092" sldId="305"/>
        </pc:sldMkLst>
      </pc:sldChg>
      <pc:sldChg chg="addSp delSp modSp add mod">
        <pc:chgData name="Sinan Eraslan" userId="421a04b2fa6dfc60" providerId="LiveId" clId="{48F8F727-42B4-49ED-B104-824C3E5659ED}" dt="2024-02-16T08:57:56.718" v="7088" actId="1076"/>
        <pc:sldMkLst>
          <pc:docMk/>
          <pc:sldMk cId="3498359908" sldId="306"/>
        </pc:sldMkLst>
      </pc:sldChg>
      <pc:sldChg chg="addSp delSp modSp add mod">
        <pc:chgData name="Sinan Eraslan" userId="421a04b2fa6dfc60" providerId="LiveId" clId="{48F8F727-42B4-49ED-B104-824C3E5659ED}" dt="2024-02-16T09:41:35.091" v="7148" actId="20577"/>
        <pc:sldMkLst>
          <pc:docMk/>
          <pc:sldMk cId="2054936340" sldId="307"/>
        </pc:sldMkLst>
      </pc:sldChg>
      <pc:sldChg chg="addSp delSp modSp add mod">
        <pc:chgData name="Sinan Eraslan" userId="421a04b2fa6dfc60" providerId="LiveId" clId="{48F8F727-42B4-49ED-B104-824C3E5659ED}" dt="2024-02-16T09:45:55.478" v="7197" actId="1076"/>
        <pc:sldMkLst>
          <pc:docMk/>
          <pc:sldMk cId="2027848128" sldId="308"/>
        </pc:sldMkLst>
      </pc:sldChg>
      <pc:sldChg chg="addSp delSp modSp add mod">
        <pc:chgData name="Sinan Eraslan" userId="421a04b2fa6dfc60" providerId="LiveId" clId="{48F8F727-42B4-49ED-B104-824C3E5659ED}" dt="2024-02-16T10:02:22.555" v="7241" actId="1076"/>
        <pc:sldMkLst>
          <pc:docMk/>
          <pc:sldMk cId="618134173" sldId="309"/>
        </pc:sldMkLst>
      </pc:sldChg>
      <pc:sldChg chg="addSp delSp modSp add mod">
        <pc:chgData name="Sinan Eraslan" userId="421a04b2fa6dfc60" providerId="LiveId" clId="{48F8F727-42B4-49ED-B104-824C3E5659ED}" dt="2024-02-16T10:12:08.233" v="7273" actId="1076"/>
        <pc:sldMkLst>
          <pc:docMk/>
          <pc:sldMk cId="3907619365" sldId="310"/>
        </pc:sldMkLst>
      </pc:sldChg>
      <pc:sldChg chg="addSp delSp modSp add mod">
        <pc:chgData name="Sinan Eraslan" userId="421a04b2fa6dfc60" providerId="LiveId" clId="{48F8F727-42B4-49ED-B104-824C3E5659ED}" dt="2024-02-16T12:30:03.350" v="7335" actId="207"/>
        <pc:sldMkLst>
          <pc:docMk/>
          <pc:sldMk cId="2144468184" sldId="311"/>
        </pc:sldMkLst>
      </pc:sldChg>
      <pc:sldChg chg="addSp delSp modSp add mod">
        <pc:chgData name="Sinan Eraslan" userId="421a04b2fa6dfc60" providerId="LiveId" clId="{48F8F727-42B4-49ED-B104-824C3E5659ED}" dt="2024-02-16T12:30:25.390" v="7337" actId="1076"/>
        <pc:sldMkLst>
          <pc:docMk/>
          <pc:sldMk cId="655920119" sldId="312"/>
        </pc:sldMkLst>
      </pc:sldChg>
      <pc:sldChg chg="addSp delSp modSp add mod">
        <pc:chgData name="Sinan Eraslan" userId="421a04b2fa6dfc60" providerId="LiveId" clId="{48F8F727-42B4-49ED-B104-824C3E5659ED}" dt="2024-02-16T12:34:33.540" v="7490" actId="1076"/>
        <pc:sldMkLst>
          <pc:docMk/>
          <pc:sldMk cId="1704831716" sldId="313"/>
        </pc:sldMkLst>
      </pc:sldChg>
      <pc:sldChg chg="addSp modSp add mod">
        <pc:chgData name="Sinan Eraslan" userId="421a04b2fa6dfc60" providerId="LiveId" clId="{48F8F727-42B4-49ED-B104-824C3E5659ED}" dt="2024-02-16T12:48:37.169" v="7765" actId="1076"/>
        <pc:sldMkLst>
          <pc:docMk/>
          <pc:sldMk cId="2181402403" sldId="314"/>
        </pc:sldMkLst>
      </pc:sldChg>
      <pc:sldChg chg="addSp delSp modSp add mod">
        <pc:chgData name="Sinan Eraslan" userId="421a04b2fa6dfc60" providerId="LiveId" clId="{48F8F727-42B4-49ED-B104-824C3E5659ED}" dt="2024-03-01T09:36:42.533" v="9666" actId="1076"/>
        <pc:sldMkLst>
          <pc:docMk/>
          <pc:sldMk cId="3904324080" sldId="315"/>
        </pc:sldMkLst>
      </pc:sldChg>
      <pc:sldChg chg="addSp delSp modSp add mod">
        <pc:chgData name="Sinan Eraslan" userId="421a04b2fa6dfc60" providerId="LiveId" clId="{48F8F727-42B4-49ED-B104-824C3E5659ED}" dt="2024-03-01T10:29:53.769" v="9716" actId="1076"/>
        <pc:sldMkLst>
          <pc:docMk/>
          <pc:sldMk cId="2306871273" sldId="316"/>
        </pc:sldMkLst>
      </pc:sldChg>
      <pc:sldChg chg="addSp delSp modSp add mod">
        <pc:chgData name="Sinan Eraslan" userId="421a04b2fa6dfc60" providerId="LiveId" clId="{48F8F727-42B4-49ED-B104-824C3E5659ED}" dt="2024-02-16T13:20:12.612" v="8435" actId="14100"/>
        <pc:sldMkLst>
          <pc:docMk/>
          <pc:sldMk cId="1245707687" sldId="317"/>
        </pc:sldMkLst>
      </pc:sldChg>
      <pc:sldChg chg="addSp delSp modSp add mod">
        <pc:chgData name="Sinan Eraslan" userId="421a04b2fa6dfc60" providerId="LiveId" clId="{48F8F727-42B4-49ED-B104-824C3E5659ED}" dt="2024-03-01T10:07:32.687" v="9693" actId="1076"/>
        <pc:sldMkLst>
          <pc:docMk/>
          <pc:sldMk cId="516288381" sldId="318"/>
        </pc:sldMkLst>
      </pc:sldChg>
      <pc:sldChg chg="addSp modSp add del">
        <pc:chgData name="Sinan Eraslan" userId="421a04b2fa6dfc60" providerId="LiveId" clId="{48F8F727-42B4-49ED-B104-824C3E5659ED}" dt="2024-02-16T13:41:26.195" v="9122" actId="47"/>
        <pc:sldMkLst>
          <pc:docMk/>
          <pc:sldMk cId="1396731544" sldId="319"/>
        </pc:sldMkLst>
      </pc:sldChg>
      <pc:sldChg chg="addSp delSp modSp add mod">
        <pc:chgData name="Sinan Eraslan" userId="421a04b2fa6dfc60" providerId="LiveId" clId="{48F8F727-42B4-49ED-B104-824C3E5659ED}" dt="2024-02-16T13:23:25.279" v="8502" actId="6549"/>
        <pc:sldMkLst>
          <pc:docMk/>
          <pc:sldMk cId="963549117" sldId="320"/>
        </pc:sldMkLst>
      </pc:sldChg>
      <pc:sldChg chg="addSp delSp modSp add mod">
        <pc:chgData name="Sinan Eraslan" userId="421a04b2fa6dfc60" providerId="LiveId" clId="{48F8F727-42B4-49ED-B104-824C3E5659ED}" dt="2024-03-01T10:42:04.418" v="9724" actId="208"/>
        <pc:sldMkLst>
          <pc:docMk/>
          <pc:sldMk cId="4270672856" sldId="321"/>
        </pc:sldMkLst>
      </pc:sldChg>
      <pc:sldChg chg="addSp delSp modSp add mod">
        <pc:chgData name="Sinan Eraslan" userId="421a04b2fa6dfc60" providerId="LiveId" clId="{48F8F727-42B4-49ED-B104-824C3E5659ED}" dt="2024-03-01T10:27:56.127" v="9710" actId="1076"/>
        <pc:sldMkLst>
          <pc:docMk/>
          <pc:sldMk cId="1970446954" sldId="322"/>
        </pc:sldMkLst>
      </pc:sldChg>
      <pc:sldChg chg="addSp delSp modSp add mod">
        <pc:chgData name="Sinan Eraslan" userId="421a04b2fa6dfc60" providerId="LiveId" clId="{48F8F727-42B4-49ED-B104-824C3E5659ED}" dt="2024-03-01T10:45:09.594" v="9730" actId="1076"/>
        <pc:sldMkLst>
          <pc:docMk/>
          <pc:sldMk cId="2577994891" sldId="323"/>
        </pc:sldMkLst>
      </pc:sldChg>
      <pc:sldChg chg="addSp delSp modSp add mod">
        <pc:chgData name="Sinan Eraslan" userId="421a04b2fa6dfc60" providerId="LiveId" clId="{48F8F727-42B4-49ED-B104-824C3E5659ED}" dt="2024-03-01T10:28:03.592" v="9714" actId="1076"/>
        <pc:sldMkLst>
          <pc:docMk/>
          <pc:sldMk cId="2383361607" sldId="324"/>
        </pc:sldMkLst>
      </pc:sldChg>
      <pc:sldChg chg="addSp delSp modSp add mod">
        <pc:chgData name="Sinan Eraslan" userId="421a04b2fa6dfc60" providerId="LiveId" clId="{48F8F727-42B4-49ED-B104-824C3E5659ED}" dt="2024-03-01T10:07:28.345" v="9692"/>
        <pc:sldMkLst>
          <pc:docMk/>
          <pc:sldMk cId="4242488105" sldId="325"/>
        </pc:sldMkLst>
      </pc:sldChg>
      <pc:sldChg chg="add">
        <pc:chgData name="Sinan Eraslan" userId="421a04b2fa6dfc60" providerId="LiveId" clId="{48F8F727-42B4-49ED-B104-824C3E5659ED}" dt="2024-03-01T09:57:48.540" v="9668" actId="2890"/>
        <pc:sldMkLst>
          <pc:docMk/>
          <pc:sldMk cId="3760625771" sldId="326"/>
        </pc:sldMkLst>
      </pc:sldChg>
    </pc:docChg>
  </pc:docChgLst>
  <pc:docChgLst>
    <pc:chgData name="Sinan Eraslan" userId="421a04b2fa6dfc60" providerId="LiveId" clId="{F2EDE2C7-28A2-47DD-8618-8EAB4759C650}"/>
    <pc:docChg chg="addSld modSld">
      <pc:chgData name="Sinan Eraslan" userId="421a04b2fa6dfc60" providerId="LiveId" clId="{F2EDE2C7-28A2-47DD-8618-8EAB4759C650}" dt="2025-06-30T11:18:38.592" v="25" actId="1076"/>
      <pc:docMkLst>
        <pc:docMk/>
      </pc:docMkLst>
      <pc:sldChg chg="modSp mod">
        <pc:chgData name="Sinan Eraslan" userId="421a04b2fa6dfc60" providerId="LiveId" clId="{F2EDE2C7-28A2-47DD-8618-8EAB4759C650}" dt="2025-06-30T10:24:02.693" v="3" actId="20577"/>
        <pc:sldMkLst>
          <pc:docMk/>
          <pc:sldMk cId="2814805914" sldId="301"/>
        </pc:sldMkLst>
        <pc:spChg chg="mod">
          <ac:chgData name="Sinan Eraslan" userId="421a04b2fa6dfc60" providerId="LiveId" clId="{F2EDE2C7-28A2-47DD-8618-8EAB4759C650}" dt="2025-06-30T10:24:02.693" v="3" actId="20577"/>
          <ac:spMkLst>
            <pc:docMk/>
            <pc:sldMk cId="2814805914" sldId="301"/>
            <ac:spMk id="2" creationId="{C5EC4466-02A8-F8C9-82D6-247EC1ED4060}"/>
          </ac:spMkLst>
        </pc:spChg>
      </pc:sldChg>
      <pc:sldChg chg="modSp mod">
        <pc:chgData name="Sinan Eraslan" userId="421a04b2fa6dfc60" providerId="LiveId" clId="{F2EDE2C7-28A2-47DD-8618-8EAB4759C650}" dt="2025-06-30T10:37:16.849" v="23" actId="20577"/>
        <pc:sldMkLst>
          <pc:docMk/>
          <pc:sldMk cId="3800224399" sldId="329"/>
        </pc:sldMkLst>
        <pc:spChg chg="mod">
          <ac:chgData name="Sinan Eraslan" userId="421a04b2fa6dfc60" providerId="LiveId" clId="{F2EDE2C7-28A2-47DD-8618-8EAB4759C650}" dt="2025-06-30T10:37:16.849" v="23" actId="20577"/>
          <ac:spMkLst>
            <pc:docMk/>
            <pc:sldMk cId="3800224399" sldId="329"/>
            <ac:spMk id="14" creationId="{0A0FF05E-B059-EFB8-4E21-E1475A973E59}"/>
          </ac:spMkLst>
        </pc:spChg>
      </pc:sldChg>
      <pc:sldChg chg="modSp mod">
        <pc:chgData name="Sinan Eraslan" userId="421a04b2fa6dfc60" providerId="LiveId" clId="{F2EDE2C7-28A2-47DD-8618-8EAB4759C650}" dt="2025-06-30T10:37:08.242" v="19" actId="20577"/>
        <pc:sldMkLst>
          <pc:docMk/>
          <pc:sldMk cId="1037400770" sldId="330"/>
        </pc:sldMkLst>
        <pc:spChg chg="mod">
          <ac:chgData name="Sinan Eraslan" userId="421a04b2fa6dfc60" providerId="LiveId" clId="{F2EDE2C7-28A2-47DD-8618-8EAB4759C650}" dt="2025-06-30T10:37:08.242" v="19" actId="20577"/>
          <ac:spMkLst>
            <pc:docMk/>
            <pc:sldMk cId="1037400770" sldId="330"/>
            <ac:spMk id="14" creationId="{0A0FF05E-B059-EFB8-4E21-E1475A973E59}"/>
          </ac:spMkLst>
        </pc:spChg>
      </pc:sldChg>
      <pc:sldChg chg="modSp mod">
        <pc:chgData name="Sinan Eraslan" userId="421a04b2fa6dfc60" providerId="LiveId" clId="{F2EDE2C7-28A2-47DD-8618-8EAB4759C650}" dt="2025-06-30T10:37:05.078" v="16" actId="20577"/>
        <pc:sldMkLst>
          <pc:docMk/>
          <pc:sldMk cId="1206473854" sldId="331"/>
        </pc:sldMkLst>
        <pc:spChg chg="mod">
          <ac:chgData name="Sinan Eraslan" userId="421a04b2fa6dfc60" providerId="LiveId" clId="{F2EDE2C7-28A2-47DD-8618-8EAB4759C650}" dt="2025-06-30T10:37:05.078" v="16" actId="20577"/>
          <ac:spMkLst>
            <pc:docMk/>
            <pc:sldMk cId="1206473854" sldId="331"/>
            <ac:spMk id="14" creationId="{0A0FF05E-B059-EFB8-4E21-E1475A973E59}"/>
          </ac:spMkLst>
        </pc:spChg>
      </pc:sldChg>
      <pc:sldChg chg="modSp mod">
        <pc:chgData name="Sinan Eraslan" userId="421a04b2fa6dfc60" providerId="LiveId" clId="{F2EDE2C7-28A2-47DD-8618-8EAB4759C650}" dt="2025-06-30T10:37:02.852" v="13" actId="20577"/>
        <pc:sldMkLst>
          <pc:docMk/>
          <pc:sldMk cId="2555533803" sldId="332"/>
        </pc:sldMkLst>
        <pc:spChg chg="mod">
          <ac:chgData name="Sinan Eraslan" userId="421a04b2fa6dfc60" providerId="LiveId" clId="{F2EDE2C7-28A2-47DD-8618-8EAB4759C650}" dt="2025-06-30T10:37:02.852" v="13" actId="20577"/>
          <ac:spMkLst>
            <pc:docMk/>
            <pc:sldMk cId="2555533803" sldId="332"/>
            <ac:spMk id="14" creationId="{0A0FF05E-B059-EFB8-4E21-E1475A973E59}"/>
          </ac:spMkLst>
        </pc:spChg>
      </pc:sldChg>
      <pc:sldChg chg="modSp mod">
        <pc:chgData name="Sinan Eraslan" userId="421a04b2fa6dfc60" providerId="LiveId" clId="{F2EDE2C7-28A2-47DD-8618-8EAB4759C650}" dt="2025-06-30T10:37:14.229" v="21" actId="20577"/>
        <pc:sldMkLst>
          <pc:docMk/>
          <pc:sldMk cId="4071204974" sldId="335"/>
        </pc:sldMkLst>
        <pc:spChg chg="mod">
          <ac:chgData name="Sinan Eraslan" userId="421a04b2fa6dfc60" providerId="LiveId" clId="{F2EDE2C7-28A2-47DD-8618-8EAB4759C650}" dt="2025-06-30T10:37:14.229" v="21" actId="20577"/>
          <ac:spMkLst>
            <pc:docMk/>
            <pc:sldMk cId="4071204974" sldId="335"/>
            <ac:spMk id="14" creationId="{0A0FF05E-B059-EFB8-4E21-E1475A973E59}"/>
          </ac:spMkLst>
        </pc:spChg>
      </pc:sldChg>
      <pc:sldChg chg="add">
        <pc:chgData name="Sinan Eraslan" userId="421a04b2fa6dfc60" providerId="LiveId" clId="{F2EDE2C7-28A2-47DD-8618-8EAB4759C650}" dt="2025-06-30T10:36:34.128" v="4"/>
        <pc:sldMkLst>
          <pc:docMk/>
          <pc:sldMk cId="2375741940" sldId="340"/>
        </pc:sldMkLst>
      </pc:sldChg>
      <pc:sldChg chg="modSp add mod">
        <pc:chgData name="Sinan Eraslan" userId="421a04b2fa6dfc60" providerId="LiveId" clId="{F2EDE2C7-28A2-47DD-8618-8EAB4759C650}" dt="2025-06-30T10:36:59.952" v="10" actId="20577"/>
        <pc:sldMkLst>
          <pc:docMk/>
          <pc:sldMk cId="3371401971" sldId="342"/>
        </pc:sldMkLst>
        <pc:spChg chg="mod">
          <ac:chgData name="Sinan Eraslan" userId="421a04b2fa6dfc60" providerId="LiveId" clId="{F2EDE2C7-28A2-47DD-8618-8EAB4759C650}" dt="2025-06-30T10:36:59.952" v="10" actId="20577"/>
          <ac:spMkLst>
            <pc:docMk/>
            <pc:sldMk cId="3371401971" sldId="342"/>
            <ac:spMk id="14" creationId="{069477C0-92BF-DCCD-B2C6-3187E0292107}"/>
          </ac:spMkLst>
        </pc:spChg>
      </pc:sldChg>
      <pc:sldChg chg="modSp add mod">
        <pc:chgData name="Sinan Eraslan" userId="421a04b2fa6dfc60" providerId="LiveId" clId="{F2EDE2C7-28A2-47DD-8618-8EAB4759C650}" dt="2025-06-30T10:36:57.398" v="7" actId="20577"/>
        <pc:sldMkLst>
          <pc:docMk/>
          <pc:sldMk cId="79256989" sldId="343"/>
        </pc:sldMkLst>
        <pc:spChg chg="mod">
          <ac:chgData name="Sinan Eraslan" userId="421a04b2fa6dfc60" providerId="LiveId" clId="{F2EDE2C7-28A2-47DD-8618-8EAB4759C650}" dt="2025-06-30T10:36:57.398" v="7" actId="20577"/>
          <ac:spMkLst>
            <pc:docMk/>
            <pc:sldMk cId="79256989" sldId="343"/>
            <ac:spMk id="14" creationId="{069477C0-92BF-DCCD-B2C6-3187E0292107}"/>
          </ac:spMkLst>
        </pc:spChg>
      </pc:sldChg>
      <pc:sldChg chg="addSp modSp add mod">
        <pc:chgData name="Sinan Eraslan" userId="421a04b2fa6dfc60" providerId="LiveId" clId="{F2EDE2C7-28A2-47DD-8618-8EAB4759C650}" dt="2025-06-30T11:18:38.592" v="25" actId="1076"/>
        <pc:sldMkLst>
          <pc:docMk/>
          <pc:sldMk cId="48209865" sldId="366"/>
        </pc:sldMkLst>
        <pc:spChg chg="add mod">
          <ac:chgData name="Sinan Eraslan" userId="421a04b2fa6dfc60" providerId="LiveId" clId="{F2EDE2C7-28A2-47DD-8618-8EAB4759C650}" dt="2025-06-30T11:18:38.592" v="25" actId="1076"/>
          <ac:spMkLst>
            <pc:docMk/>
            <pc:sldMk cId="48209865" sldId="366"/>
            <ac:spMk id="3" creationId="{09F85A8D-0D55-DABC-103D-68875FE09DFC}"/>
          </ac:spMkLst>
        </pc:spChg>
      </pc:sldChg>
    </pc:docChg>
  </pc:docChgLst>
  <pc:docChgLst>
    <pc:chgData name="Sinan Eraslan" userId="421a04b2fa6dfc60" providerId="LiveId" clId="{8230AC90-CDD2-4362-BFD7-296B6419D326}"/>
    <pc:docChg chg="undo custSel addSld delSld modSld">
      <pc:chgData name="Sinan Eraslan" userId="421a04b2fa6dfc60" providerId="LiveId" clId="{8230AC90-CDD2-4362-BFD7-296B6419D326}" dt="2024-01-31T12:28:51.890" v="3822" actId="114"/>
      <pc:docMkLst>
        <pc:docMk/>
      </pc:docMkLst>
      <pc:sldChg chg="modSp mod">
        <pc:chgData name="Sinan Eraslan" userId="421a04b2fa6dfc60" providerId="LiveId" clId="{8230AC90-CDD2-4362-BFD7-296B6419D326}" dt="2024-01-30T10:07:48.717" v="16" actId="20577"/>
        <pc:sldMkLst>
          <pc:docMk/>
          <pc:sldMk cId="1872400943" sldId="256"/>
        </pc:sldMkLst>
      </pc:sldChg>
      <pc:sldChg chg="addSp delSp modSp mod setBg setClrOvrMap">
        <pc:chgData name="Sinan Eraslan" userId="421a04b2fa6dfc60" providerId="LiveId" clId="{8230AC90-CDD2-4362-BFD7-296B6419D326}" dt="2024-01-30T12:07:46.904" v="1056" actId="113"/>
        <pc:sldMkLst>
          <pc:docMk/>
          <pc:sldMk cId="3405452778" sldId="257"/>
        </pc:sldMkLst>
      </pc:sldChg>
      <pc:sldChg chg="addSp delSp modSp add mod setBg">
        <pc:chgData name="Sinan Eraslan" userId="421a04b2fa6dfc60" providerId="LiveId" clId="{8230AC90-CDD2-4362-BFD7-296B6419D326}" dt="2024-01-31T06:42:39.577" v="3015" actId="20577"/>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mod">
        <pc:chgData name="Sinan Eraslan" userId="421a04b2fa6dfc60" providerId="LiveId" clId="{8230AC90-CDD2-4362-BFD7-296B6419D326}" dt="2024-01-30T13:51:56.487" v="3009" actId="20577"/>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mod">
        <pc:chgData name="Sinan Eraslan" userId="421a04b2fa6dfc60" providerId="LiveId" clId="{8230AC90-CDD2-4362-BFD7-296B6419D326}" dt="2024-01-31T06:55:30.420" v="3021" actId="2057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mod">
        <pc:chgData name="Sinan Eraslan" userId="421a04b2fa6dfc60" providerId="LiveId" clId="{8230AC90-CDD2-4362-BFD7-296B6419D326}" dt="2024-01-31T12:28:51.890" v="3822" actId="114"/>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
        <pc:chgData name="Sinan Eraslan" userId="421a04b2fa6dfc60" providerId="LiveId" clId="{8230AC90-CDD2-4362-BFD7-296B6419D326}" dt="2024-01-30T11:11:16.759" v="68" actId="47"/>
        <pc:sldMkLst>
          <pc:docMk/>
          <pc:sldMk cId="3021289924" sldId="263"/>
        </pc:sldMkLst>
      </pc:sldChg>
      <pc:sldChg chg="del">
        <pc:chgData name="Sinan Eraslan" userId="421a04b2fa6dfc60" providerId="LiveId" clId="{8230AC90-CDD2-4362-BFD7-296B6419D326}" dt="2024-01-30T11:11:17.160" v="69" actId="47"/>
        <pc:sldMkLst>
          <pc:docMk/>
          <pc:sldMk cId="886428275" sldId="264"/>
        </pc:sldMkLst>
      </pc:sldChg>
      <pc:sldChg chg="del">
        <pc:chgData name="Sinan Eraslan" userId="421a04b2fa6dfc60" providerId="LiveId" clId="{8230AC90-CDD2-4362-BFD7-296B6419D326}" dt="2024-01-30T11:11:17.729" v="70" actId="47"/>
        <pc:sldMkLst>
          <pc:docMk/>
          <pc:sldMk cId="1371697397" sldId="265"/>
        </pc:sldMkLst>
      </pc:sldChg>
      <pc:sldChg chg="del">
        <pc:chgData name="Sinan Eraslan" userId="421a04b2fa6dfc60" providerId="LiveId" clId="{8230AC90-CDD2-4362-BFD7-296B6419D326}" dt="2024-01-30T11:11:18.630" v="71" actId="47"/>
        <pc:sldMkLst>
          <pc:docMk/>
          <pc:sldMk cId="4212203910" sldId="266"/>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
        <pc:chgData name="Sinan Eraslan" userId="421a04b2fa6dfc60" providerId="LiveId" clId="{8230AC90-CDD2-4362-BFD7-296B6419D326}" dt="2024-01-30T11:11:20.349" v="74" actId="47"/>
        <pc:sldMkLst>
          <pc:docMk/>
          <pc:sldMk cId="3151780948" sldId="269"/>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
        <pc:chgData name="Sinan Eraslan" userId="421a04b2fa6dfc60" providerId="LiveId" clId="{8230AC90-CDD2-4362-BFD7-296B6419D326}" dt="2024-01-30T11:11:23.140" v="79" actId="47"/>
        <pc:sldMkLst>
          <pc:docMk/>
          <pc:sldMk cId="3932834637"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a:p>
        </p:txBody>
      </p:sp>
    </p:spTree>
    <p:extLst>
      <p:ext uri="{BB962C8B-B14F-4D97-AF65-F5344CB8AC3E}">
        <p14:creationId xmlns:p14="http://schemas.microsoft.com/office/powerpoint/2010/main" val="127500225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805988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a:p>
        </p:txBody>
      </p:sp>
    </p:spTree>
    <p:extLst>
      <p:ext uri="{BB962C8B-B14F-4D97-AF65-F5344CB8AC3E}">
        <p14:creationId xmlns:p14="http://schemas.microsoft.com/office/powerpoint/2010/main" val="9100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305272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3625865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3775362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8570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664650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724655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203802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485724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414773408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9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dirty="0"/>
              <a:t>Mukavemet</a:t>
            </a:r>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a:solidFill>
                  <a:schemeClr val="bg1"/>
                </a:solidFill>
              </a:rPr>
              <a:t>Dr. Öğr. Üyesi Sinan Eraslan</a:t>
            </a:r>
          </a:p>
          <a:p>
            <a:r>
              <a:rPr lang="tr-TR">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14805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BD52-BB8E-2C70-0F40-CA37932994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D2B46-7C96-691D-9171-36F2B00F8B8E}"/>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2DC388-8185-835F-EA1A-179D4423D25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A0FF05E-B059-EFB8-4E21-E1475A973E59}"/>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FE257C7-9B8D-6E24-C21B-8A5841B7CD46}"/>
                  </a:ext>
                </a:extLst>
              </p:cNvPr>
              <p:cNvSpPr txBox="1"/>
              <p:nvPr/>
            </p:nvSpPr>
            <p:spPr>
              <a:xfrm>
                <a:off x="5337313" y="821849"/>
                <a:ext cx="6419546" cy="738664"/>
              </a:xfrm>
              <a:prstGeom prst="rect">
                <a:avLst/>
              </a:prstGeom>
              <a:noFill/>
            </p:spPr>
            <p:txBody>
              <a:bodyPr wrap="square">
                <a:spAutoFit/>
              </a:bodyPr>
              <a:lstStyle/>
              <a:p>
                <a:pPr algn="just"/>
                <a:r>
                  <a:rPr lang="tr-TR" sz="1400" dirty="0"/>
                  <a:t>Şekildeki gibi burulma momenti etkisi altında bulunan aynı malzemeden yapılmış kesitlerde çubuklara uygulanabilecek maksimum burulma momentlilerini hesaplayınız.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𝑒</m:t>
                        </m:r>
                      </m:sub>
                    </m:sSub>
                    <m:r>
                      <a:rPr lang="tr-TR" sz="1400" b="0" i="1" smtClean="0">
                        <a:latin typeface="Cambria Math" panose="02040503050406030204" pitchFamily="18" charset="0"/>
                      </a:rPr>
                      <m:t>=40 </m:t>
                    </m:r>
                    <m:r>
                      <a:rPr lang="tr-TR" sz="1400" b="0" i="1" smtClean="0">
                        <a:latin typeface="Cambria Math" panose="02040503050406030204" pitchFamily="18" charset="0"/>
                      </a:rPr>
                      <m:t>𝑀𝑃𝑎</m:t>
                    </m:r>
                  </m:oMath>
                </a14:m>
                <a:endParaRPr lang="tr-TR" sz="1400" dirty="0"/>
              </a:p>
            </p:txBody>
          </p:sp>
        </mc:Choice>
        <mc:Fallback xmlns="">
          <p:sp>
            <p:nvSpPr>
              <p:cNvPr id="4" name="TextBox 3">
                <a:extLst>
                  <a:ext uri="{FF2B5EF4-FFF2-40B4-BE49-F238E27FC236}">
                    <a16:creationId xmlns:a16="http://schemas.microsoft.com/office/drawing/2014/main" id="{5FE257C7-9B8D-6E24-C21B-8A5841B7CD46}"/>
                  </a:ext>
                </a:extLst>
              </p:cNvPr>
              <p:cNvSpPr txBox="1">
                <a:spLocks noRot="1" noChangeAspect="1" noMove="1" noResize="1" noEditPoints="1" noAdjustHandles="1" noChangeArrowheads="1" noChangeShapeType="1" noTextEdit="1"/>
              </p:cNvSpPr>
              <p:nvPr/>
            </p:nvSpPr>
            <p:spPr>
              <a:xfrm>
                <a:off x="5337313" y="821849"/>
                <a:ext cx="6419546" cy="738664"/>
              </a:xfrm>
              <a:prstGeom prst="rect">
                <a:avLst/>
              </a:prstGeom>
              <a:blipFill>
                <a:blip r:embed="rId2"/>
                <a:stretch>
                  <a:fillRect l="-285" t="-1653" r="-285"/>
                </a:stretch>
              </a:blipFill>
            </p:spPr>
            <p:txBody>
              <a:bodyPr/>
              <a:lstStyle/>
              <a:p>
                <a:r>
                  <a:rPr lang="en-GB">
                    <a:noFill/>
                  </a:rPr>
                  <a:t> </a:t>
                </a:r>
              </a:p>
            </p:txBody>
          </p:sp>
        </mc:Fallback>
      </mc:AlternateContent>
      <p:pic>
        <p:nvPicPr>
          <p:cNvPr id="18" name="Picture 17">
            <a:extLst>
              <a:ext uri="{FF2B5EF4-FFF2-40B4-BE49-F238E27FC236}">
                <a16:creationId xmlns:a16="http://schemas.microsoft.com/office/drawing/2014/main" id="{534FEFC4-18EC-AD48-17C0-B7694CF4B55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5701" y="821849"/>
            <a:ext cx="4914793" cy="2506604"/>
          </a:xfrm>
          <a:prstGeom prst="rect">
            <a:avLst/>
          </a:prstGeom>
          <a:noFill/>
        </p:spPr>
      </p:pic>
    </p:spTree>
    <p:extLst>
      <p:ext uri="{BB962C8B-B14F-4D97-AF65-F5344CB8AC3E}">
        <p14:creationId xmlns:p14="http://schemas.microsoft.com/office/powerpoint/2010/main" val="1206473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BD52-BB8E-2C70-0F40-CA37932994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D2B46-7C96-691D-9171-36F2B00F8B8E}"/>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2DC388-8185-835F-EA1A-179D4423D25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A0FF05E-B059-EFB8-4E21-E1475A973E59}"/>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FE257C7-9B8D-6E24-C21B-8A5841B7CD46}"/>
                  </a:ext>
                </a:extLst>
              </p:cNvPr>
              <p:cNvSpPr txBox="1"/>
              <p:nvPr/>
            </p:nvSpPr>
            <p:spPr>
              <a:xfrm>
                <a:off x="3155125" y="981647"/>
                <a:ext cx="8784614" cy="738664"/>
              </a:xfrm>
              <a:prstGeom prst="rect">
                <a:avLst/>
              </a:prstGeom>
              <a:noFill/>
            </p:spPr>
            <p:txBody>
              <a:bodyPr wrap="square">
                <a:spAutoFit/>
              </a:bodyPr>
              <a:lstStyle/>
              <a:p>
                <a:pPr algn="just"/>
                <a:r>
                  <a:rPr lang="tr-TR" sz="1400"/>
                  <a:t>Şekildeki gibi bir T kesitte birim dönme açısı </a:t>
                </a:r>
                <a14:m>
                  <m:oMath xmlns:m="http://schemas.openxmlformats.org/officeDocument/2006/math">
                    <m:r>
                      <a:rPr lang="tr-TR" sz="1400" b="0" i="1" smtClean="0">
                        <a:latin typeface="Cambria Math" panose="02040503050406030204" pitchFamily="18" charset="0"/>
                        <a:ea typeface="Cambria Math" panose="02040503050406030204" pitchFamily="18" charset="0"/>
                      </a:rPr>
                      <m:t>𝜔</m:t>
                    </m:r>
                    <m:r>
                      <a:rPr lang="tr-TR" sz="1400" i="1">
                        <a:latin typeface="Cambria Math" panose="02040503050406030204" pitchFamily="18" charset="0"/>
                      </a:rPr>
                      <m:t>=</m:t>
                    </m:r>
                    <m:r>
                      <a:rPr lang="tr-TR" sz="1400" b="0" i="1" smtClean="0">
                        <a:latin typeface="Cambria Math" panose="02040503050406030204" pitchFamily="18" charset="0"/>
                      </a:rPr>
                      <m:t>0.001 </m:t>
                    </m:r>
                    <m:r>
                      <a:rPr lang="tr-TR" sz="1400" b="0" i="1" smtClean="0">
                        <a:latin typeface="Cambria Math" panose="02040503050406030204" pitchFamily="18" charset="0"/>
                      </a:rPr>
                      <m:t>𝑟𝑎𝑑</m:t>
                    </m:r>
                    <m:r>
                      <a:rPr lang="tr-TR" sz="1400" b="0" i="1" smtClean="0">
                        <a:latin typeface="Cambria Math" panose="02040503050406030204" pitchFamily="18" charset="0"/>
                      </a:rPr>
                      <m:t>/</m:t>
                    </m:r>
                    <m:r>
                      <a:rPr lang="tr-TR" sz="1400" b="0" i="1" smtClean="0">
                        <a:latin typeface="Cambria Math" panose="02040503050406030204" pitchFamily="18" charset="0"/>
                      </a:rPr>
                      <m:t>𝑠</m:t>
                    </m:r>
                  </m:oMath>
                </a14:m>
                <a:r>
                  <a:rPr lang="tr-TR" sz="1400"/>
                  <a:t> ile sınırlandırılmıştır. </a:t>
                </a:r>
              </a:p>
              <a:p>
                <a:pPr algn="just"/>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ea typeface="Cambria Math" panose="02040503050406030204" pitchFamily="18" charset="0"/>
                          </a:rPr>
                          <m:t>𝑒</m:t>
                        </m:r>
                      </m:sub>
                    </m:sSub>
                    <m:r>
                      <a:rPr lang="tr-TR" sz="1400" i="1">
                        <a:latin typeface="Cambria Math" panose="02040503050406030204" pitchFamily="18" charset="0"/>
                      </a:rPr>
                      <m:t>=</m:t>
                    </m:r>
                    <m:r>
                      <a:rPr lang="tr-TR" sz="1400" b="0" i="1" smtClean="0">
                        <a:latin typeface="Cambria Math" panose="02040503050406030204" pitchFamily="18" charset="0"/>
                      </a:rPr>
                      <m:t>7</m:t>
                    </m:r>
                    <m:r>
                      <a:rPr lang="tr-TR" sz="1400" i="1">
                        <a:latin typeface="Cambria Math" panose="02040503050406030204" pitchFamily="18" charset="0"/>
                      </a:rPr>
                      <m:t>0 </m:t>
                    </m:r>
                    <m:r>
                      <a:rPr lang="tr-TR" sz="1400" i="1">
                        <a:latin typeface="Cambria Math" panose="02040503050406030204" pitchFamily="18" charset="0"/>
                      </a:rPr>
                      <m:t>𝑀𝑃𝑎</m:t>
                    </m:r>
                    <m:r>
                      <a:rPr lang="tr-TR" sz="1400" i="1">
                        <a:latin typeface="Cambria Math" panose="02040503050406030204" pitchFamily="18" charset="0"/>
                      </a:rPr>
                      <m:t> </m:t>
                    </m:r>
                  </m:oMath>
                </a14:m>
                <a:r>
                  <a:rPr lang="tr-TR" sz="1400"/>
                  <a:t>ve </a:t>
                </a:r>
                <a14:m>
                  <m:oMath xmlns:m="http://schemas.openxmlformats.org/officeDocument/2006/math">
                    <m:r>
                      <a:rPr lang="tr-TR" sz="1400" b="0" i="1" smtClean="0">
                        <a:latin typeface="Cambria Math" panose="02040503050406030204" pitchFamily="18" charset="0"/>
                      </a:rPr>
                      <m:t>𝐺</m:t>
                    </m:r>
                    <m:r>
                      <a:rPr lang="tr-TR" sz="1400" i="1">
                        <a:latin typeface="Cambria Math" panose="02040503050406030204" pitchFamily="18" charset="0"/>
                      </a:rPr>
                      <m:t>=</m:t>
                    </m:r>
                    <m:r>
                      <a:rPr lang="tr-TR" sz="1400" b="0" i="1" smtClean="0">
                        <a:latin typeface="Cambria Math" panose="02040503050406030204" pitchFamily="18" charset="0"/>
                      </a:rPr>
                      <m:t>80</m:t>
                    </m:r>
                    <m:r>
                      <a:rPr lang="tr-TR" sz="1400" i="1">
                        <a:latin typeface="Cambria Math" panose="02040503050406030204" pitchFamily="18" charset="0"/>
                      </a:rPr>
                      <m:t> </m:t>
                    </m:r>
                    <m:r>
                      <a:rPr lang="tr-TR" sz="1400" b="0" i="1" smtClean="0">
                        <a:latin typeface="Cambria Math" panose="02040503050406030204" pitchFamily="18" charset="0"/>
                      </a:rPr>
                      <m:t>𝐺</m:t>
                    </m:r>
                    <m:r>
                      <a:rPr lang="tr-TR" sz="1400" i="1">
                        <a:latin typeface="Cambria Math" panose="02040503050406030204" pitchFamily="18" charset="0"/>
                      </a:rPr>
                      <m:t>𝑃𝑎</m:t>
                    </m:r>
                    <m:r>
                      <a:rPr lang="tr-TR" sz="1400" i="1">
                        <a:latin typeface="Cambria Math" panose="02040503050406030204" pitchFamily="18" charset="0"/>
                      </a:rPr>
                      <m:t> </m:t>
                    </m:r>
                  </m:oMath>
                </a14:m>
                <a:r>
                  <a:rPr lang="tr-TR" sz="1400"/>
                  <a:t>olduğuna göre kesitin taşıyabileceği maksimum burulma momentini hesaplayınız.  </a:t>
                </a:r>
              </a:p>
              <a:p>
                <a:pPr algn="just"/>
                <a14:m>
                  <m:oMath xmlns:m="http://schemas.openxmlformats.org/officeDocument/2006/math">
                    <m:sSub>
                      <m:sSubPr>
                        <m:ctrlPr>
                          <a:rPr lang="tr-TR" sz="1400" i="1" smtClean="0">
                            <a:latin typeface="Cambria Math" panose="02040503050406030204" pitchFamily="18" charset="0"/>
                          </a:rPr>
                        </m:ctrlPr>
                      </m:sSubPr>
                      <m:e>
                        <m:r>
                          <a:rPr lang="tr-TR" sz="1400" b="0" i="1" smtClean="0">
                            <a:latin typeface="Cambria Math" panose="02040503050406030204" pitchFamily="18" charset="0"/>
                          </a:rPr>
                          <m:t>h</m:t>
                        </m:r>
                      </m:e>
                      <m:sub>
                        <m:r>
                          <a:rPr lang="tr-TR" sz="1400" b="0" i="1" smtClean="0">
                            <a:latin typeface="Cambria Math" panose="02040503050406030204" pitchFamily="18" charset="0"/>
                            <a:ea typeface="Cambria Math" panose="02040503050406030204" pitchFamily="18" charset="0"/>
                          </a:rPr>
                          <m:t>1</m:t>
                        </m:r>
                      </m:sub>
                    </m:sSub>
                    <m:r>
                      <a:rPr lang="tr-TR" sz="1400" b="0" i="1" smtClean="0">
                        <a:latin typeface="Cambria Math" panose="02040503050406030204" pitchFamily="18" charset="0"/>
                      </a:rPr>
                      <m:t>=150 </m:t>
                    </m:r>
                    <m:r>
                      <a:rPr lang="tr-TR" sz="1400" b="0" i="1" smtClean="0">
                        <a:latin typeface="Cambria Math" panose="02040503050406030204" pitchFamily="18" charset="0"/>
                      </a:rPr>
                      <m:t>𝑚𝑚</m:t>
                    </m:r>
                  </m:oMath>
                </a14:m>
                <a:r>
                  <a:rPr lang="tr-TR" sz="1400"/>
                  <a:t>,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h</m:t>
                        </m:r>
                      </m:e>
                      <m:sub>
                        <m:r>
                          <a:rPr lang="tr-TR" sz="1400" b="0" i="1" smtClean="0">
                            <a:latin typeface="Cambria Math" panose="02040503050406030204" pitchFamily="18" charset="0"/>
                          </a:rPr>
                          <m:t>2</m:t>
                        </m:r>
                      </m:sub>
                    </m:sSub>
                    <m:r>
                      <a:rPr lang="tr-TR" sz="1400" i="1">
                        <a:latin typeface="Cambria Math" panose="02040503050406030204" pitchFamily="18" charset="0"/>
                      </a:rPr>
                      <m:t>=1</m:t>
                    </m:r>
                    <m:r>
                      <a:rPr lang="tr-TR" sz="1400" b="0" i="1" smtClean="0">
                        <a:latin typeface="Cambria Math" panose="02040503050406030204" pitchFamily="18" charset="0"/>
                      </a:rPr>
                      <m:t>2</m:t>
                    </m:r>
                    <m:r>
                      <a:rPr lang="tr-TR" sz="1400" i="1">
                        <a:latin typeface="Cambria Math" panose="02040503050406030204" pitchFamily="18" charset="0"/>
                      </a:rPr>
                      <m:t>0 </m:t>
                    </m:r>
                    <m:r>
                      <a:rPr lang="tr-TR" sz="1400" i="1">
                        <a:latin typeface="Cambria Math" panose="02040503050406030204" pitchFamily="18" charset="0"/>
                      </a:rPr>
                      <m:t>𝑚𝑚</m:t>
                    </m:r>
                  </m:oMath>
                </a14:m>
                <a:r>
                  <a:rPr lang="tr-TR" sz="1400"/>
                  <a:t>, </a:t>
                </a:r>
                <a14:m>
                  <m:oMath xmlns:m="http://schemas.openxmlformats.org/officeDocument/2006/math">
                    <m:sSub>
                      <m:sSubPr>
                        <m:ctrlPr>
                          <a:rPr lang="tr-TR" sz="1400" i="1">
                            <a:latin typeface="Cambria Math" panose="02040503050406030204" pitchFamily="18" charset="0"/>
                          </a:rPr>
                        </m:ctrlPr>
                      </m:sSubPr>
                      <m:e>
                        <m:r>
                          <a:rPr lang="tr-TR" sz="1400" b="0" i="1" smtClean="0">
                            <a:latin typeface="Cambria Math" panose="02040503050406030204" pitchFamily="18" charset="0"/>
                          </a:rPr>
                          <m:t>𝑡</m:t>
                        </m:r>
                      </m:e>
                      <m:sub>
                        <m:r>
                          <a:rPr lang="tr-TR" sz="1400" i="1">
                            <a:latin typeface="Cambria Math" panose="02040503050406030204" pitchFamily="18" charset="0"/>
                            <a:ea typeface="Cambria Math" panose="02040503050406030204" pitchFamily="18" charset="0"/>
                          </a:rPr>
                          <m:t>1</m:t>
                        </m:r>
                      </m:sub>
                    </m:sSub>
                    <m:r>
                      <a:rPr lang="tr-TR" sz="1400" i="1">
                        <a:latin typeface="Cambria Math" panose="02040503050406030204" pitchFamily="18" charset="0"/>
                      </a:rPr>
                      <m:t>=10 </m:t>
                    </m:r>
                    <m:r>
                      <a:rPr lang="tr-TR" sz="1400" i="1">
                        <a:latin typeface="Cambria Math" panose="02040503050406030204" pitchFamily="18" charset="0"/>
                      </a:rPr>
                      <m:t>𝑚𝑚</m:t>
                    </m:r>
                  </m:oMath>
                </a14:m>
                <a:r>
                  <a:rPr lang="tr-TR" sz="1400"/>
                  <a:t>, </a:t>
                </a:r>
                <a14:m>
                  <m:oMath xmlns:m="http://schemas.openxmlformats.org/officeDocument/2006/math">
                    <m:sSub>
                      <m:sSubPr>
                        <m:ctrlPr>
                          <a:rPr lang="tr-TR" sz="1400" i="1">
                            <a:latin typeface="Cambria Math" panose="02040503050406030204" pitchFamily="18" charset="0"/>
                          </a:rPr>
                        </m:ctrlPr>
                      </m:sSubPr>
                      <m:e>
                        <m:r>
                          <a:rPr lang="tr-TR" sz="1400" b="0" i="1" smtClean="0">
                            <a:latin typeface="Cambria Math" panose="02040503050406030204" pitchFamily="18" charset="0"/>
                          </a:rPr>
                          <m:t>𝑡</m:t>
                        </m:r>
                      </m:e>
                      <m:sub>
                        <m:r>
                          <a:rPr lang="tr-TR" sz="1400" b="0" i="1" smtClean="0">
                            <a:latin typeface="Cambria Math" panose="02040503050406030204" pitchFamily="18" charset="0"/>
                          </a:rPr>
                          <m:t>2</m:t>
                        </m:r>
                      </m:sub>
                    </m:sSub>
                    <m:r>
                      <a:rPr lang="tr-TR" sz="1400" i="1">
                        <a:latin typeface="Cambria Math" panose="02040503050406030204" pitchFamily="18" charset="0"/>
                      </a:rPr>
                      <m:t>=1</m:t>
                    </m:r>
                    <m:r>
                      <a:rPr lang="tr-TR" sz="1400" b="0" i="1" smtClean="0">
                        <a:latin typeface="Cambria Math" panose="02040503050406030204" pitchFamily="18" charset="0"/>
                      </a:rPr>
                      <m:t>2</m:t>
                    </m:r>
                    <m:r>
                      <a:rPr lang="tr-TR" sz="1400" i="1">
                        <a:latin typeface="Cambria Math" panose="02040503050406030204" pitchFamily="18" charset="0"/>
                      </a:rPr>
                      <m:t> </m:t>
                    </m:r>
                    <m:r>
                      <a:rPr lang="tr-TR" sz="1400" i="1">
                        <a:latin typeface="Cambria Math" panose="02040503050406030204" pitchFamily="18" charset="0"/>
                      </a:rPr>
                      <m:t>𝑚𝑚</m:t>
                    </m:r>
                  </m:oMath>
                </a14:m>
                <a:r>
                  <a:rPr lang="tr-TR" sz="1400"/>
                  <a:t>.  (694867 </a:t>
                </a:r>
                <a:r>
                  <a:rPr lang="tr-TR" sz="1400" err="1"/>
                  <a:t>Nmm</a:t>
                </a:r>
                <a:r>
                  <a:rPr lang="tr-TR" sz="1400"/>
                  <a:t>)</a:t>
                </a:r>
              </a:p>
            </p:txBody>
          </p:sp>
        </mc:Choice>
        <mc:Fallback xmlns="">
          <p:sp>
            <p:nvSpPr>
              <p:cNvPr id="4" name="TextBox 3">
                <a:extLst>
                  <a:ext uri="{FF2B5EF4-FFF2-40B4-BE49-F238E27FC236}">
                    <a16:creationId xmlns:a16="http://schemas.microsoft.com/office/drawing/2014/main" id="{5FE257C7-9B8D-6E24-C21B-8A5841B7CD46}"/>
                  </a:ext>
                </a:extLst>
              </p:cNvPr>
              <p:cNvSpPr txBox="1">
                <a:spLocks noRot="1" noChangeAspect="1" noMove="1" noResize="1" noEditPoints="1" noAdjustHandles="1" noChangeArrowheads="1" noChangeShapeType="1" noTextEdit="1"/>
              </p:cNvSpPr>
              <p:nvPr/>
            </p:nvSpPr>
            <p:spPr>
              <a:xfrm>
                <a:off x="3155125" y="981647"/>
                <a:ext cx="8784614" cy="738664"/>
              </a:xfrm>
              <a:prstGeom prst="rect">
                <a:avLst/>
              </a:prstGeom>
              <a:blipFill>
                <a:blip r:embed="rId2"/>
                <a:stretch>
                  <a:fillRect l="-208" t="-1653" b="-8264"/>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FBFDF29A-0DE2-E782-746D-EE7E01D6F4CF}"/>
              </a:ext>
            </a:extLst>
          </p:cNvPr>
          <p:cNvPicPr>
            <a:picLocks noChangeAspect="1"/>
          </p:cNvPicPr>
          <p:nvPr/>
        </p:nvPicPr>
        <p:blipFill rotWithShape="1">
          <a:blip r:embed="rId3"/>
          <a:srcRect l="17843" t="29773" r="17459" b="30874"/>
          <a:stretch/>
        </p:blipFill>
        <p:spPr>
          <a:xfrm>
            <a:off x="387843" y="905522"/>
            <a:ext cx="2494626" cy="2698812"/>
          </a:xfrm>
          <a:prstGeom prst="rect">
            <a:avLst/>
          </a:prstGeom>
          <a:ln>
            <a:solidFill>
              <a:schemeClr val="tx1"/>
            </a:solidFill>
          </a:ln>
        </p:spPr>
      </p:pic>
    </p:spTree>
    <p:extLst>
      <p:ext uri="{BB962C8B-B14F-4D97-AF65-F5344CB8AC3E}">
        <p14:creationId xmlns:p14="http://schemas.microsoft.com/office/powerpoint/2010/main" val="2555533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1" y="0"/>
            <a:ext cx="8460420" cy="577049"/>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Burulmada Bağları Nedeniyle Statikçe Belirsiz Problemler</a:t>
            </a:r>
            <a:endParaRPr lang="en-US" sz="1400" dirty="0">
              <a:solidFill>
                <a:schemeClr val="tx2"/>
              </a:solidFill>
              <a:latin typeface="+mj-lt"/>
              <a:ea typeface="+mj-ea"/>
              <a:cs typeface="+mj-cs"/>
            </a:endParaRPr>
          </a:p>
        </p:txBody>
      </p:sp>
      <p:sp>
        <p:nvSpPr>
          <p:cNvPr id="4" name="TextBox 3">
            <a:extLst>
              <a:ext uri="{FF2B5EF4-FFF2-40B4-BE49-F238E27FC236}">
                <a16:creationId xmlns:a16="http://schemas.microsoft.com/office/drawing/2014/main" id="{9DB2ADFB-3B1B-66DF-B6AE-E03338E66288}"/>
              </a:ext>
            </a:extLst>
          </p:cNvPr>
          <p:cNvSpPr txBox="1"/>
          <p:nvPr/>
        </p:nvSpPr>
        <p:spPr>
          <a:xfrm>
            <a:off x="387843" y="821849"/>
            <a:ext cx="11551896" cy="646331"/>
          </a:xfrm>
          <a:prstGeom prst="rect">
            <a:avLst/>
          </a:prstGeom>
          <a:noFill/>
        </p:spPr>
        <p:txBody>
          <a:bodyPr wrap="square">
            <a:spAutoFit/>
          </a:bodyPr>
          <a:lstStyle/>
          <a:p>
            <a:pPr algn="just"/>
            <a:r>
              <a:rPr lang="tr-TR" sz="1800" dirty="0"/>
              <a:t>Statikçe belirsiz sistemlerde burulma durumu yaygın bir problemdir. Statikçe belirsiz sistemlerde denge denklemleri sistemi çözmek için yetersizdir. Ekstra sahip olunan bir uygunluk şartı ve süperpozisyon yöntemi kullanılarak sistem çözülür.</a:t>
            </a:r>
          </a:p>
        </p:txBody>
      </p:sp>
      <p:pic>
        <p:nvPicPr>
          <p:cNvPr id="9" name="Picture 8">
            <a:extLst>
              <a:ext uri="{FF2B5EF4-FFF2-40B4-BE49-F238E27FC236}">
                <a16:creationId xmlns:a16="http://schemas.microsoft.com/office/drawing/2014/main" id="{FCB67424-D013-FEF2-F1F5-6983D59C65B2}"/>
              </a:ext>
            </a:extLst>
          </p:cNvPr>
          <p:cNvPicPr>
            <a:picLocks noChangeAspect="1"/>
          </p:cNvPicPr>
          <p:nvPr/>
        </p:nvPicPr>
        <p:blipFill rotWithShape="1">
          <a:blip r:embed="rId2"/>
          <a:srcRect l="4667" t="30467" r="10394" b="21769"/>
          <a:stretch/>
        </p:blipFill>
        <p:spPr>
          <a:xfrm>
            <a:off x="643812" y="3466353"/>
            <a:ext cx="3275046" cy="3275644"/>
          </a:xfrm>
          <a:prstGeom prst="rect">
            <a:avLst/>
          </a:prstGeom>
          <a:ln>
            <a:solidFill>
              <a:schemeClr val="tx1"/>
            </a:solidFill>
          </a:ln>
        </p:spPr>
      </p:pic>
      <p:pic>
        <p:nvPicPr>
          <p:cNvPr id="10" name="Picture 9">
            <a:extLst>
              <a:ext uri="{FF2B5EF4-FFF2-40B4-BE49-F238E27FC236}">
                <a16:creationId xmlns:a16="http://schemas.microsoft.com/office/drawing/2014/main" id="{496186F3-E411-A948-678D-75CA4424809B}"/>
              </a:ext>
            </a:extLst>
          </p:cNvPr>
          <p:cNvPicPr>
            <a:picLocks noChangeAspect="1"/>
          </p:cNvPicPr>
          <p:nvPr/>
        </p:nvPicPr>
        <p:blipFill>
          <a:blip r:embed="rId3"/>
          <a:stretch>
            <a:fillRect/>
          </a:stretch>
        </p:blipFill>
        <p:spPr>
          <a:xfrm>
            <a:off x="851808" y="1658887"/>
            <a:ext cx="2859055" cy="1732761"/>
          </a:xfrm>
          <a:prstGeom prst="rect">
            <a:avLst/>
          </a:prstGeom>
          <a:ln>
            <a:solidFill>
              <a:schemeClr val="tx1"/>
            </a:solidFill>
          </a:ln>
        </p:spPr>
      </p:pic>
      <p:sp>
        <p:nvSpPr>
          <p:cNvPr id="12" name="TextBox 11">
            <a:extLst>
              <a:ext uri="{FF2B5EF4-FFF2-40B4-BE49-F238E27FC236}">
                <a16:creationId xmlns:a16="http://schemas.microsoft.com/office/drawing/2014/main" id="{6820033E-FC99-DEFF-EB9D-0C9036F0694C}"/>
              </a:ext>
            </a:extLst>
          </p:cNvPr>
          <p:cNvSpPr txBox="1"/>
          <p:nvPr/>
        </p:nvSpPr>
        <p:spPr>
          <a:xfrm>
            <a:off x="4356717" y="1799280"/>
            <a:ext cx="7583022" cy="646331"/>
          </a:xfrm>
          <a:prstGeom prst="rect">
            <a:avLst/>
          </a:prstGeom>
          <a:noFill/>
        </p:spPr>
        <p:txBody>
          <a:bodyPr wrap="square">
            <a:spAutoFit/>
          </a:bodyPr>
          <a:lstStyle/>
          <a:p>
            <a:pPr algn="just"/>
            <a:r>
              <a:rPr lang="tr-TR" sz="1800" dirty="0"/>
              <a:t>Statikçe belirsiz sistemlerde amaç mesnet tepkilerini bularak burulma moment diyagramını çizmek ve gerekli burulma problemini çözmektir. </a:t>
            </a:r>
          </a:p>
        </p:txBody>
      </p:sp>
      <p:sp>
        <p:nvSpPr>
          <p:cNvPr id="15" name="TextBox 14">
            <a:extLst>
              <a:ext uri="{FF2B5EF4-FFF2-40B4-BE49-F238E27FC236}">
                <a16:creationId xmlns:a16="http://schemas.microsoft.com/office/drawing/2014/main" id="{D5D228A3-0EF1-10DF-768B-78450909A35E}"/>
              </a:ext>
            </a:extLst>
          </p:cNvPr>
          <p:cNvSpPr txBox="1"/>
          <p:nvPr/>
        </p:nvSpPr>
        <p:spPr>
          <a:xfrm>
            <a:off x="4356717" y="3143187"/>
            <a:ext cx="7583022" cy="369332"/>
          </a:xfrm>
          <a:prstGeom prst="rect">
            <a:avLst/>
          </a:prstGeom>
          <a:noFill/>
        </p:spPr>
        <p:txBody>
          <a:bodyPr wrap="square">
            <a:spAutoFit/>
          </a:bodyPr>
          <a:lstStyle/>
          <a:p>
            <a:pPr algn="just"/>
            <a:r>
              <a:rPr lang="tr-TR" sz="1800" dirty="0"/>
              <a:t>B mesnedi kaldırılıp M</a:t>
            </a:r>
            <a:r>
              <a:rPr lang="tr-TR" sz="1800" baseline="-25000" dirty="0"/>
              <a:t>B</a:t>
            </a:r>
            <a:r>
              <a:rPr lang="tr-TR" sz="1800" dirty="0"/>
              <a:t> mesnet reaksiyonu dış moment olarak etki ettirilebilir. </a:t>
            </a:r>
          </a:p>
        </p:txBody>
      </p:sp>
      <p:pic>
        <p:nvPicPr>
          <p:cNvPr id="16" name="Picture 15">
            <a:extLst>
              <a:ext uri="{FF2B5EF4-FFF2-40B4-BE49-F238E27FC236}">
                <a16:creationId xmlns:a16="http://schemas.microsoft.com/office/drawing/2014/main" id="{BAE178DF-0DA6-5955-3F15-B6D988436E0A}"/>
              </a:ext>
            </a:extLst>
          </p:cNvPr>
          <p:cNvPicPr>
            <a:picLocks noChangeAspect="1"/>
          </p:cNvPicPr>
          <p:nvPr/>
        </p:nvPicPr>
        <p:blipFill rotWithShape="1">
          <a:blip r:embed="rId4"/>
          <a:srcRect l="10959" t="45511" r="7247" b="47764"/>
          <a:stretch/>
        </p:blipFill>
        <p:spPr>
          <a:xfrm>
            <a:off x="6883545" y="3933096"/>
            <a:ext cx="3153747" cy="461196"/>
          </a:xfrm>
          <a:prstGeom prst="rect">
            <a:avLst/>
          </a:prstGeom>
          <a:ln>
            <a:solidFill>
              <a:schemeClr val="tx1"/>
            </a:solidFill>
          </a:ln>
        </p:spPr>
      </p:pic>
      <p:pic>
        <p:nvPicPr>
          <p:cNvPr id="17" name="Picture 16">
            <a:extLst>
              <a:ext uri="{FF2B5EF4-FFF2-40B4-BE49-F238E27FC236}">
                <a16:creationId xmlns:a16="http://schemas.microsoft.com/office/drawing/2014/main" id="{B89B70F8-BAD0-8868-6954-38F4A7413D6D}"/>
              </a:ext>
            </a:extLst>
          </p:cNvPr>
          <p:cNvPicPr>
            <a:picLocks noChangeAspect="1"/>
          </p:cNvPicPr>
          <p:nvPr/>
        </p:nvPicPr>
        <p:blipFill rotWithShape="1">
          <a:blip r:embed="rId5"/>
          <a:srcRect l="16231" t="37023" r="29662" b="54488"/>
          <a:stretch/>
        </p:blipFill>
        <p:spPr>
          <a:xfrm>
            <a:off x="7417292" y="5474155"/>
            <a:ext cx="2086252" cy="582147"/>
          </a:xfrm>
          <a:prstGeom prst="rect">
            <a:avLst/>
          </a:prstGeom>
          <a:ln>
            <a:solidFill>
              <a:schemeClr val="tx1"/>
            </a:solidFill>
          </a:ln>
        </p:spPr>
      </p:pic>
      <p:sp>
        <p:nvSpPr>
          <p:cNvPr id="19" name="TextBox 18">
            <a:extLst>
              <a:ext uri="{FF2B5EF4-FFF2-40B4-BE49-F238E27FC236}">
                <a16:creationId xmlns:a16="http://schemas.microsoft.com/office/drawing/2014/main" id="{AD3653BD-F7A1-41C6-5532-9AE136C13ED9}"/>
              </a:ext>
            </a:extLst>
          </p:cNvPr>
          <p:cNvSpPr txBox="1"/>
          <p:nvPr/>
        </p:nvSpPr>
        <p:spPr>
          <a:xfrm>
            <a:off x="4433353" y="4681901"/>
            <a:ext cx="7370803" cy="646331"/>
          </a:xfrm>
          <a:prstGeom prst="rect">
            <a:avLst/>
          </a:prstGeom>
          <a:noFill/>
        </p:spPr>
        <p:txBody>
          <a:bodyPr wrap="square">
            <a:spAutoFit/>
          </a:bodyPr>
          <a:lstStyle/>
          <a:p>
            <a:pPr algn="just"/>
            <a:r>
              <a:rPr lang="tr-TR" sz="1800" dirty="0"/>
              <a:t>Uygunluk şartı ise B ve A mesnetlerinin birbirlerine göre dönmesinin sıfır olmasıdır. </a:t>
            </a:r>
          </a:p>
        </p:txBody>
      </p:sp>
    </p:spTree>
    <p:extLst>
      <p:ext uri="{BB962C8B-B14F-4D97-AF65-F5344CB8AC3E}">
        <p14:creationId xmlns:p14="http://schemas.microsoft.com/office/powerpoint/2010/main" val="2375741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2432482"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8A9D4D7-B2A2-E658-EB5A-438676018AF5}"/>
                  </a:ext>
                </a:extLst>
              </p:cNvPr>
              <p:cNvSpPr txBox="1"/>
              <p:nvPr/>
            </p:nvSpPr>
            <p:spPr>
              <a:xfrm>
                <a:off x="4110167" y="839720"/>
                <a:ext cx="7904672" cy="923330"/>
              </a:xfrm>
              <a:prstGeom prst="rect">
                <a:avLst/>
              </a:prstGeom>
              <a:noFill/>
            </p:spPr>
            <p:txBody>
              <a:bodyPr wrap="square">
                <a:spAutoFit/>
              </a:bodyPr>
              <a:lstStyle/>
              <a:p>
                <a:pPr algn="just"/>
                <a:r>
                  <a:rPr lang="tr-TR" dirty="0"/>
                  <a:t>Şekildeki statikçe belirsiz burulma çubuğunda </a:t>
                </a:r>
                <a:r>
                  <a:rPr lang="tr-TR" dirty="0" err="1"/>
                  <a:t>Mz</a:t>
                </a:r>
                <a:r>
                  <a:rPr lang="tr-TR" dirty="0"/>
                  <a:t>=2 </a:t>
                </a:r>
                <a:r>
                  <a:rPr lang="tr-TR" dirty="0" err="1"/>
                  <a:t>kNm</a:t>
                </a:r>
                <a:r>
                  <a:rPr lang="tr-TR" dirty="0"/>
                  <a:t> ve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a:rPr lang="tr-TR" b="0" i="1" smtClean="0">
                            <a:latin typeface="Cambria Math" panose="02040503050406030204" pitchFamily="18" charset="0"/>
                          </a:rPr>
                          <m:t>𝑒𝑚</m:t>
                        </m:r>
                      </m:sub>
                    </m:sSub>
                    <m:r>
                      <a:rPr lang="tr-TR" b="0" i="1" smtClean="0">
                        <a:latin typeface="Cambria Math" panose="02040503050406030204" pitchFamily="18" charset="0"/>
                      </a:rPr>
                      <m:t>=90 </m:t>
                    </m:r>
                    <m:r>
                      <a:rPr lang="tr-TR" b="0" i="1" smtClean="0">
                        <a:latin typeface="Cambria Math" panose="02040503050406030204" pitchFamily="18" charset="0"/>
                      </a:rPr>
                      <m:t>𝑘𝑁</m:t>
                    </m:r>
                    <m:r>
                      <a:rPr lang="tr-TR" b="0" i="1" smtClean="0">
                        <a:latin typeface="Cambria Math" panose="02040503050406030204" pitchFamily="18" charset="0"/>
                      </a:rPr>
                      <m:t>/</m:t>
                    </m:r>
                    <m:sSup>
                      <m:sSupPr>
                        <m:ctrlPr>
                          <a:rPr lang="tr-TR" b="0" i="1" smtClean="0">
                            <a:latin typeface="Cambria Math" panose="02040503050406030204" pitchFamily="18" charset="0"/>
                          </a:rPr>
                        </m:ctrlPr>
                      </m:sSupPr>
                      <m:e>
                        <m:r>
                          <a:rPr lang="tr-TR" i="1">
                            <a:latin typeface="Cambria Math" panose="02040503050406030204" pitchFamily="18" charset="0"/>
                          </a:rPr>
                          <m:t>𝑐𝑚</m:t>
                        </m:r>
                      </m:e>
                      <m:sup>
                        <m:r>
                          <a:rPr lang="tr-TR" b="0" i="1" smtClean="0">
                            <a:latin typeface="Cambria Math" panose="02040503050406030204" pitchFamily="18" charset="0"/>
                          </a:rPr>
                          <m:t>2</m:t>
                        </m:r>
                      </m:sup>
                    </m:sSup>
                  </m:oMath>
                </a14:m>
                <a:r>
                  <a:rPr lang="tr-TR" sz="1800" dirty="0"/>
                  <a:t> olarak biliniyor. Çubuğun yüklemeyi emniyetle taşıyabilmesi için d boyutunun en küçük değeri ne olmalıdır. </a:t>
                </a:r>
              </a:p>
            </p:txBody>
          </p:sp>
        </mc:Choice>
        <mc:Fallback xmlns="">
          <p:sp>
            <p:nvSpPr>
              <p:cNvPr id="8" name="TextBox 7">
                <a:extLst>
                  <a:ext uri="{FF2B5EF4-FFF2-40B4-BE49-F238E27FC236}">
                    <a16:creationId xmlns:a16="http://schemas.microsoft.com/office/drawing/2014/main" id="{08A9D4D7-B2A2-E658-EB5A-438676018AF5}"/>
                  </a:ext>
                </a:extLst>
              </p:cNvPr>
              <p:cNvSpPr txBox="1">
                <a:spLocks noRot="1" noChangeAspect="1" noMove="1" noResize="1" noEditPoints="1" noAdjustHandles="1" noChangeArrowheads="1" noChangeShapeType="1" noTextEdit="1"/>
              </p:cNvSpPr>
              <p:nvPr/>
            </p:nvSpPr>
            <p:spPr>
              <a:xfrm>
                <a:off x="4110167" y="839720"/>
                <a:ext cx="7904672" cy="923330"/>
              </a:xfrm>
              <a:prstGeom prst="rect">
                <a:avLst/>
              </a:prstGeom>
              <a:blipFill>
                <a:blip r:embed="rId2"/>
                <a:stretch>
                  <a:fillRect l="-617" t="-4636" r="-694" b="-9934"/>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B22A5816-CAA9-98DB-240D-594D3FF7B74D}"/>
              </a:ext>
            </a:extLst>
          </p:cNvPr>
          <p:cNvPicPr>
            <a:picLocks noChangeAspect="1"/>
          </p:cNvPicPr>
          <p:nvPr/>
        </p:nvPicPr>
        <p:blipFill>
          <a:blip r:embed="rId3"/>
          <a:stretch>
            <a:fillRect/>
          </a:stretch>
        </p:blipFill>
        <p:spPr>
          <a:xfrm>
            <a:off x="177161" y="926755"/>
            <a:ext cx="3764132" cy="2444959"/>
          </a:xfrm>
          <a:prstGeom prst="rect">
            <a:avLst/>
          </a:prstGeom>
          <a:ln>
            <a:solidFill>
              <a:schemeClr val="tx1"/>
            </a:solidFill>
          </a:ln>
        </p:spPr>
      </p:pic>
    </p:spTree>
    <p:extLst>
      <p:ext uri="{BB962C8B-B14F-4D97-AF65-F5344CB8AC3E}">
        <p14:creationId xmlns:p14="http://schemas.microsoft.com/office/powerpoint/2010/main" val="3371401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2432482"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p:sp>
        <p:nvSpPr>
          <p:cNvPr id="8" name="TextBox 7">
            <a:extLst>
              <a:ext uri="{FF2B5EF4-FFF2-40B4-BE49-F238E27FC236}">
                <a16:creationId xmlns:a16="http://schemas.microsoft.com/office/drawing/2014/main" id="{08A9D4D7-B2A2-E658-EB5A-438676018AF5}"/>
              </a:ext>
            </a:extLst>
          </p:cNvPr>
          <p:cNvSpPr txBox="1"/>
          <p:nvPr/>
        </p:nvSpPr>
        <p:spPr>
          <a:xfrm>
            <a:off x="4136800" y="839720"/>
            <a:ext cx="7904672" cy="923330"/>
          </a:xfrm>
          <a:prstGeom prst="rect">
            <a:avLst/>
          </a:prstGeom>
          <a:noFill/>
        </p:spPr>
        <p:txBody>
          <a:bodyPr wrap="square">
            <a:spAutoFit/>
          </a:bodyPr>
          <a:lstStyle/>
          <a:p>
            <a:pPr algn="just"/>
            <a:r>
              <a:rPr lang="tr-TR" dirty="0"/>
              <a:t>40 mm çapında çelik bir mil A ve B uçlarından ankastre mesnetlenmiştir. Eğer şekildeki gibi bir kuvvet çiftine maruz bırakılırsa milde oluşacak maksimum kayma gerilmesini bulunuz. </a:t>
            </a:r>
            <a:r>
              <a:rPr lang="tr-TR" dirty="0" err="1"/>
              <a:t>G</a:t>
            </a:r>
            <a:r>
              <a:rPr lang="tr-TR" baseline="-25000" dirty="0" err="1"/>
              <a:t>ç</a:t>
            </a:r>
            <a:r>
              <a:rPr lang="tr-TR" dirty="0"/>
              <a:t>=744,66 MPa , </a:t>
            </a:r>
            <a:r>
              <a:rPr lang="tr-TR" dirty="0" err="1"/>
              <a:t>M</a:t>
            </a:r>
            <a:r>
              <a:rPr lang="tr-TR" baseline="-25000" dirty="0" err="1"/>
              <a:t>z</a:t>
            </a:r>
            <a:r>
              <a:rPr lang="tr-TR" dirty="0"/>
              <a:t>=3x100=300 </a:t>
            </a:r>
            <a:r>
              <a:rPr lang="tr-TR" dirty="0" err="1"/>
              <a:t>kNmm</a:t>
            </a:r>
            <a:r>
              <a:rPr lang="tr-TR" dirty="0"/>
              <a:t>.</a:t>
            </a:r>
            <a:endParaRPr lang="tr-TR" sz="1800" dirty="0"/>
          </a:p>
        </p:txBody>
      </p:sp>
      <p:pic>
        <p:nvPicPr>
          <p:cNvPr id="4" name="Picture 3">
            <a:extLst>
              <a:ext uri="{FF2B5EF4-FFF2-40B4-BE49-F238E27FC236}">
                <a16:creationId xmlns:a16="http://schemas.microsoft.com/office/drawing/2014/main" id="{89CF358C-5B12-A7DD-F861-E03F040A4C8F}"/>
              </a:ext>
            </a:extLst>
          </p:cNvPr>
          <p:cNvPicPr>
            <a:picLocks noChangeAspect="1"/>
          </p:cNvPicPr>
          <p:nvPr/>
        </p:nvPicPr>
        <p:blipFill rotWithShape="1">
          <a:blip r:embed="rId2"/>
          <a:srcRect l="8598" t="36699" b="33861"/>
          <a:stretch/>
        </p:blipFill>
        <p:spPr>
          <a:xfrm>
            <a:off x="248574" y="924349"/>
            <a:ext cx="3773010" cy="2161522"/>
          </a:xfrm>
          <a:prstGeom prst="rect">
            <a:avLst/>
          </a:prstGeom>
          <a:ln>
            <a:solidFill>
              <a:schemeClr val="tx1"/>
            </a:solidFill>
          </a:ln>
        </p:spPr>
      </p:pic>
    </p:spTree>
    <p:extLst>
      <p:ext uri="{BB962C8B-B14F-4D97-AF65-F5344CB8AC3E}">
        <p14:creationId xmlns:p14="http://schemas.microsoft.com/office/powerpoint/2010/main" val="79256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tr-TR" dirty="0" err="1"/>
              <a:t>Hibbeler</a:t>
            </a:r>
            <a:r>
              <a:rPr lang="tr-TR" dirty="0"/>
              <a:t>, R. C. 2016, </a:t>
            </a:r>
            <a:r>
              <a:rPr lang="tr-TR" dirty="0" err="1"/>
              <a:t>Engineering</a:t>
            </a:r>
            <a:r>
              <a:rPr lang="tr-TR" dirty="0"/>
              <a:t> </a:t>
            </a:r>
            <a:r>
              <a:rPr lang="tr-TR" dirty="0" err="1"/>
              <a:t>Mechanics</a:t>
            </a:r>
            <a:r>
              <a:rPr lang="tr-TR" dirty="0"/>
              <a:t>, </a:t>
            </a:r>
            <a:r>
              <a:rPr lang="tr-TR" dirty="0" err="1"/>
              <a:t>Fourteenth</a:t>
            </a:r>
            <a:r>
              <a:rPr lang="tr-TR" dirty="0"/>
              <a:t> Edition.</a:t>
            </a:r>
          </a:p>
          <a:p>
            <a:pPr marL="285750" indent="-285750" algn="just">
              <a:buFont typeface="Arial" panose="020B0604020202020204" pitchFamily="34" charset="0"/>
              <a:buChar char="•"/>
            </a:pPr>
            <a:r>
              <a:rPr lang="tr-TR" dirty="0" err="1"/>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251226" y="3674296"/>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0C4B4-58F5-50B7-08AF-A49A03CACCB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16E13A0-CE93-FA86-B5BB-CD2BCEBE7BB4}"/>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58BEDE0E-FA56-8A36-2993-362ED2F832DA}"/>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AC905A59-3D51-A71A-EC9F-80C771E7D96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Dairesel Olmayan Kesitlerin Burulması</a:t>
            </a:r>
            <a:endParaRPr lang="en-US" sz="3600">
              <a:solidFill>
                <a:schemeClr val="tx2"/>
              </a:solidFill>
              <a:latin typeface="+mj-lt"/>
              <a:ea typeface="+mj-ea"/>
              <a:cs typeface="+mj-cs"/>
            </a:endParaRPr>
          </a:p>
        </p:txBody>
      </p:sp>
      <p:sp>
        <p:nvSpPr>
          <p:cNvPr id="4" name="TextBox 3">
            <a:extLst>
              <a:ext uri="{FF2B5EF4-FFF2-40B4-BE49-F238E27FC236}">
                <a16:creationId xmlns:a16="http://schemas.microsoft.com/office/drawing/2014/main" id="{EB0446F3-C214-14B1-36EE-2868F39C6EF6}"/>
              </a:ext>
            </a:extLst>
          </p:cNvPr>
          <p:cNvSpPr txBox="1"/>
          <p:nvPr/>
        </p:nvSpPr>
        <p:spPr>
          <a:xfrm>
            <a:off x="252260" y="1651337"/>
            <a:ext cx="11687479" cy="1200329"/>
          </a:xfrm>
          <a:prstGeom prst="rect">
            <a:avLst/>
          </a:prstGeom>
          <a:noFill/>
        </p:spPr>
        <p:txBody>
          <a:bodyPr wrap="square">
            <a:spAutoFit/>
          </a:bodyPr>
          <a:lstStyle/>
          <a:p>
            <a:pPr algn="just"/>
            <a:r>
              <a:rPr lang="tr-TR" sz="1800"/>
              <a:t>Burulmada elemanın dik kesiti daire veya dairesel halka değil ise genellikle kesitte oluşacak çarpılmalar ve kabarmalar nedeniyle kayma gerilmesi sıfırdan başlayarak kesit düzleminde doğrusal değişmez.  O nedenle gerilme ve şekil değiştirme hesabında daha önce yapılan varsayımlar artık kullanılamaz. Gerilme dağılımı bazı kesitlerde oldukça karmaşık olur ve elastisite teorisi kapsamında incelenir.</a:t>
            </a:r>
          </a:p>
        </p:txBody>
      </p:sp>
      <p:pic>
        <p:nvPicPr>
          <p:cNvPr id="5" name="Picture 4">
            <a:extLst>
              <a:ext uri="{FF2B5EF4-FFF2-40B4-BE49-F238E27FC236}">
                <a16:creationId xmlns:a16="http://schemas.microsoft.com/office/drawing/2014/main" id="{8ABC6B50-DBD4-2365-2116-CA067B185690}"/>
              </a:ext>
            </a:extLst>
          </p:cNvPr>
          <p:cNvPicPr>
            <a:picLocks noChangeAspect="1"/>
          </p:cNvPicPr>
          <p:nvPr/>
        </p:nvPicPr>
        <p:blipFill rotWithShape="1">
          <a:blip r:embed="rId2"/>
          <a:srcRect l="15314" t="26998" r="22736" b="31429"/>
          <a:stretch/>
        </p:blipFill>
        <p:spPr>
          <a:xfrm>
            <a:off x="909425" y="3429000"/>
            <a:ext cx="2388638" cy="2851117"/>
          </a:xfrm>
          <a:prstGeom prst="rect">
            <a:avLst/>
          </a:prstGeom>
          <a:ln>
            <a:solidFill>
              <a:schemeClr val="tx1"/>
            </a:solidFill>
          </a:ln>
        </p:spPr>
      </p:pic>
      <p:pic>
        <p:nvPicPr>
          <p:cNvPr id="3" name="Picture 2">
            <a:extLst>
              <a:ext uri="{FF2B5EF4-FFF2-40B4-BE49-F238E27FC236}">
                <a16:creationId xmlns:a16="http://schemas.microsoft.com/office/drawing/2014/main" id="{AD0023BB-9731-4EB4-B29C-C34652FD2A11}"/>
              </a:ext>
            </a:extLst>
          </p:cNvPr>
          <p:cNvPicPr>
            <a:picLocks noChangeAspect="1"/>
          </p:cNvPicPr>
          <p:nvPr/>
        </p:nvPicPr>
        <p:blipFill rotWithShape="1">
          <a:blip r:embed="rId3"/>
          <a:srcRect l="19186" t="32381" r="22977" b="35374"/>
          <a:stretch/>
        </p:blipFill>
        <p:spPr>
          <a:xfrm>
            <a:off x="4623640" y="3429000"/>
            <a:ext cx="2875177" cy="2851117"/>
          </a:xfrm>
          <a:prstGeom prst="rect">
            <a:avLst/>
          </a:prstGeom>
          <a:ln>
            <a:solidFill>
              <a:schemeClr val="tx1"/>
            </a:solidFill>
          </a:ln>
        </p:spPr>
      </p:pic>
      <p:pic>
        <p:nvPicPr>
          <p:cNvPr id="7" name="Picture 6">
            <a:extLst>
              <a:ext uri="{FF2B5EF4-FFF2-40B4-BE49-F238E27FC236}">
                <a16:creationId xmlns:a16="http://schemas.microsoft.com/office/drawing/2014/main" id="{6C175AB1-8C85-441B-E2FE-90C2BD8D1CA9}"/>
              </a:ext>
            </a:extLst>
          </p:cNvPr>
          <p:cNvPicPr>
            <a:picLocks noChangeAspect="1"/>
          </p:cNvPicPr>
          <p:nvPr/>
        </p:nvPicPr>
        <p:blipFill rotWithShape="1">
          <a:blip r:embed="rId4"/>
          <a:srcRect l="27092" t="30567" r="23784" b="39637"/>
          <a:stretch/>
        </p:blipFill>
        <p:spPr>
          <a:xfrm>
            <a:off x="8893939" y="3429000"/>
            <a:ext cx="2659086" cy="2851117"/>
          </a:xfrm>
          <a:prstGeom prst="rect">
            <a:avLst/>
          </a:prstGeom>
          <a:ln>
            <a:solidFill>
              <a:schemeClr val="tx1"/>
            </a:solidFill>
          </a:ln>
        </p:spPr>
      </p:pic>
      <p:sp>
        <p:nvSpPr>
          <p:cNvPr id="9" name="TextBox 8">
            <a:extLst>
              <a:ext uri="{FF2B5EF4-FFF2-40B4-BE49-F238E27FC236}">
                <a16:creationId xmlns:a16="http://schemas.microsoft.com/office/drawing/2014/main" id="{C53AA772-E4E0-5106-20ED-70F577616D49}"/>
              </a:ext>
            </a:extLst>
          </p:cNvPr>
          <p:cNvSpPr txBox="1"/>
          <p:nvPr/>
        </p:nvSpPr>
        <p:spPr>
          <a:xfrm>
            <a:off x="-42169" y="982144"/>
            <a:ext cx="6103398" cy="369332"/>
          </a:xfrm>
          <a:prstGeom prst="rect">
            <a:avLst/>
          </a:prstGeom>
          <a:noFill/>
        </p:spPr>
        <p:txBody>
          <a:bodyPr wrap="square">
            <a:spAutoFit/>
          </a:bodyPr>
          <a:lstStyle/>
          <a:p>
            <a:pPr lvl="0">
              <a:spcBef>
                <a:spcPct val="0"/>
              </a:spcBef>
              <a:spcAft>
                <a:spcPts val="600"/>
              </a:spcAft>
            </a:pPr>
            <a:r>
              <a:rPr lang="tr-TR" sz="1800" u="sng">
                <a:solidFill>
                  <a:schemeClr val="tx2"/>
                </a:solidFill>
                <a:latin typeface="+mj-lt"/>
                <a:ea typeface="+mj-ea"/>
                <a:cs typeface="+mj-cs"/>
              </a:rPr>
              <a:t>Dikdörtgen Kesitlerin Burulması</a:t>
            </a:r>
            <a:endParaRPr lang="en-US" sz="1400" u="sng">
              <a:solidFill>
                <a:schemeClr val="tx2"/>
              </a:solidFill>
              <a:latin typeface="+mj-lt"/>
              <a:ea typeface="+mj-ea"/>
              <a:cs typeface="+mj-cs"/>
            </a:endParaRPr>
          </a:p>
        </p:txBody>
      </p:sp>
    </p:spTree>
    <p:extLst>
      <p:ext uri="{BB962C8B-B14F-4D97-AF65-F5344CB8AC3E}">
        <p14:creationId xmlns:p14="http://schemas.microsoft.com/office/powerpoint/2010/main" val="516288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Dikdörtgen Kesitlerin Burulması</a:t>
            </a:r>
            <a:endParaRPr lang="en-US" sz="3600">
              <a:solidFill>
                <a:schemeClr val="tx2"/>
              </a:solidFill>
              <a:latin typeface="+mj-lt"/>
              <a:ea typeface="+mj-ea"/>
              <a:cs typeface="+mj-cs"/>
            </a:endParaRPr>
          </a:p>
        </p:txBody>
      </p:sp>
      <p:sp>
        <p:nvSpPr>
          <p:cNvPr id="4" name="TextBox 3">
            <a:extLst>
              <a:ext uri="{FF2B5EF4-FFF2-40B4-BE49-F238E27FC236}">
                <a16:creationId xmlns:a16="http://schemas.microsoft.com/office/drawing/2014/main" id="{2195FF3E-A342-7F73-0407-FDD885F255AC}"/>
              </a:ext>
            </a:extLst>
          </p:cNvPr>
          <p:cNvSpPr txBox="1"/>
          <p:nvPr/>
        </p:nvSpPr>
        <p:spPr>
          <a:xfrm>
            <a:off x="117549" y="831500"/>
            <a:ext cx="11734397" cy="646331"/>
          </a:xfrm>
          <a:prstGeom prst="rect">
            <a:avLst/>
          </a:prstGeom>
          <a:noFill/>
        </p:spPr>
        <p:txBody>
          <a:bodyPr wrap="square">
            <a:spAutoFit/>
          </a:bodyPr>
          <a:lstStyle/>
          <a:p>
            <a:pPr algn="just"/>
            <a:r>
              <a:rPr lang="tr-TR" sz="1800"/>
              <a:t>Dikdörtgen kesitlerde dikkat edilirse kesit köşelerinde hem kayma gerilmesi hem de kayma açısı sıfırdır. En büyük kayma gerilmeleri uzun kenarın ortasında meydana gelir. En büyük kayma gerilmesi ile birim dönme açısı;</a:t>
            </a:r>
          </a:p>
        </p:txBody>
      </p:sp>
      <p:pic>
        <p:nvPicPr>
          <p:cNvPr id="5" name="Picture 4">
            <a:extLst>
              <a:ext uri="{FF2B5EF4-FFF2-40B4-BE49-F238E27FC236}">
                <a16:creationId xmlns:a16="http://schemas.microsoft.com/office/drawing/2014/main" id="{FDEE9608-3415-3A1C-44DF-E9BC9BD54417}"/>
              </a:ext>
            </a:extLst>
          </p:cNvPr>
          <p:cNvPicPr>
            <a:picLocks noChangeAspect="1"/>
          </p:cNvPicPr>
          <p:nvPr/>
        </p:nvPicPr>
        <p:blipFill rotWithShape="1">
          <a:blip r:embed="rId2"/>
          <a:srcRect l="24268" t="45170" r="33141" b="35782"/>
          <a:stretch/>
        </p:blipFill>
        <p:spPr>
          <a:xfrm>
            <a:off x="3604723" y="1567060"/>
            <a:ext cx="1713825" cy="1363270"/>
          </a:xfrm>
          <a:prstGeom prst="rect">
            <a:avLst/>
          </a:prstGeom>
          <a:ln>
            <a:solidFill>
              <a:schemeClr val="tx1"/>
            </a:solidFill>
          </a:ln>
        </p:spPr>
      </p:pic>
      <p:pic>
        <p:nvPicPr>
          <p:cNvPr id="13" name="Picture 12">
            <a:extLst>
              <a:ext uri="{FF2B5EF4-FFF2-40B4-BE49-F238E27FC236}">
                <a16:creationId xmlns:a16="http://schemas.microsoft.com/office/drawing/2014/main" id="{7FE139FC-D4C8-4C9C-A2DD-AB6EB29EF92D}"/>
              </a:ext>
            </a:extLst>
          </p:cNvPr>
          <p:cNvPicPr>
            <a:picLocks noChangeAspect="1"/>
          </p:cNvPicPr>
          <p:nvPr/>
        </p:nvPicPr>
        <p:blipFill rotWithShape="1">
          <a:blip r:embed="rId3"/>
          <a:srcRect l="15080" t="51486" r="5485" b="35016"/>
          <a:stretch/>
        </p:blipFill>
        <p:spPr>
          <a:xfrm>
            <a:off x="1771227" y="5338203"/>
            <a:ext cx="4108995" cy="1241860"/>
          </a:xfrm>
          <a:prstGeom prst="rect">
            <a:avLst/>
          </a:prstGeom>
          <a:ln>
            <a:solidFill>
              <a:schemeClr val="tx1"/>
            </a:solidFill>
          </a:ln>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8971887-4CD6-94E4-27D3-965F993D0E13}"/>
                  </a:ext>
                </a:extLst>
              </p:cNvPr>
              <p:cNvSpPr txBox="1"/>
              <p:nvPr/>
            </p:nvSpPr>
            <p:spPr>
              <a:xfrm>
                <a:off x="125096" y="3011768"/>
                <a:ext cx="11726851" cy="646331"/>
              </a:xfrm>
              <a:prstGeom prst="rect">
                <a:avLst/>
              </a:prstGeom>
              <a:noFill/>
            </p:spPr>
            <p:txBody>
              <a:bodyPr wrap="square">
                <a:spAutoFit/>
              </a:bodyPr>
              <a:lstStyle/>
              <a:p>
                <a:pPr algn="just"/>
                <a:r>
                  <a:rPr lang="tr-TR" sz="1800"/>
                  <a:t>şeklinde yazılır. Dikdörtgen kesit için </a:t>
                </a:r>
                <a14:m>
                  <m:oMath xmlns:m="http://schemas.openxmlformats.org/officeDocument/2006/math">
                    <m:r>
                      <a:rPr lang="tr-TR" sz="1800" i="1" smtClean="0">
                        <a:latin typeface="Cambria Math" panose="02040503050406030204" pitchFamily="18" charset="0"/>
                        <a:ea typeface="Cambria Math" panose="02040503050406030204" pitchFamily="18" charset="0"/>
                      </a:rPr>
                      <m:t>𝛽</m:t>
                    </m:r>
                    <m:r>
                      <a:rPr lang="tr-TR" sz="1800" b="0" i="1" smtClean="0">
                        <a:latin typeface="Cambria Math" panose="02040503050406030204" pitchFamily="18" charset="0"/>
                        <a:ea typeface="Cambria Math" panose="02040503050406030204" pitchFamily="18" charset="0"/>
                      </a:rPr>
                      <m:t>=</m:t>
                    </m:r>
                    <m:r>
                      <a:rPr lang="tr-TR" sz="1800" b="0" i="1" smtClean="0">
                        <a:latin typeface="Cambria Math" panose="02040503050406030204" pitchFamily="18" charset="0"/>
                        <a:ea typeface="Cambria Math" panose="02040503050406030204" pitchFamily="18" charset="0"/>
                      </a:rPr>
                      <m:t>𝑏</m:t>
                    </m:r>
                  </m:oMath>
                </a14:m>
                <a:r>
                  <a:rPr lang="tr-TR" sz="1800"/>
                  <a:t> ve </a:t>
                </a:r>
                <a14:m>
                  <m:oMath xmlns:m="http://schemas.openxmlformats.org/officeDocument/2006/math">
                    <m:sSub>
                      <m:sSubPr>
                        <m:ctrlPr>
                          <a:rPr lang="tr-TR" sz="1800" i="1" smtClean="0">
                            <a:latin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𝜉</m:t>
                        </m:r>
                      </m:e>
                      <m:sub>
                        <m:r>
                          <a:rPr lang="tr-TR" sz="1800" b="0" i="1" smtClean="0">
                            <a:latin typeface="Cambria Math" panose="02040503050406030204" pitchFamily="18" charset="0"/>
                          </a:rPr>
                          <m:t>1</m:t>
                        </m:r>
                      </m:sub>
                    </m:sSub>
                    <m:r>
                      <a:rPr lang="tr-TR" sz="1800" b="0" i="1" smtClean="0">
                        <a:latin typeface="Cambria Math" panose="02040503050406030204" pitchFamily="18" charset="0"/>
                      </a:rPr>
                      <m:t>,</m:t>
                    </m:r>
                    <m:sSub>
                      <m:sSubPr>
                        <m:ctrlPr>
                          <a:rPr lang="tr-TR" sz="1800" i="1">
                            <a:latin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𝜉</m:t>
                        </m:r>
                      </m:e>
                      <m:sub>
                        <m:r>
                          <a:rPr lang="tr-TR" sz="1800" b="0" i="1" smtClean="0">
                            <a:latin typeface="Cambria Math" panose="02040503050406030204" pitchFamily="18" charset="0"/>
                            <a:ea typeface="Cambria Math" panose="02040503050406030204" pitchFamily="18" charset="0"/>
                          </a:rPr>
                          <m:t>2</m:t>
                        </m:r>
                      </m:sub>
                    </m:sSub>
                  </m:oMath>
                </a14:m>
                <a:r>
                  <a:rPr lang="tr-TR" sz="1800"/>
                  <a:t>  h/b oranına bağlı çizelgeden alınan (veya yaklaşık olarak hesaplanan) bir sabit değerdir.  </a:t>
                </a:r>
              </a:p>
            </p:txBody>
          </p:sp>
        </mc:Choice>
        <mc:Fallback xmlns="">
          <p:sp>
            <p:nvSpPr>
              <p:cNvPr id="9" name="TextBox 8">
                <a:extLst>
                  <a:ext uri="{FF2B5EF4-FFF2-40B4-BE49-F238E27FC236}">
                    <a16:creationId xmlns:a16="http://schemas.microsoft.com/office/drawing/2014/main" id="{98971887-4CD6-94E4-27D3-965F993D0E13}"/>
                  </a:ext>
                </a:extLst>
              </p:cNvPr>
              <p:cNvSpPr txBox="1">
                <a:spLocks noRot="1" noChangeAspect="1" noMove="1" noResize="1" noEditPoints="1" noAdjustHandles="1" noChangeArrowheads="1" noChangeShapeType="1" noTextEdit="1"/>
              </p:cNvSpPr>
              <p:nvPr/>
            </p:nvSpPr>
            <p:spPr>
              <a:xfrm>
                <a:off x="125096" y="3011768"/>
                <a:ext cx="11726851" cy="646331"/>
              </a:xfrm>
              <a:prstGeom prst="rect">
                <a:avLst/>
              </a:prstGeom>
              <a:blipFill>
                <a:blip r:embed="rId4"/>
                <a:stretch>
                  <a:fillRect l="-468" t="-4717" r="-416"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85D00F8-3716-4388-C2A7-9309C1D86CD4}"/>
                  </a:ext>
                </a:extLst>
              </p:cNvPr>
              <p:cNvSpPr txBox="1"/>
              <p:nvPr/>
            </p:nvSpPr>
            <p:spPr>
              <a:xfrm>
                <a:off x="125097" y="4739340"/>
                <a:ext cx="10505336" cy="369332"/>
              </a:xfrm>
              <a:prstGeom prst="rect">
                <a:avLst/>
              </a:prstGeom>
              <a:noFill/>
            </p:spPr>
            <p:txBody>
              <a:bodyPr wrap="square">
                <a:spAutoFit/>
              </a:bodyPr>
              <a:lstStyle/>
              <a:p>
                <a:pPr algn="just"/>
                <a:r>
                  <a:rPr lang="tr-TR" sz="1800"/>
                  <a:t>Dikdörtgen kesit h/b 10 dan büyük olursa bu tip ince dikdörtgen kesitler için </a:t>
                </a:r>
                <a14:m>
                  <m:oMath xmlns:m="http://schemas.openxmlformats.org/officeDocument/2006/math">
                    <m:sSub>
                      <m:sSubPr>
                        <m:ctrlPr>
                          <a:rPr lang="tr-TR" sz="1800" i="1" smtClean="0">
                            <a:latin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𝜉</m:t>
                        </m:r>
                      </m:e>
                      <m:sub>
                        <m:r>
                          <a:rPr lang="tr-TR" sz="1800" b="0" i="1" smtClean="0">
                            <a:latin typeface="Cambria Math" panose="02040503050406030204" pitchFamily="18" charset="0"/>
                          </a:rPr>
                          <m:t>1</m:t>
                        </m:r>
                      </m:sub>
                    </m:sSub>
                    <m:r>
                      <a:rPr lang="tr-TR" sz="1800" b="0" i="1" smtClean="0">
                        <a:latin typeface="Cambria Math" panose="02040503050406030204" pitchFamily="18" charset="0"/>
                      </a:rPr>
                      <m:t>,</m:t>
                    </m:r>
                    <m:sSub>
                      <m:sSubPr>
                        <m:ctrlPr>
                          <a:rPr lang="tr-TR" sz="1800" i="1">
                            <a:latin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𝜉</m:t>
                        </m:r>
                      </m:e>
                      <m:sub>
                        <m:r>
                          <a:rPr lang="tr-TR" sz="1800" b="0" i="1" smtClean="0">
                            <a:latin typeface="Cambria Math" panose="02040503050406030204" pitchFamily="18" charset="0"/>
                            <a:ea typeface="Cambria Math" panose="02040503050406030204" pitchFamily="18" charset="0"/>
                          </a:rPr>
                          <m:t>2</m:t>
                        </m:r>
                      </m:sub>
                    </m:sSub>
                  </m:oMath>
                </a14:m>
                <a:r>
                  <a:rPr lang="tr-TR" sz="1800"/>
                  <a:t>  1/3 olacağından;</a:t>
                </a:r>
              </a:p>
            </p:txBody>
          </p:sp>
        </mc:Choice>
        <mc:Fallback xmlns="">
          <p:sp>
            <p:nvSpPr>
              <p:cNvPr id="11" name="TextBox 10">
                <a:extLst>
                  <a:ext uri="{FF2B5EF4-FFF2-40B4-BE49-F238E27FC236}">
                    <a16:creationId xmlns:a16="http://schemas.microsoft.com/office/drawing/2014/main" id="{085D00F8-3716-4388-C2A7-9309C1D86CD4}"/>
                  </a:ext>
                </a:extLst>
              </p:cNvPr>
              <p:cNvSpPr txBox="1">
                <a:spLocks noRot="1" noChangeAspect="1" noMove="1" noResize="1" noEditPoints="1" noAdjustHandles="1" noChangeArrowheads="1" noChangeShapeType="1" noTextEdit="1"/>
              </p:cNvSpPr>
              <p:nvPr/>
            </p:nvSpPr>
            <p:spPr>
              <a:xfrm>
                <a:off x="125097" y="4739340"/>
                <a:ext cx="10505336" cy="369332"/>
              </a:xfrm>
              <a:prstGeom prst="rect">
                <a:avLst/>
              </a:prstGeom>
              <a:blipFill>
                <a:blip r:embed="rId5"/>
                <a:stretch>
                  <a:fillRect l="-522" t="-8197" b="-24590"/>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E587ABF6-BC91-239E-EEF0-1509B149C8FF}"/>
              </a:ext>
            </a:extLst>
          </p:cNvPr>
          <p:cNvPicPr>
            <a:picLocks noChangeAspect="1"/>
          </p:cNvPicPr>
          <p:nvPr/>
        </p:nvPicPr>
        <p:blipFill rotWithShape="1">
          <a:blip r:embed="rId6"/>
          <a:srcRect l="26813" t="32381" r="24908" b="39392"/>
          <a:stretch/>
        </p:blipFill>
        <p:spPr>
          <a:xfrm>
            <a:off x="6466131" y="1559269"/>
            <a:ext cx="1390429" cy="1363270"/>
          </a:xfrm>
          <a:prstGeom prst="rect">
            <a:avLst/>
          </a:prstGeom>
          <a:ln>
            <a:solidFill>
              <a:schemeClr val="tx1"/>
            </a:solidFill>
          </a:ln>
        </p:spPr>
      </p:pic>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FF63C8E6-10E0-0F43-0A1F-0541CA2082CE}"/>
                  </a:ext>
                </a:extLst>
              </p:cNvPr>
              <p:cNvGraphicFramePr>
                <a:graphicFrameLocks noGrp="1"/>
              </p:cNvGraphicFramePr>
              <p:nvPr>
                <p:extLst>
                  <p:ext uri="{D42A27DB-BD31-4B8C-83A1-F6EECF244321}">
                    <p14:modId xmlns:p14="http://schemas.microsoft.com/office/powerpoint/2010/main" val="3801139009"/>
                  </p:ext>
                </p:extLst>
              </p:nvPr>
            </p:nvGraphicFramePr>
            <p:xfrm>
              <a:off x="745099" y="3682046"/>
              <a:ext cx="7433072" cy="914400"/>
            </p:xfrm>
            <a:graphic>
              <a:graphicData uri="http://schemas.openxmlformats.org/drawingml/2006/table">
                <a:tbl>
                  <a:tblPr firstRow="1" bandRow="1">
                    <a:tableStyleId>{21E4AEA4-8DFA-4A89-87EB-49C32662AFE0}</a:tableStyleId>
                  </a:tblPr>
                  <a:tblGrid>
                    <a:gridCol w="929134">
                      <a:extLst>
                        <a:ext uri="{9D8B030D-6E8A-4147-A177-3AD203B41FA5}">
                          <a16:colId xmlns:a16="http://schemas.microsoft.com/office/drawing/2014/main" val="1741928493"/>
                        </a:ext>
                      </a:extLst>
                    </a:gridCol>
                    <a:gridCol w="929134">
                      <a:extLst>
                        <a:ext uri="{9D8B030D-6E8A-4147-A177-3AD203B41FA5}">
                          <a16:colId xmlns:a16="http://schemas.microsoft.com/office/drawing/2014/main" val="617639887"/>
                        </a:ext>
                      </a:extLst>
                    </a:gridCol>
                    <a:gridCol w="929134">
                      <a:extLst>
                        <a:ext uri="{9D8B030D-6E8A-4147-A177-3AD203B41FA5}">
                          <a16:colId xmlns:a16="http://schemas.microsoft.com/office/drawing/2014/main" val="1945577420"/>
                        </a:ext>
                      </a:extLst>
                    </a:gridCol>
                    <a:gridCol w="929134">
                      <a:extLst>
                        <a:ext uri="{9D8B030D-6E8A-4147-A177-3AD203B41FA5}">
                          <a16:colId xmlns:a16="http://schemas.microsoft.com/office/drawing/2014/main" val="3195389228"/>
                        </a:ext>
                      </a:extLst>
                    </a:gridCol>
                    <a:gridCol w="929134">
                      <a:extLst>
                        <a:ext uri="{9D8B030D-6E8A-4147-A177-3AD203B41FA5}">
                          <a16:colId xmlns:a16="http://schemas.microsoft.com/office/drawing/2014/main" val="2123182134"/>
                        </a:ext>
                      </a:extLst>
                    </a:gridCol>
                    <a:gridCol w="929134">
                      <a:extLst>
                        <a:ext uri="{9D8B030D-6E8A-4147-A177-3AD203B41FA5}">
                          <a16:colId xmlns:a16="http://schemas.microsoft.com/office/drawing/2014/main" val="2209497388"/>
                        </a:ext>
                      </a:extLst>
                    </a:gridCol>
                    <a:gridCol w="929134">
                      <a:extLst>
                        <a:ext uri="{9D8B030D-6E8A-4147-A177-3AD203B41FA5}">
                          <a16:colId xmlns:a16="http://schemas.microsoft.com/office/drawing/2014/main" val="4067725631"/>
                        </a:ext>
                      </a:extLst>
                    </a:gridCol>
                    <a:gridCol w="929134">
                      <a:extLst>
                        <a:ext uri="{9D8B030D-6E8A-4147-A177-3AD203B41FA5}">
                          <a16:colId xmlns:a16="http://schemas.microsoft.com/office/drawing/2014/main" val="3804907992"/>
                        </a:ext>
                      </a:extLst>
                    </a:gridCol>
                  </a:tblGrid>
                  <a:tr h="259229">
                    <a:tc>
                      <a:txBody>
                        <a:bodyPr/>
                        <a:lstStyle/>
                        <a:p>
                          <a:pPr algn="ctr"/>
                          <a:r>
                            <a:rPr lang="tr-TR" sz="1400" b="1">
                              <a:solidFill>
                                <a:schemeClr val="tx1"/>
                              </a:solidFill>
                            </a:rPr>
                            <a:t>h/b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tr-TR" sz="1400" b="1" i="1" smtClean="0">
                                    <a:solidFill>
                                      <a:schemeClr val="tx1"/>
                                    </a:solidFill>
                                    <a:latin typeface="Cambria Math" panose="02040503050406030204" pitchFamily="18" charset="0"/>
                                    <a:ea typeface="Cambria Math" panose="02040503050406030204" pitchFamily="18" charset="0"/>
                                  </a:rPr>
                                  <m:t>∞</m:t>
                                </m:r>
                              </m:oMath>
                            </m:oMathPara>
                          </a14:m>
                          <a:endParaRPr lang="tr-TR" sz="14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8537425"/>
                      </a:ext>
                    </a:extLst>
                  </a:tr>
                  <a:tr h="259229">
                    <a:tc>
                      <a:txBody>
                        <a:bodyPr/>
                        <a:lstStyle/>
                        <a:p>
                          <a:pPr algn="ctr"/>
                          <a14:m>
                            <m:oMathPara xmlns:m="http://schemas.openxmlformats.org/officeDocument/2006/math">
                              <m:oMathParaPr>
                                <m:jc m:val="centerGroup"/>
                              </m:oMathParaPr>
                              <m:oMath xmlns:m="http://schemas.openxmlformats.org/officeDocument/2006/math">
                                <m:sSub>
                                  <m:sSubPr>
                                    <m:ctrlPr>
                                      <a:rPr lang="tr-TR" sz="1400" i="1" smtClean="0">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𝜉</m:t>
                                    </m:r>
                                  </m:e>
                                  <m:sub>
                                    <m:r>
                                      <a:rPr lang="tr-TR" sz="1400" b="0" i="1" smtClean="0">
                                        <a:latin typeface="Cambria Math" panose="02040503050406030204" pitchFamily="18" charset="0"/>
                                      </a:rPr>
                                      <m:t>1</m:t>
                                    </m:r>
                                  </m:sub>
                                </m:sSub>
                              </m:oMath>
                            </m:oMathPara>
                          </a14:m>
                          <a:endParaRPr lang="tr-TR"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4210298"/>
                      </a:ext>
                    </a:extLst>
                  </a:tr>
                  <a:tr h="259229">
                    <a:tc>
                      <a:txBody>
                        <a:bodyPr/>
                        <a:lstStyle/>
                        <a:p>
                          <a:pPr algn="ctr"/>
                          <a14:m>
                            <m:oMath xmlns:m="http://schemas.openxmlformats.org/officeDocument/2006/math">
                              <m:sSub>
                                <m:sSubPr>
                                  <m:ctrlPr>
                                    <a:rPr lang="tr-TR" sz="1400" i="1" smtClean="0">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𝜉</m:t>
                                  </m:r>
                                </m:e>
                                <m:sub>
                                  <m:r>
                                    <a:rPr lang="tr-TR" sz="1400" b="0" i="1" smtClean="0">
                                      <a:latin typeface="Cambria Math" panose="02040503050406030204" pitchFamily="18" charset="0"/>
                                      <a:ea typeface="Cambria Math" panose="02040503050406030204" pitchFamily="18" charset="0"/>
                                    </a:rPr>
                                    <m:t>2</m:t>
                                  </m:r>
                                </m:sub>
                              </m:sSub>
                            </m:oMath>
                          </a14:m>
                          <a:r>
                            <a:rPr lang="tr-TR" sz="140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0.141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8653121"/>
                      </a:ext>
                    </a:extLst>
                  </a:tr>
                </a:tbl>
              </a:graphicData>
            </a:graphic>
          </p:graphicFrame>
        </mc:Choice>
        <mc:Fallback xmlns="">
          <p:graphicFrame>
            <p:nvGraphicFramePr>
              <p:cNvPr id="15" name="Table 14">
                <a:extLst>
                  <a:ext uri="{FF2B5EF4-FFF2-40B4-BE49-F238E27FC236}">
                    <a16:creationId xmlns:a16="http://schemas.microsoft.com/office/drawing/2014/main" id="{FF63C8E6-10E0-0F43-0A1F-0541CA2082CE}"/>
                  </a:ext>
                </a:extLst>
              </p:cNvPr>
              <p:cNvGraphicFramePr>
                <a:graphicFrameLocks noGrp="1"/>
              </p:cNvGraphicFramePr>
              <p:nvPr>
                <p:extLst>
                  <p:ext uri="{D42A27DB-BD31-4B8C-83A1-F6EECF244321}">
                    <p14:modId xmlns:p14="http://schemas.microsoft.com/office/powerpoint/2010/main" val="3801139009"/>
                  </p:ext>
                </p:extLst>
              </p:nvPr>
            </p:nvGraphicFramePr>
            <p:xfrm>
              <a:off x="745099" y="3682046"/>
              <a:ext cx="7433072" cy="914400"/>
            </p:xfrm>
            <a:graphic>
              <a:graphicData uri="http://schemas.openxmlformats.org/drawingml/2006/table">
                <a:tbl>
                  <a:tblPr firstRow="1" bandRow="1">
                    <a:tableStyleId>{21E4AEA4-8DFA-4A89-87EB-49C32662AFE0}</a:tableStyleId>
                  </a:tblPr>
                  <a:tblGrid>
                    <a:gridCol w="929134">
                      <a:extLst>
                        <a:ext uri="{9D8B030D-6E8A-4147-A177-3AD203B41FA5}">
                          <a16:colId xmlns:a16="http://schemas.microsoft.com/office/drawing/2014/main" val="1741928493"/>
                        </a:ext>
                      </a:extLst>
                    </a:gridCol>
                    <a:gridCol w="929134">
                      <a:extLst>
                        <a:ext uri="{9D8B030D-6E8A-4147-A177-3AD203B41FA5}">
                          <a16:colId xmlns:a16="http://schemas.microsoft.com/office/drawing/2014/main" val="617639887"/>
                        </a:ext>
                      </a:extLst>
                    </a:gridCol>
                    <a:gridCol w="929134">
                      <a:extLst>
                        <a:ext uri="{9D8B030D-6E8A-4147-A177-3AD203B41FA5}">
                          <a16:colId xmlns:a16="http://schemas.microsoft.com/office/drawing/2014/main" val="1945577420"/>
                        </a:ext>
                      </a:extLst>
                    </a:gridCol>
                    <a:gridCol w="929134">
                      <a:extLst>
                        <a:ext uri="{9D8B030D-6E8A-4147-A177-3AD203B41FA5}">
                          <a16:colId xmlns:a16="http://schemas.microsoft.com/office/drawing/2014/main" val="3195389228"/>
                        </a:ext>
                      </a:extLst>
                    </a:gridCol>
                    <a:gridCol w="929134">
                      <a:extLst>
                        <a:ext uri="{9D8B030D-6E8A-4147-A177-3AD203B41FA5}">
                          <a16:colId xmlns:a16="http://schemas.microsoft.com/office/drawing/2014/main" val="2123182134"/>
                        </a:ext>
                      </a:extLst>
                    </a:gridCol>
                    <a:gridCol w="929134">
                      <a:extLst>
                        <a:ext uri="{9D8B030D-6E8A-4147-A177-3AD203B41FA5}">
                          <a16:colId xmlns:a16="http://schemas.microsoft.com/office/drawing/2014/main" val="2209497388"/>
                        </a:ext>
                      </a:extLst>
                    </a:gridCol>
                    <a:gridCol w="929134">
                      <a:extLst>
                        <a:ext uri="{9D8B030D-6E8A-4147-A177-3AD203B41FA5}">
                          <a16:colId xmlns:a16="http://schemas.microsoft.com/office/drawing/2014/main" val="4067725631"/>
                        </a:ext>
                      </a:extLst>
                    </a:gridCol>
                    <a:gridCol w="929134">
                      <a:extLst>
                        <a:ext uri="{9D8B030D-6E8A-4147-A177-3AD203B41FA5}">
                          <a16:colId xmlns:a16="http://schemas.microsoft.com/office/drawing/2014/main" val="3804907992"/>
                        </a:ext>
                      </a:extLst>
                    </a:gridCol>
                  </a:tblGrid>
                  <a:tr h="304800">
                    <a:tc>
                      <a:txBody>
                        <a:bodyPr/>
                        <a:lstStyle/>
                        <a:p>
                          <a:pPr algn="ctr"/>
                          <a:r>
                            <a:rPr lang="tr-TR" sz="1400" b="1">
                              <a:solidFill>
                                <a:schemeClr val="tx1"/>
                              </a:solidFill>
                            </a:rPr>
                            <a:t>h/b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a:solidFill>
                                <a:schemeClr val="tx1"/>
                              </a:solidFill>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703289" t="-4000" r="-1316" b="-222000"/>
                          </a:stretch>
                        </a:blipFill>
                      </a:tcPr>
                    </a:tc>
                    <a:extLst>
                      <a:ext uri="{0D108BD9-81ED-4DB2-BD59-A6C34878D82A}">
                        <a16:rowId xmlns:a16="http://schemas.microsoft.com/office/drawing/2014/main" val="1608537425"/>
                      </a:ext>
                    </a:extLst>
                  </a:tr>
                  <a:tr h="3048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654" t="-101961" r="-698693" b="-117647"/>
                          </a:stretch>
                        </a:blipFill>
                      </a:tcPr>
                    </a:tc>
                    <a:tc>
                      <a:txBody>
                        <a:bodyPr/>
                        <a:lstStyle/>
                        <a:p>
                          <a:pPr algn="ctr"/>
                          <a:r>
                            <a:rPr lang="tr-TR" sz="1400"/>
                            <a:t>0.208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4210298"/>
                      </a:ext>
                    </a:extLst>
                  </a:tr>
                  <a:tr h="3048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654" t="-206000" r="-698693" b="-20000"/>
                          </a:stretch>
                        </a:blipFill>
                      </a:tcPr>
                    </a:tc>
                    <a:tc>
                      <a:txBody>
                        <a:bodyPr/>
                        <a:lstStyle/>
                        <a:p>
                          <a:pPr algn="ctr"/>
                          <a:r>
                            <a:rPr lang="tr-TR" sz="1400"/>
                            <a:t>0.141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0.299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0.312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8653121"/>
                      </a:ext>
                    </a:extLst>
                  </a:tr>
                </a:tbl>
              </a:graphicData>
            </a:graphic>
          </p:graphicFrame>
        </mc:Fallback>
      </mc:AlternateContent>
      <p:pic>
        <p:nvPicPr>
          <p:cNvPr id="16" name="Picture 15">
            <a:extLst>
              <a:ext uri="{FF2B5EF4-FFF2-40B4-BE49-F238E27FC236}">
                <a16:creationId xmlns:a16="http://schemas.microsoft.com/office/drawing/2014/main" id="{8048723E-C3C3-A782-A5C8-92215A186232}"/>
              </a:ext>
            </a:extLst>
          </p:cNvPr>
          <p:cNvPicPr>
            <a:picLocks noChangeAspect="1"/>
          </p:cNvPicPr>
          <p:nvPr/>
        </p:nvPicPr>
        <p:blipFill rotWithShape="1">
          <a:blip r:embed="rId8"/>
          <a:srcRect l="32017" t="28291" r="41507" b="55926"/>
          <a:stretch/>
        </p:blipFill>
        <p:spPr>
          <a:xfrm>
            <a:off x="6880194" y="5168411"/>
            <a:ext cx="1491448" cy="1581444"/>
          </a:xfrm>
          <a:prstGeom prst="rect">
            <a:avLst/>
          </a:prstGeom>
          <a:ln>
            <a:solidFill>
              <a:schemeClr val="tx1"/>
            </a:solidFill>
          </a:ln>
        </p:spPr>
      </p:pic>
      <p:pic>
        <p:nvPicPr>
          <p:cNvPr id="17" name="Picture 16">
            <a:extLst>
              <a:ext uri="{FF2B5EF4-FFF2-40B4-BE49-F238E27FC236}">
                <a16:creationId xmlns:a16="http://schemas.microsoft.com/office/drawing/2014/main" id="{67BDB807-9736-1A1A-A986-4DD4385687E6}"/>
              </a:ext>
            </a:extLst>
          </p:cNvPr>
          <p:cNvPicPr>
            <a:picLocks noChangeAspect="1"/>
          </p:cNvPicPr>
          <p:nvPr/>
        </p:nvPicPr>
        <p:blipFill rotWithShape="1">
          <a:blip r:embed="rId9"/>
          <a:srcRect l="18303" t="52728" r="4339" b="38350"/>
          <a:stretch/>
        </p:blipFill>
        <p:spPr>
          <a:xfrm>
            <a:off x="8444012" y="3714598"/>
            <a:ext cx="3407936" cy="699072"/>
          </a:xfrm>
          <a:prstGeom prst="rect">
            <a:avLst/>
          </a:prstGeom>
          <a:ln>
            <a:solidFill>
              <a:schemeClr val="tx1"/>
            </a:solidFill>
          </a:ln>
        </p:spPr>
      </p:pic>
    </p:spTree>
    <p:extLst>
      <p:ext uri="{BB962C8B-B14F-4D97-AF65-F5344CB8AC3E}">
        <p14:creationId xmlns:p14="http://schemas.microsoft.com/office/powerpoint/2010/main" val="3760625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BD52-BB8E-2C70-0F40-CA37932994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D2B46-7C96-691D-9171-36F2B00F8B8E}"/>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2DC388-8185-835F-EA1A-179D4423D25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A0FF05E-B059-EFB8-4E21-E1475A973E59}"/>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Bazı kesitlerde burulma</a:t>
            </a:r>
            <a:endParaRPr lang="en-US" sz="3600">
              <a:solidFill>
                <a:schemeClr val="tx2"/>
              </a:solidFill>
              <a:latin typeface="+mj-lt"/>
              <a:ea typeface="+mj-ea"/>
              <a:cs typeface="+mj-cs"/>
            </a:endParaRPr>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98884EBF-0398-9042-E411-25761D029238}"/>
                  </a:ext>
                </a:extLst>
              </p:cNvPr>
              <p:cNvGraphicFramePr>
                <a:graphicFrameLocks noGrp="1"/>
              </p:cNvGraphicFramePr>
              <p:nvPr>
                <p:extLst>
                  <p:ext uri="{D42A27DB-BD31-4B8C-83A1-F6EECF244321}">
                    <p14:modId xmlns:p14="http://schemas.microsoft.com/office/powerpoint/2010/main" val="506799503"/>
                  </p:ext>
                </p:extLst>
              </p:nvPr>
            </p:nvGraphicFramePr>
            <p:xfrm>
              <a:off x="115410" y="3457353"/>
              <a:ext cx="11490354" cy="2177052"/>
            </p:xfrm>
            <a:graphic>
              <a:graphicData uri="http://schemas.openxmlformats.org/drawingml/2006/table">
                <a:tbl>
                  <a:tblPr firstRow="1" bandRow="1">
                    <a:tableStyleId>{21E4AEA4-8DFA-4A89-87EB-49C32662AFE0}</a:tableStyleId>
                  </a:tblPr>
                  <a:tblGrid>
                    <a:gridCol w="535309">
                      <a:extLst>
                        <a:ext uri="{9D8B030D-6E8A-4147-A177-3AD203B41FA5}">
                          <a16:colId xmlns:a16="http://schemas.microsoft.com/office/drawing/2014/main" val="1741928493"/>
                        </a:ext>
                      </a:extLst>
                    </a:gridCol>
                    <a:gridCol w="2234524">
                      <a:extLst>
                        <a:ext uri="{9D8B030D-6E8A-4147-A177-3AD203B41FA5}">
                          <a16:colId xmlns:a16="http://schemas.microsoft.com/office/drawing/2014/main" val="617639887"/>
                        </a:ext>
                      </a:extLst>
                    </a:gridCol>
                    <a:gridCol w="2601157">
                      <a:extLst>
                        <a:ext uri="{9D8B030D-6E8A-4147-A177-3AD203B41FA5}">
                          <a16:colId xmlns:a16="http://schemas.microsoft.com/office/drawing/2014/main" val="1945577420"/>
                        </a:ext>
                      </a:extLst>
                    </a:gridCol>
                    <a:gridCol w="2355232">
                      <a:extLst>
                        <a:ext uri="{9D8B030D-6E8A-4147-A177-3AD203B41FA5}">
                          <a16:colId xmlns:a16="http://schemas.microsoft.com/office/drawing/2014/main" val="3195389228"/>
                        </a:ext>
                      </a:extLst>
                    </a:gridCol>
                    <a:gridCol w="1935332">
                      <a:extLst>
                        <a:ext uri="{9D8B030D-6E8A-4147-A177-3AD203B41FA5}">
                          <a16:colId xmlns:a16="http://schemas.microsoft.com/office/drawing/2014/main" val="1972248244"/>
                        </a:ext>
                      </a:extLst>
                    </a:gridCol>
                    <a:gridCol w="1828800">
                      <a:extLst>
                        <a:ext uri="{9D8B030D-6E8A-4147-A177-3AD203B41FA5}">
                          <a16:colId xmlns:a16="http://schemas.microsoft.com/office/drawing/2014/main" val="1094344208"/>
                        </a:ext>
                      </a:extLst>
                    </a:gridCol>
                  </a:tblGrid>
                  <a:tr h="1059217">
                    <a:tc>
                      <a:txBody>
                        <a:bodyPr/>
                        <a:lstStyle/>
                        <a:p>
                          <a:pPr algn="ctr"/>
                          <a14:m>
                            <m:oMathPara xmlns:m="http://schemas.openxmlformats.org/officeDocument/2006/math">
                              <m:oMathParaPr>
                                <m:jc m:val="centerGroup"/>
                              </m:oMathParaPr>
                              <m:oMath xmlns:m="http://schemas.openxmlformats.org/officeDocument/2006/math">
                                <m:sSub>
                                  <m:sSubPr>
                                    <m:ctrlPr>
                                      <a:rPr lang="tr-TR" sz="1400" b="0" i="1" dirty="0" smtClean="0">
                                        <a:solidFill>
                                          <a:schemeClr val="tx1"/>
                                        </a:solidFill>
                                        <a:latin typeface="Cambria Math" panose="02040503050406030204" pitchFamily="18" charset="0"/>
                                        <a:ea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ea typeface="Cambria Math" panose="02040503050406030204" pitchFamily="18" charset="0"/>
                                      </a:rPr>
                                      <m:t>τ</m:t>
                                    </m:r>
                                  </m:e>
                                  <m:sub>
                                    <m:r>
                                      <m:rPr>
                                        <m:sty m:val="p"/>
                                      </m:rPr>
                                      <a:rPr lang="tr-TR" sz="1400" b="0" i="0" dirty="0" smtClean="0">
                                        <a:solidFill>
                                          <a:schemeClr val="tx1"/>
                                        </a:solidFill>
                                        <a:latin typeface="Cambria Math" panose="02040503050406030204" pitchFamily="18" charset="0"/>
                                        <a:ea typeface="Cambria Math" panose="02040503050406030204" pitchFamily="18" charset="0"/>
                                      </a:rPr>
                                      <m:t>max</m:t>
                                    </m:r>
                                  </m:sub>
                                </m:sSub>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r>
                                      <a:rPr lang="tr-TR" sz="1400" b="0" i="0" dirty="0" smtClean="0">
                                        <a:solidFill>
                                          <a:schemeClr val="tx1"/>
                                        </a:solidFill>
                                        <a:latin typeface="Cambria Math" panose="02040503050406030204" pitchFamily="18" charset="0"/>
                                      </a:rPr>
                                      <m:t>4.81</m:t>
                                    </m:r>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rPr>
                                          <m:t>a</m:t>
                                        </m:r>
                                      </m:e>
                                      <m:sup>
                                        <m:r>
                                          <a:rPr lang="tr-TR" sz="1400" b="0" i="0" dirty="0" smtClean="0">
                                            <a:solidFill>
                                              <a:schemeClr val="tx1"/>
                                            </a:solidFill>
                                            <a:latin typeface="Cambria Math" panose="02040503050406030204" pitchFamily="18" charset="0"/>
                                          </a:rPr>
                                          <m:t>3</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r>
                                      <a:rPr lang="tr-TR" sz="1400" b="0" i="0" dirty="0" smtClean="0">
                                        <a:solidFill>
                                          <a:schemeClr val="tx1"/>
                                        </a:solidFill>
                                        <a:latin typeface="Cambria Math" panose="02040503050406030204" pitchFamily="18" charset="0"/>
                                      </a:rPr>
                                      <m:t>20</m:t>
                                    </m:r>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rPr>
                                          <m:t>a</m:t>
                                        </m:r>
                                      </m:e>
                                      <m:sup>
                                        <m:r>
                                          <a:rPr lang="tr-TR" sz="1400" b="0" i="0" dirty="0" smtClean="0">
                                            <a:solidFill>
                                              <a:schemeClr val="tx1"/>
                                            </a:solidFill>
                                            <a:latin typeface="Cambria Math" panose="02040503050406030204" pitchFamily="18" charset="0"/>
                                          </a:rPr>
                                          <m:t>3</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r>
                                      <a:rPr lang="tr-TR" sz="1400" b="0" i="0" dirty="0" smtClean="0">
                                        <a:solidFill>
                                          <a:schemeClr val="tx1"/>
                                        </a:solidFill>
                                        <a:latin typeface="Cambria Math" panose="02040503050406030204" pitchFamily="18" charset="0"/>
                                      </a:rPr>
                                      <m:t>2</m:t>
                                    </m:r>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π</m:t>
                                        </m:r>
                                        <m:r>
                                          <m:rPr>
                                            <m:sty m:val="p"/>
                                          </m:rPr>
                                          <a:rPr lang="tr-TR" sz="1400" b="0" i="0" dirty="0" smtClean="0">
                                            <a:solidFill>
                                              <a:schemeClr val="tx1"/>
                                            </a:solidFill>
                                            <a:latin typeface="Cambria Math" panose="02040503050406030204" pitchFamily="18" charset="0"/>
                                          </a:rPr>
                                          <m:t>ab</m:t>
                                        </m:r>
                                      </m:e>
                                      <m:sup>
                                        <m:r>
                                          <a:rPr lang="tr-TR" sz="1400" b="0" i="0" dirty="0" smtClean="0">
                                            <a:solidFill>
                                              <a:schemeClr val="tx1"/>
                                            </a:solidFill>
                                            <a:latin typeface="Cambria Math" panose="02040503050406030204" pitchFamily="18" charset="0"/>
                                          </a:rPr>
                                          <m:t>2</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sSub>
                                      <m:sSubPr>
                                        <m:ctrlPr>
                                          <a:rPr lang="tr-TR" sz="1400" b="0" i="1" dirty="0" smtClean="0">
                                            <a:solidFill>
                                              <a:schemeClr val="tx1"/>
                                            </a:solidFill>
                                            <a:latin typeface="Cambria Math" panose="02040503050406030204" pitchFamily="18" charset="0"/>
                                          </a:rPr>
                                        </m:ctrlPr>
                                      </m:sSubPr>
                                      <m:e>
                                        <m:r>
                                          <a:rPr lang="tr-TR" sz="1400" b="0" i="0" dirty="0" smtClean="0">
                                            <a:solidFill>
                                              <a:schemeClr val="tx1"/>
                                            </a:solidFill>
                                            <a:latin typeface="Cambria Math" panose="02040503050406030204" pitchFamily="18" charset="0"/>
                                          </a:rPr>
                                          <m:t>2</m:t>
                                        </m:r>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π</m:t>
                                        </m:r>
                                        <m:sSup>
                                          <m:sSupPr>
                                            <m:ctrlPr>
                                              <a:rPr lang="tr-TR" sz="1400" b="0" i="1" dirty="0" smtClean="0">
                                                <a:solidFill>
                                                  <a:schemeClr val="tx1"/>
                                                </a:solidFill>
                                                <a:latin typeface="Cambria Math" panose="02040503050406030204" pitchFamily="18" charset="0"/>
                                                <a:ea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R</m:t>
                                            </m:r>
                                          </m:e>
                                          <m:sup>
                                            <m:r>
                                              <a:rPr lang="tr-TR" sz="1400" b="0" i="0" dirty="0" smtClean="0">
                                                <a:solidFill>
                                                  <a:schemeClr val="tx1"/>
                                                </a:solidFill>
                                                <a:latin typeface="Cambria Math" panose="02040503050406030204" pitchFamily="18" charset="0"/>
                                                <a:ea typeface="Cambria Math" panose="02040503050406030204" pitchFamily="18" charset="0"/>
                                              </a:rPr>
                                              <m:t>3</m:t>
                                            </m:r>
                                          </m:sup>
                                        </m:sSup>
                                      </m:e>
                                      <m:sup>
                                        <m:r>
                                          <a:rPr lang="tr-TR" sz="1400" b="0" i="0" dirty="0" smtClean="0">
                                            <a:solidFill>
                                              <a:schemeClr val="tx1"/>
                                            </a:solidFill>
                                            <a:latin typeface="Cambria Math" panose="02040503050406030204" pitchFamily="18" charset="0"/>
                                          </a:rPr>
                                          <m:t> </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num>
                                  <m:den>
                                    <m:sSup>
                                      <m:sSupPr>
                                        <m:ctrlPr>
                                          <a:rPr lang="tr-TR" sz="1400" b="0" i="1" dirty="0" smtClean="0">
                                            <a:solidFill>
                                              <a:schemeClr val="tx1"/>
                                            </a:solidFill>
                                            <a:latin typeface="Cambria Math" panose="02040503050406030204" pitchFamily="18" charset="0"/>
                                          </a:rPr>
                                        </m:ctrlPr>
                                      </m:sSupPr>
                                      <m:e>
                                        <m:sSub>
                                          <m:sSubPr>
                                            <m:ctrlPr>
                                              <a:rPr lang="tr-TR" sz="1400" b="0" i="1" dirty="0" smtClean="0">
                                                <a:solidFill>
                                                  <a:schemeClr val="tx1"/>
                                                </a:solidFill>
                                                <a:latin typeface="Cambria Math" panose="02040503050406030204" pitchFamily="18" charset="0"/>
                                              </a:rPr>
                                            </m:ctrlPr>
                                          </m:sSubPr>
                                          <m:e>
                                            <m:r>
                                              <a:rPr lang="tr-TR" sz="1400" b="0" i="1" dirty="0" smtClean="0">
                                                <a:solidFill>
                                                  <a:schemeClr val="tx1"/>
                                                </a:solidFill>
                                                <a:latin typeface="Cambria Math" panose="02040503050406030204" pitchFamily="18" charset="0"/>
                                                <a:ea typeface="Cambria Math" panose="02040503050406030204" pitchFamily="18" charset="0"/>
                                              </a:rPr>
                                              <m:t>𝜉</m:t>
                                            </m:r>
                                          </m:e>
                                          <m:sub>
                                            <m:r>
                                              <a:rPr lang="tr-TR" sz="1400" b="0" i="1" dirty="0" smtClean="0">
                                                <a:solidFill>
                                                  <a:schemeClr val="tx1"/>
                                                </a:solidFill>
                                                <a:latin typeface="Cambria Math" panose="02040503050406030204" pitchFamily="18" charset="0"/>
                                              </a:rPr>
                                              <m:t>1</m:t>
                                            </m:r>
                                          </m:sub>
                                        </m:sSub>
                                        <m:r>
                                          <m:rPr>
                                            <m:sty m:val="p"/>
                                          </m:rPr>
                                          <a:rPr lang="tr-TR" sz="1400" b="0" i="0" dirty="0" smtClean="0">
                                            <a:solidFill>
                                              <a:schemeClr val="tx1"/>
                                            </a:solidFill>
                                            <a:latin typeface="Cambria Math" panose="02040503050406030204" pitchFamily="18" charset="0"/>
                                          </a:rPr>
                                          <m:t>h</m:t>
                                        </m:r>
                                        <m:sSup>
                                          <m:sSupPr>
                                            <m:ctrlPr>
                                              <a:rPr lang="tr-TR" sz="1400" b="0" i="1" dirty="0" smtClean="0">
                                                <a:solidFill>
                                                  <a:schemeClr val="tx1"/>
                                                </a:solidFill>
                                                <a:latin typeface="Cambria Math" panose="02040503050406030204" pitchFamily="18" charset="0"/>
                                                <a:ea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b</m:t>
                                            </m:r>
                                          </m:e>
                                          <m:sup>
                                            <m:r>
                                              <a:rPr lang="tr-TR" sz="1400" b="0" i="0" dirty="0" smtClean="0">
                                                <a:solidFill>
                                                  <a:schemeClr val="tx1"/>
                                                </a:solidFill>
                                                <a:latin typeface="Cambria Math" panose="02040503050406030204" pitchFamily="18" charset="0"/>
                                                <a:ea typeface="Cambria Math" panose="02040503050406030204" pitchFamily="18" charset="0"/>
                                              </a:rPr>
                                              <m:t>2</m:t>
                                            </m:r>
                                          </m:sup>
                                        </m:sSup>
                                      </m:e>
                                      <m:sup>
                                        <m:r>
                                          <a:rPr lang="tr-TR" sz="1400" b="0" i="0" dirty="0" smtClean="0">
                                            <a:solidFill>
                                              <a:schemeClr val="tx1"/>
                                            </a:solidFill>
                                            <a:latin typeface="Cambria Math" panose="02040503050406030204" pitchFamily="18" charset="0"/>
                                          </a:rPr>
                                          <m:t> </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4210298"/>
                      </a:ext>
                    </a:extLst>
                  </a:tr>
                  <a:tr h="1117835">
                    <a:tc>
                      <a:txBody>
                        <a:bodyPr/>
                        <a:lstStyle/>
                        <a:p>
                          <a:pPr algn="ctr"/>
                          <a14:m>
                            <m:oMathPara xmlns:m="http://schemas.openxmlformats.org/officeDocument/2006/math">
                              <m:oMathParaPr>
                                <m:jc m:val="centerGroup"/>
                              </m:oMathParaPr>
                              <m:oMath xmlns:m="http://schemas.openxmlformats.org/officeDocument/2006/math">
                                <m:sSub>
                                  <m:sSubPr>
                                    <m:ctrlPr>
                                      <a:rPr lang="tr-TR" sz="1400" b="0" i="1" dirty="0" smtClean="0">
                                        <a:solidFill>
                                          <a:schemeClr val="tx1"/>
                                        </a:solidFill>
                                        <a:latin typeface="Cambria Math" panose="02040503050406030204" pitchFamily="18" charset="0"/>
                                        <a:ea typeface="Cambria Math" panose="02040503050406030204" pitchFamily="18" charset="0"/>
                                      </a:rPr>
                                    </m:ctrlPr>
                                  </m:sSubPr>
                                  <m:e>
                                    <m:r>
                                      <m:rPr>
                                        <m:sty m:val="p"/>
                                      </m:rPr>
                                      <a:rPr lang="el-GR" sz="1400" b="0" i="0" dirty="0" smtClean="0">
                                        <a:solidFill>
                                          <a:schemeClr val="tx1"/>
                                        </a:solidFill>
                                        <a:latin typeface="Cambria Math" panose="02040503050406030204" pitchFamily="18" charset="0"/>
                                        <a:ea typeface="Cambria Math" panose="02040503050406030204" pitchFamily="18" charset="0"/>
                                      </a:rPr>
                                      <m:t>Ω</m:t>
                                    </m:r>
                                  </m:e>
                                  <m:sub>
                                    <m:r>
                                      <m:rPr>
                                        <m:sty m:val="p"/>
                                      </m:rPr>
                                      <a:rPr lang="tr-TR" sz="1400" b="0" i="0" dirty="0" smtClean="0">
                                        <a:solidFill>
                                          <a:schemeClr val="tx1"/>
                                        </a:solidFill>
                                        <a:latin typeface="Cambria Math" panose="02040503050406030204" pitchFamily="18" charset="0"/>
                                        <a:ea typeface="Cambria Math" panose="02040503050406030204" pitchFamily="18" charset="0"/>
                                      </a:rPr>
                                      <m:t>z</m:t>
                                    </m:r>
                                  </m:sub>
                                </m:sSub>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r>
                                      <a:rPr lang="tr-TR" sz="1400" b="0" i="0" dirty="0" smtClean="0">
                                        <a:solidFill>
                                          <a:schemeClr val="tx1"/>
                                        </a:solidFill>
                                        <a:latin typeface="Cambria Math" panose="02040503050406030204" pitchFamily="18" charset="0"/>
                                      </a:rPr>
                                      <m:t>7.1</m:t>
                                    </m:r>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r>
                                      <m:rPr>
                                        <m:sty m:val="p"/>
                                      </m:rPr>
                                      <a:rPr lang="tr-TR" sz="1400" b="0" i="0" dirty="0" smtClean="0">
                                        <a:solidFill>
                                          <a:schemeClr val="tx1"/>
                                        </a:solidFill>
                                        <a:latin typeface="Cambria Math" panose="02040503050406030204" pitchFamily="18" charset="0"/>
                                      </a:rPr>
                                      <m:t>L</m:t>
                                    </m:r>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rPr>
                                          <m:t>a</m:t>
                                        </m:r>
                                      </m:e>
                                      <m:sup>
                                        <m:r>
                                          <a:rPr lang="tr-TR" sz="1400" b="0" i="0" dirty="0" smtClean="0">
                                            <a:solidFill>
                                              <a:schemeClr val="tx1"/>
                                            </a:solidFill>
                                            <a:latin typeface="Cambria Math" panose="02040503050406030204" pitchFamily="18" charset="0"/>
                                          </a:rPr>
                                          <m:t>4</m:t>
                                        </m:r>
                                      </m:sup>
                                    </m:sSup>
                                    <m:r>
                                      <m:rPr>
                                        <m:sty m:val="p"/>
                                      </m:rPr>
                                      <a:rPr lang="tr-TR" sz="1400" b="0" i="0" dirty="0" smtClean="0">
                                        <a:solidFill>
                                          <a:schemeClr val="tx1"/>
                                        </a:solidFill>
                                        <a:latin typeface="Cambria Math" panose="02040503050406030204" pitchFamily="18" charset="0"/>
                                      </a:rPr>
                                      <m:t>G</m:t>
                                    </m:r>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r>
                                      <a:rPr lang="tr-TR" sz="1400" b="0" i="0" dirty="0" smtClean="0">
                                        <a:solidFill>
                                          <a:schemeClr val="tx1"/>
                                        </a:solidFill>
                                        <a:latin typeface="Cambria Math" panose="02040503050406030204" pitchFamily="18" charset="0"/>
                                      </a:rPr>
                                      <m:t>46</m:t>
                                    </m:r>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r>
                                      <m:rPr>
                                        <m:sty m:val="p"/>
                                      </m:rPr>
                                      <a:rPr lang="tr-TR" sz="1400" b="0" i="0" dirty="0" smtClean="0">
                                        <a:solidFill>
                                          <a:schemeClr val="tx1"/>
                                        </a:solidFill>
                                        <a:latin typeface="Cambria Math" panose="02040503050406030204" pitchFamily="18" charset="0"/>
                                      </a:rPr>
                                      <m:t>L</m:t>
                                    </m:r>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rPr>
                                          <m:t>a</m:t>
                                        </m:r>
                                      </m:e>
                                      <m:sup>
                                        <m:r>
                                          <a:rPr lang="tr-TR" sz="1400" b="0" i="0" dirty="0" smtClean="0">
                                            <a:solidFill>
                                              <a:schemeClr val="tx1"/>
                                            </a:solidFill>
                                            <a:latin typeface="Cambria Math" panose="02040503050406030204" pitchFamily="18" charset="0"/>
                                          </a:rPr>
                                          <m:t>4</m:t>
                                        </m:r>
                                      </m:sup>
                                    </m:sSup>
                                    <m:r>
                                      <m:rPr>
                                        <m:sty m:val="p"/>
                                      </m:rPr>
                                      <a:rPr lang="tr-TR" sz="1400" b="0" i="0" dirty="0" smtClean="0">
                                        <a:solidFill>
                                          <a:schemeClr val="tx1"/>
                                        </a:solidFill>
                                        <a:latin typeface="Cambria Math" panose="02040503050406030204" pitchFamily="18" charset="0"/>
                                      </a:rPr>
                                      <m:t>G</m:t>
                                    </m:r>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dirty="0" smtClean="0">
                                        <a:solidFill>
                                          <a:schemeClr val="tx1"/>
                                        </a:solidFill>
                                        <a:latin typeface="Cambria Math" panose="02040503050406030204" pitchFamily="18" charset="0"/>
                                      </a:rPr>
                                    </m:ctrlPr>
                                  </m:fPr>
                                  <m:num>
                                    <m:r>
                                      <a:rPr lang="tr-TR" sz="1400" b="0" i="0" dirty="0" smtClean="0">
                                        <a:solidFill>
                                          <a:schemeClr val="tx1"/>
                                        </a:solidFill>
                                        <a:latin typeface="Cambria Math" panose="02040503050406030204" pitchFamily="18" charset="0"/>
                                      </a:rPr>
                                      <m:t>(</m:t>
                                    </m:r>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rPr>
                                          <m:t>a</m:t>
                                        </m:r>
                                      </m:e>
                                      <m:sup>
                                        <m:r>
                                          <a:rPr lang="tr-TR" sz="1400" b="0" i="0" dirty="0" smtClean="0">
                                            <a:solidFill>
                                              <a:schemeClr val="tx1"/>
                                            </a:solidFill>
                                            <a:latin typeface="Cambria Math" panose="02040503050406030204" pitchFamily="18" charset="0"/>
                                          </a:rPr>
                                          <m:t>2</m:t>
                                        </m:r>
                                      </m:sup>
                                    </m:sSup>
                                    <m:r>
                                      <a:rPr lang="tr-TR" sz="1400" b="0" i="0" dirty="0" smtClean="0">
                                        <a:solidFill>
                                          <a:schemeClr val="tx1"/>
                                        </a:solidFill>
                                        <a:latin typeface="Cambria Math" panose="02040503050406030204" pitchFamily="18" charset="0"/>
                                      </a:rPr>
                                      <m:t>+</m:t>
                                    </m:r>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rPr>
                                          <m:t>b</m:t>
                                        </m:r>
                                      </m:e>
                                      <m:sup>
                                        <m:r>
                                          <a:rPr lang="tr-TR" sz="1400" b="0" i="0" dirty="0" smtClean="0">
                                            <a:solidFill>
                                              <a:schemeClr val="tx1"/>
                                            </a:solidFill>
                                            <a:latin typeface="Cambria Math" panose="02040503050406030204" pitchFamily="18" charset="0"/>
                                          </a:rPr>
                                          <m:t>2</m:t>
                                        </m:r>
                                      </m:sup>
                                    </m:sSup>
                                    <m:r>
                                      <a:rPr lang="tr-TR" sz="1400" b="0" i="0" dirty="0" smtClean="0">
                                        <a:solidFill>
                                          <a:schemeClr val="tx1"/>
                                        </a:solidFill>
                                        <a:latin typeface="Cambria Math" panose="02040503050406030204" pitchFamily="18" charset="0"/>
                                      </a:rPr>
                                      <m:t>)</m:t>
                                    </m:r>
                                    <m:sSub>
                                      <m:sSubPr>
                                        <m:ctrlPr>
                                          <a:rPr lang="tr-TR" sz="1400" b="0" i="1" dirty="0" smtClean="0">
                                            <a:solidFill>
                                              <a:schemeClr val="tx1"/>
                                            </a:solidFill>
                                            <a:latin typeface="Cambria Math" panose="02040503050406030204" pitchFamily="18" charset="0"/>
                                          </a:rPr>
                                        </m:ctrlPr>
                                      </m:sSubPr>
                                      <m:e>
                                        <m:r>
                                          <m:rPr>
                                            <m:sty m:val="p"/>
                                          </m:rPr>
                                          <a:rPr lang="tr-TR" sz="1400" b="0" i="0" dirty="0" smtClean="0">
                                            <a:solidFill>
                                              <a:schemeClr val="tx1"/>
                                            </a:solidFill>
                                            <a:latin typeface="Cambria Math" panose="02040503050406030204" pitchFamily="18" charset="0"/>
                                          </a:rPr>
                                          <m:t>M</m:t>
                                        </m:r>
                                      </m:e>
                                      <m:sub>
                                        <m:r>
                                          <m:rPr>
                                            <m:sty m:val="p"/>
                                          </m:rPr>
                                          <a:rPr lang="tr-TR" sz="1400" b="0" i="0" dirty="0" smtClean="0">
                                            <a:solidFill>
                                              <a:schemeClr val="tx1"/>
                                            </a:solidFill>
                                            <a:latin typeface="Cambria Math" panose="02040503050406030204" pitchFamily="18" charset="0"/>
                                          </a:rPr>
                                          <m:t>b</m:t>
                                        </m:r>
                                      </m:sub>
                                    </m:sSub>
                                    <m:r>
                                      <m:rPr>
                                        <m:sty m:val="p"/>
                                      </m:rPr>
                                      <a:rPr lang="tr-TR" sz="1400" b="0" i="0" dirty="0" smtClean="0">
                                        <a:solidFill>
                                          <a:schemeClr val="tx1"/>
                                        </a:solidFill>
                                        <a:latin typeface="Cambria Math" panose="02040503050406030204" pitchFamily="18" charset="0"/>
                                      </a:rPr>
                                      <m:t>L</m:t>
                                    </m:r>
                                  </m:num>
                                  <m:den>
                                    <m:sSup>
                                      <m:sSupPr>
                                        <m:ctrlPr>
                                          <a:rPr lang="tr-TR" sz="1400" b="0" i="1" dirty="0" smtClean="0">
                                            <a:solidFill>
                                              <a:schemeClr val="tx1"/>
                                            </a:solidFill>
                                            <a:latin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π</m:t>
                                        </m:r>
                                        <m:sSup>
                                          <m:sSupPr>
                                            <m:ctrlPr>
                                              <a:rPr lang="tr-TR" sz="1400" b="0" i="1" dirty="0" smtClean="0">
                                                <a:solidFill>
                                                  <a:schemeClr val="tx1"/>
                                                </a:solidFill>
                                                <a:latin typeface="Cambria Math" panose="02040503050406030204" pitchFamily="18" charset="0"/>
                                                <a:ea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a</m:t>
                                            </m:r>
                                          </m:e>
                                          <m:sup>
                                            <m:r>
                                              <a:rPr lang="tr-TR" sz="1400" b="0" i="0" dirty="0" smtClean="0">
                                                <a:solidFill>
                                                  <a:schemeClr val="tx1"/>
                                                </a:solidFill>
                                                <a:latin typeface="Cambria Math" panose="02040503050406030204" pitchFamily="18" charset="0"/>
                                                <a:ea typeface="Cambria Math" panose="02040503050406030204" pitchFamily="18" charset="0"/>
                                              </a:rPr>
                                              <m:t>3</m:t>
                                            </m:r>
                                          </m:sup>
                                        </m:sSup>
                                        <m:r>
                                          <m:rPr>
                                            <m:sty m:val="p"/>
                                          </m:rPr>
                                          <a:rPr lang="tr-TR" sz="1400" b="0" i="0" dirty="0" smtClean="0">
                                            <a:solidFill>
                                              <a:schemeClr val="tx1"/>
                                            </a:solidFill>
                                            <a:latin typeface="Cambria Math" panose="02040503050406030204" pitchFamily="18" charset="0"/>
                                          </a:rPr>
                                          <m:t>b</m:t>
                                        </m:r>
                                      </m:e>
                                      <m:sup>
                                        <m:r>
                                          <a:rPr lang="tr-TR" sz="1400" b="0" i="0" dirty="0" smtClean="0">
                                            <a:solidFill>
                                              <a:schemeClr val="tx1"/>
                                            </a:solidFill>
                                            <a:latin typeface="Cambria Math" panose="02040503050406030204" pitchFamily="18" charset="0"/>
                                          </a:rPr>
                                          <m:t>3</m:t>
                                        </m:r>
                                      </m:sup>
                                    </m:sSup>
                                    <m:r>
                                      <m:rPr>
                                        <m:sty m:val="p"/>
                                      </m:rPr>
                                      <a:rPr lang="tr-TR" sz="1400" b="0" i="0" dirty="0" smtClean="0">
                                        <a:solidFill>
                                          <a:schemeClr val="tx1"/>
                                        </a:solidFill>
                                        <a:latin typeface="Cambria Math" panose="02040503050406030204" pitchFamily="18" charset="0"/>
                                      </a:rPr>
                                      <m:t>G</m:t>
                                    </m:r>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smtClean="0">
                                        <a:latin typeface="Cambria Math" panose="02040503050406030204" pitchFamily="18" charset="0"/>
                                      </a:rPr>
                                    </m:ctrlPr>
                                  </m:fPr>
                                  <m:num>
                                    <m:r>
                                      <a:rPr lang="tr-TR" sz="1400" b="0" i="0" smtClean="0">
                                        <a:latin typeface="Cambria Math" panose="02040503050406030204" pitchFamily="18" charset="0"/>
                                      </a:rPr>
                                      <m:t>2</m:t>
                                    </m:r>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M</m:t>
                                        </m:r>
                                      </m:e>
                                      <m:sub>
                                        <m:r>
                                          <m:rPr>
                                            <m:sty m:val="p"/>
                                          </m:rPr>
                                          <a:rPr lang="tr-TR" sz="1400" b="0" i="0" smtClean="0">
                                            <a:latin typeface="Cambria Math" panose="02040503050406030204" pitchFamily="18" charset="0"/>
                                          </a:rPr>
                                          <m:t>b</m:t>
                                        </m:r>
                                      </m:sub>
                                    </m:sSub>
                                    <m:r>
                                      <m:rPr>
                                        <m:sty m:val="p"/>
                                      </m:rPr>
                                      <a:rPr lang="tr-TR" sz="1400" b="0" i="0" smtClean="0">
                                        <a:latin typeface="Cambria Math" panose="02040503050406030204" pitchFamily="18" charset="0"/>
                                      </a:rPr>
                                      <m:t>L</m:t>
                                    </m:r>
                                  </m:num>
                                  <m:den>
                                    <m:r>
                                      <m:rPr>
                                        <m:sty m:val="p"/>
                                      </m:rPr>
                                      <a:rPr lang="tr-TR" sz="1400" b="0" i="0" smtClean="0">
                                        <a:latin typeface="Cambria Math" panose="02040503050406030204" pitchFamily="18" charset="0"/>
                                      </a:rPr>
                                      <m:t>G</m:t>
                                    </m:r>
                                    <m:r>
                                      <m:rPr>
                                        <m:sty m:val="p"/>
                                      </m:rPr>
                                      <a:rPr lang="tr-TR" sz="1400" b="0" i="0" dirty="0" smtClean="0">
                                        <a:solidFill>
                                          <a:schemeClr val="tx1"/>
                                        </a:solidFill>
                                        <a:latin typeface="Cambria Math" panose="02040503050406030204" pitchFamily="18" charset="0"/>
                                        <a:ea typeface="Cambria Math" panose="02040503050406030204" pitchFamily="18" charset="0"/>
                                      </a:rPr>
                                      <m:t>π</m:t>
                                    </m:r>
                                    <m:sSup>
                                      <m:sSupPr>
                                        <m:ctrlPr>
                                          <a:rPr lang="tr-TR" sz="1400" b="0" i="1" dirty="0" smtClean="0">
                                            <a:solidFill>
                                              <a:schemeClr val="tx1"/>
                                            </a:solidFill>
                                            <a:latin typeface="Cambria Math" panose="02040503050406030204" pitchFamily="18" charset="0"/>
                                            <a:ea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R</m:t>
                                        </m:r>
                                      </m:e>
                                      <m:sup>
                                        <m:r>
                                          <a:rPr lang="tr-TR" sz="1400" b="0" i="0" dirty="0" smtClean="0">
                                            <a:solidFill>
                                              <a:schemeClr val="tx1"/>
                                            </a:solidFill>
                                            <a:latin typeface="Cambria Math" panose="02040503050406030204" pitchFamily="18" charset="0"/>
                                            <a:ea typeface="Cambria Math" panose="02040503050406030204" pitchFamily="18" charset="0"/>
                                          </a:rPr>
                                          <m:t>4</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f>
                                  <m:fPr>
                                    <m:ctrlPr>
                                      <a:rPr lang="tr-TR" sz="1400" b="0" i="1" smtClean="0">
                                        <a:latin typeface="Cambria Math" panose="02040503050406030204" pitchFamily="18" charset="0"/>
                                      </a:rPr>
                                    </m:ctrlPr>
                                  </m:fPr>
                                  <m:num>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M</m:t>
                                        </m:r>
                                      </m:e>
                                      <m:sub>
                                        <m:r>
                                          <m:rPr>
                                            <m:sty m:val="p"/>
                                          </m:rPr>
                                          <a:rPr lang="tr-TR" sz="1400" b="0" i="0" smtClean="0">
                                            <a:latin typeface="Cambria Math" panose="02040503050406030204" pitchFamily="18" charset="0"/>
                                          </a:rPr>
                                          <m:t>b</m:t>
                                        </m:r>
                                      </m:sub>
                                    </m:sSub>
                                    <m:r>
                                      <m:rPr>
                                        <m:sty m:val="p"/>
                                      </m:rPr>
                                      <a:rPr lang="tr-TR" sz="1400" b="0" i="0" smtClean="0">
                                        <a:latin typeface="Cambria Math" panose="02040503050406030204" pitchFamily="18" charset="0"/>
                                      </a:rPr>
                                      <m:t>L</m:t>
                                    </m:r>
                                  </m:num>
                                  <m:den>
                                    <m:sSub>
                                      <m:sSubPr>
                                        <m:ctrlPr>
                                          <a:rPr lang="tr-TR" sz="1400" b="0" i="1" dirty="0" smtClean="0">
                                            <a:solidFill>
                                              <a:schemeClr val="tx1"/>
                                            </a:solidFill>
                                            <a:latin typeface="Cambria Math" panose="02040503050406030204" pitchFamily="18" charset="0"/>
                                          </a:rPr>
                                        </m:ctrlPr>
                                      </m:sSubPr>
                                      <m:e>
                                        <m:r>
                                          <a:rPr lang="tr-TR" sz="1400" b="0" i="1" dirty="0" smtClean="0">
                                            <a:solidFill>
                                              <a:schemeClr val="tx1"/>
                                            </a:solidFill>
                                            <a:latin typeface="Cambria Math" panose="02040503050406030204" pitchFamily="18" charset="0"/>
                                            <a:ea typeface="Cambria Math" panose="02040503050406030204" pitchFamily="18" charset="0"/>
                                          </a:rPr>
                                          <m:t>𝜉</m:t>
                                        </m:r>
                                      </m:e>
                                      <m:sub>
                                        <m:r>
                                          <a:rPr lang="tr-TR" sz="1400" b="0" i="1" dirty="0" smtClean="0">
                                            <a:solidFill>
                                              <a:schemeClr val="tx1"/>
                                            </a:solidFill>
                                            <a:latin typeface="Cambria Math" panose="02040503050406030204" pitchFamily="18" charset="0"/>
                                            <a:ea typeface="Cambria Math" panose="02040503050406030204" pitchFamily="18" charset="0"/>
                                          </a:rPr>
                                          <m:t>2</m:t>
                                        </m:r>
                                      </m:sub>
                                    </m:sSub>
                                    <m:r>
                                      <m:rPr>
                                        <m:sty m:val="p"/>
                                      </m:rPr>
                                      <a:rPr lang="tr-TR" sz="1400" b="0" i="0" dirty="0" smtClean="0">
                                        <a:solidFill>
                                          <a:schemeClr val="tx1"/>
                                        </a:solidFill>
                                        <a:latin typeface="Cambria Math" panose="02040503050406030204" pitchFamily="18" charset="0"/>
                                      </a:rPr>
                                      <m:t>Gh</m:t>
                                    </m:r>
                                    <m:sSup>
                                      <m:sSupPr>
                                        <m:ctrlPr>
                                          <a:rPr lang="tr-TR" sz="1400" b="0" i="1" dirty="0" smtClean="0">
                                            <a:solidFill>
                                              <a:schemeClr val="tx1"/>
                                            </a:solidFill>
                                            <a:latin typeface="Cambria Math" panose="02040503050406030204" pitchFamily="18" charset="0"/>
                                            <a:ea typeface="Cambria Math" panose="02040503050406030204" pitchFamily="18" charset="0"/>
                                          </a:rPr>
                                        </m:ctrlPr>
                                      </m:sSupPr>
                                      <m:e>
                                        <m:r>
                                          <m:rPr>
                                            <m:sty m:val="p"/>
                                          </m:rPr>
                                          <a:rPr lang="tr-TR" sz="1400" b="0" i="0" dirty="0" smtClean="0">
                                            <a:solidFill>
                                              <a:schemeClr val="tx1"/>
                                            </a:solidFill>
                                            <a:latin typeface="Cambria Math" panose="02040503050406030204" pitchFamily="18" charset="0"/>
                                            <a:ea typeface="Cambria Math" panose="02040503050406030204" pitchFamily="18" charset="0"/>
                                          </a:rPr>
                                          <m:t>b</m:t>
                                        </m:r>
                                      </m:e>
                                      <m:sup>
                                        <m:r>
                                          <a:rPr lang="tr-TR" sz="1400" b="0" i="0" dirty="0" smtClean="0">
                                            <a:solidFill>
                                              <a:schemeClr val="tx1"/>
                                            </a:solidFill>
                                            <a:latin typeface="Cambria Math" panose="02040503050406030204" pitchFamily="18" charset="0"/>
                                            <a:ea typeface="Cambria Math" panose="02040503050406030204" pitchFamily="18" charset="0"/>
                                          </a:rPr>
                                          <m:t>3</m:t>
                                        </m:r>
                                      </m:sup>
                                    </m:sSup>
                                  </m:den>
                                </m:f>
                              </m:oMath>
                            </m:oMathPara>
                          </a14:m>
                          <a:endParaRPr lang="tr-TR" sz="1400" b="0" i="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8653121"/>
                      </a:ext>
                    </a:extLst>
                  </a:tr>
                </a:tbl>
              </a:graphicData>
            </a:graphic>
          </p:graphicFrame>
        </mc:Choice>
        <mc:Fallback xmlns="">
          <p:graphicFrame>
            <p:nvGraphicFramePr>
              <p:cNvPr id="8" name="Table 7">
                <a:extLst>
                  <a:ext uri="{FF2B5EF4-FFF2-40B4-BE49-F238E27FC236}">
                    <a16:creationId xmlns:a16="http://schemas.microsoft.com/office/drawing/2014/main" id="{98884EBF-0398-9042-E411-25761D029238}"/>
                  </a:ext>
                </a:extLst>
              </p:cNvPr>
              <p:cNvGraphicFramePr>
                <a:graphicFrameLocks noGrp="1"/>
              </p:cNvGraphicFramePr>
              <p:nvPr>
                <p:extLst>
                  <p:ext uri="{D42A27DB-BD31-4B8C-83A1-F6EECF244321}">
                    <p14:modId xmlns:p14="http://schemas.microsoft.com/office/powerpoint/2010/main" val="506799503"/>
                  </p:ext>
                </p:extLst>
              </p:nvPr>
            </p:nvGraphicFramePr>
            <p:xfrm>
              <a:off x="115410" y="3457353"/>
              <a:ext cx="11490354" cy="2177052"/>
            </p:xfrm>
            <a:graphic>
              <a:graphicData uri="http://schemas.openxmlformats.org/drawingml/2006/table">
                <a:tbl>
                  <a:tblPr firstRow="1" bandRow="1">
                    <a:tableStyleId>{21E4AEA4-8DFA-4A89-87EB-49C32662AFE0}</a:tableStyleId>
                  </a:tblPr>
                  <a:tblGrid>
                    <a:gridCol w="535309">
                      <a:extLst>
                        <a:ext uri="{9D8B030D-6E8A-4147-A177-3AD203B41FA5}">
                          <a16:colId xmlns:a16="http://schemas.microsoft.com/office/drawing/2014/main" val="1741928493"/>
                        </a:ext>
                      </a:extLst>
                    </a:gridCol>
                    <a:gridCol w="2234524">
                      <a:extLst>
                        <a:ext uri="{9D8B030D-6E8A-4147-A177-3AD203B41FA5}">
                          <a16:colId xmlns:a16="http://schemas.microsoft.com/office/drawing/2014/main" val="617639887"/>
                        </a:ext>
                      </a:extLst>
                    </a:gridCol>
                    <a:gridCol w="2601157">
                      <a:extLst>
                        <a:ext uri="{9D8B030D-6E8A-4147-A177-3AD203B41FA5}">
                          <a16:colId xmlns:a16="http://schemas.microsoft.com/office/drawing/2014/main" val="1945577420"/>
                        </a:ext>
                      </a:extLst>
                    </a:gridCol>
                    <a:gridCol w="2355232">
                      <a:extLst>
                        <a:ext uri="{9D8B030D-6E8A-4147-A177-3AD203B41FA5}">
                          <a16:colId xmlns:a16="http://schemas.microsoft.com/office/drawing/2014/main" val="3195389228"/>
                        </a:ext>
                      </a:extLst>
                    </a:gridCol>
                    <a:gridCol w="1935332">
                      <a:extLst>
                        <a:ext uri="{9D8B030D-6E8A-4147-A177-3AD203B41FA5}">
                          <a16:colId xmlns:a16="http://schemas.microsoft.com/office/drawing/2014/main" val="1972248244"/>
                        </a:ext>
                      </a:extLst>
                    </a:gridCol>
                    <a:gridCol w="1828800">
                      <a:extLst>
                        <a:ext uri="{9D8B030D-6E8A-4147-A177-3AD203B41FA5}">
                          <a16:colId xmlns:a16="http://schemas.microsoft.com/office/drawing/2014/main" val="1094344208"/>
                        </a:ext>
                      </a:extLst>
                    </a:gridCol>
                  </a:tblGrid>
                  <a:tr h="1059217">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6" t="-575" r="-2045455" b="-1068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4251" t="-575" r="-390463" b="-1068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6792" t="-575" r="-235597" b="-1068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28756" t="-575" r="-160622" b="-1068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99057" t="-575" r="-94969" b="-1068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29000" t="-575" r="-667" b="-106897"/>
                          </a:stretch>
                        </a:blipFill>
                      </a:tcPr>
                    </a:tc>
                    <a:extLst>
                      <a:ext uri="{0D108BD9-81ED-4DB2-BD59-A6C34878D82A}">
                        <a16:rowId xmlns:a16="http://schemas.microsoft.com/office/drawing/2014/main" val="1134210298"/>
                      </a:ext>
                    </a:extLst>
                  </a:tr>
                  <a:tr h="1117835">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136" t="-95109" r="-2045455" b="-108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4251" t="-95109" r="-390463" b="-108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6792" t="-95109" r="-235597" b="-108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28756" t="-95109" r="-160622" b="-108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99057" t="-95109" r="-94969" b="-108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29000" t="-95109" r="-667" b="-1087"/>
                          </a:stretch>
                        </a:blipFill>
                      </a:tcPr>
                    </a:tc>
                    <a:extLst>
                      <a:ext uri="{0D108BD9-81ED-4DB2-BD59-A6C34878D82A}">
                        <a16:rowId xmlns:a16="http://schemas.microsoft.com/office/drawing/2014/main" val="3698653121"/>
                      </a:ext>
                    </a:extLst>
                  </a:tr>
                </a:tbl>
              </a:graphicData>
            </a:graphic>
          </p:graphicFrame>
        </mc:Fallback>
      </mc:AlternateContent>
      <p:sp>
        <p:nvSpPr>
          <p:cNvPr id="9" name="TextBox 8">
            <a:extLst>
              <a:ext uri="{FF2B5EF4-FFF2-40B4-BE49-F238E27FC236}">
                <a16:creationId xmlns:a16="http://schemas.microsoft.com/office/drawing/2014/main" id="{37643924-95A8-F686-5B18-164DFC4AD7B7}"/>
              </a:ext>
            </a:extLst>
          </p:cNvPr>
          <p:cNvSpPr txBox="1"/>
          <p:nvPr/>
        </p:nvSpPr>
        <p:spPr>
          <a:xfrm>
            <a:off x="151861" y="1034185"/>
            <a:ext cx="11734397" cy="369332"/>
          </a:xfrm>
          <a:prstGeom prst="rect">
            <a:avLst/>
          </a:prstGeom>
          <a:noFill/>
        </p:spPr>
        <p:txBody>
          <a:bodyPr wrap="square">
            <a:spAutoFit/>
          </a:bodyPr>
          <a:lstStyle/>
          <a:p>
            <a:pPr algn="just"/>
            <a:r>
              <a:rPr lang="tr-TR" sz="1800"/>
              <a:t>Dikdörtgen kesitlerin yanı sıra diğer bazı kesitlerde burulma halinde en büyük kayma gerilmesi ile birim dönme açısı;</a:t>
            </a:r>
          </a:p>
        </p:txBody>
      </p:sp>
      <p:grpSp>
        <p:nvGrpSpPr>
          <p:cNvPr id="24" name="Group 23">
            <a:extLst>
              <a:ext uri="{FF2B5EF4-FFF2-40B4-BE49-F238E27FC236}">
                <a16:creationId xmlns:a16="http://schemas.microsoft.com/office/drawing/2014/main" id="{0D5BD4C5-8D4F-CA61-84FA-9239C2A3A315}"/>
              </a:ext>
            </a:extLst>
          </p:cNvPr>
          <p:cNvGrpSpPr/>
          <p:nvPr/>
        </p:nvGrpSpPr>
        <p:grpSpPr>
          <a:xfrm>
            <a:off x="586235" y="1496452"/>
            <a:ext cx="11019529" cy="1807013"/>
            <a:chOff x="586235" y="1496452"/>
            <a:chExt cx="11019529" cy="1807013"/>
          </a:xfrm>
        </p:grpSpPr>
        <p:grpSp>
          <p:nvGrpSpPr>
            <p:cNvPr id="19" name="Group 18">
              <a:extLst>
                <a:ext uri="{FF2B5EF4-FFF2-40B4-BE49-F238E27FC236}">
                  <a16:creationId xmlns:a16="http://schemas.microsoft.com/office/drawing/2014/main" id="{43183EAF-0658-CDD6-5AFD-F761765EE34D}"/>
                </a:ext>
              </a:extLst>
            </p:cNvPr>
            <p:cNvGrpSpPr/>
            <p:nvPr/>
          </p:nvGrpSpPr>
          <p:grpSpPr>
            <a:xfrm>
              <a:off x="586235" y="1496452"/>
              <a:ext cx="11019529" cy="1807013"/>
              <a:chOff x="554450" y="1805485"/>
              <a:chExt cx="11019529" cy="1807013"/>
            </a:xfrm>
          </p:grpSpPr>
          <p:grpSp>
            <p:nvGrpSpPr>
              <p:cNvPr id="16" name="Group 15">
                <a:extLst>
                  <a:ext uri="{FF2B5EF4-FFF2-40B4-BE49-F238E27FC236}">
                    <a16:creationId xmlns:a16="http://schemas.microsoft.com/office/drawing/2014/main" id="{A1D6AF65-7986-CC67-739D-4C3578F4B094}"/>
                  </a:ext>
                </a:extLst>
              </p:cNvPr>
              <p:cNvGrpSpPr/>
              <p:nvPr/>
            </p:nvGrpSpPr>
            <p:grpSpPr>
              <a:xfrm>
                <a:off x="554450" y="1805485"/>
                <a:ext cx="11019529" cy="1807013"/>
                <a:chOff x="940953" y="1760816"/>
                <a:chExt cx="11019529" cy="1807013"/>
              </a:xfrm>
            </p:grpSpPr>
            <p:pic>
              <p:nvPicPr>
                <p:cNvPr id="4" name="Picture 3">
                  <a:extLst>
                    <a:ext uri="{FF2B5EF4-FFF2-40B4-BE49-F238E27FC236}">
                      <a16:creationId xmlns:a16="http://schemas.microsoft.com/office/drawing/2014/main" id="{773CD3FD-071C-4DC3-7D0A-2EDAA251910B}"/>
                    </a:ext>
                  </a:extLst>
                </p:cNvPr>
                <p:cNvPicPr>
                  <a:picLocks noChangeAspect="1"/>
                </p:cNvPicPr>
                <p:nvPr/>
              </p:nvPicPr>
              <p:blipFill rotWithShape="1">
                <a:blip r:embed="rId3"/>
                <a:srcRect l="11534" t="1686" r="3806" b="45668"/>
                <a:stretch/>
              </p:blipFill>
              <p:spPr>
                <a:xfrm>
                  <a:off x="940953" y="1760816"/>
                  <a:ext cx="7261934" cy="1807013"/>
                </a:xfrm>
                <a:prstGeom prst="rect">
                  <a:avLst/>
                </a:prstGeom>
                <a:ln>
                  <a:solidFill>
                    <a:schemeClr val="tx1"/>
                  </a:solidFill>
                </a:ln>
              </p:spPr>
            </p:pic>
            <p:pic>
              <p:nvPicPr>
                <p:cNvPr id="13" name="Picture 12">
                  <a:extLst>
                    <a:ext uri="{FF2B5EF4-FFF2-40B4-BE49-F238E27FC236}">
                      <a16:creationId xmlns:a16="http://schemas.microsoft.com/office/drawing/2014/main" id="{9E4C73A6-3D51-66D7-2E3D-8AF00E21D34C}"/>
                    </a:ext>
                  </a:extLst>
                </p:cNvPr>
                <p:cNvPicPr>
                  <a:picLocks noChangeAspect="1"/>
                </p:cNvPicPr>
                <p:nvPr/>
              </p:nvPicPr>
              <p:blipFill rotWithShape="1">
                <a:blip r:embed="rId4"/>
                <a:srcRect l="26270" t="37637" r="36104" b="36795"/>
                <a:stretch/>
              </p:blipFill>
              <p:spPr>
                <a:xfrm>
                  <a:off x="8202887" y="1760816"/>
                  <a:ext cx="1935332" cy="1807013"/>
                </a:xfrm>
                <a:prstGeom prst="rect">
                  <a:avLst/>
                </a:prstGeom>
                <a:ln>
                  <a:solidFill>
                    <a:schemeClr val="tx1"/>
                  </a:solidFill>
                </a:ln>
              </p:spPr>
            </p:pic>
            <p:pic>
              <p:nvPicPr>
                <p:cNvPr id="15" name="Picture 14">
                  <a:extLst>
                    <a:ext uri="{FF2B5EF4-FFF2-40B4-BE49-F238E27FC236}">
                      <a16:creationId xmlns:a16="http://schemas.microsoft.com/office/drawing/2014/main" id="{64F971CC-B8AB-111B-32A8-9E5811C7DF08}"/>
                    </a:ext>
                  </a:extLst>
                </p:cNvPr>
                <p:cNvPicPr>
                  <a:picLocks noChangeAspect="1"/>
                </p:cNvPicPr>
                <p:nvPr/>
              </p:nvPicPr>
              <p:blipFill rotWithShape="1">
                <a:blip r:embed="rId5"/>
                <a:srcRect l="19186" t="32381" r="22977" b="35374"/>
                <a:stretch/>
              </p:blipFill>
              <p:spPr>
                <a:xfrm>
                  <a:off x="10138220" y="1760816"/>
                  <a:ext cx="1822262" cy="1807013"/>
                </a:xfrm>
                <a:prstGeom prst="rect">
                  <a:avLst/>
                </a:prstGeom>
                <a:ln>
                  <a:solidFill>
                    <a:schemeClr val="tx1"/>
                  </a:solidFill>
                </a:ln>
              </p:spPr>
            </p:pic>
          </p:grpSp>
          <p:sp>
            <p:nvSpPr>
              <p:cNvPr id="17" name="TextBox 16">
                <a:extLst>
                  <a:ext uri="{FF2B5EF4-FFF2-40B4-BE49-F238E27FC236}">
                    <a16:creationId xmlns:a16="http://schemas.microsoft.com/office/drawing/2014/main" id="{D2F2658B-9DB1-F2DE-7305-6942E39C6D90}"/>
                  </a:ext>
                </a:extLst>
              </p:cNvPr>
              <p:cNvSpPr txBox="1"/>
              <p:nvPr/>
            </p:nvSpPr>
            <p:spPr>
              <a:xfrm>
                <a:off x="7816383" y="3303652"/>
                <a:ext cx="589841" cy="307777"/>
              </a:xfrm>
              <a:prstGeom prst="rect">
                <a:avLst/>
              </a:prstGeom>
              <a:solidFill>
                <a:srgbClr val="939498"/>
              </a:solidFill>
            </p:spPr>
            <p:txBody>
              <a:bodyPr wrap="none" rtlCol="0">
                <a:spAutoFit/>
              </a:bodyPr>
              <a:lstStyle/>
              <a:p>
                <a:r>
                  <a:rPr lang="tr-TR" sz="1400">
                    <a:solidFill>
                      <a:srgbClr val="612728"/>
                    </a:solidFill>
                  </a:rPr>
                  <a:t>Daire</a:t>
                </a:r>
                <a:endParaRPr lang="tr-TR">
                  <a:solidFill>
                    <a:srgbClr val="612728"/>
                  </a:solidFill>
                </a:endParaRPr>
              </a:p>
            </p:txBody>
          </p:sp>
        </p:grpSp>
        <p:sp>
          <p:nvSpPr>
            <p:cNvPr id="18" name="TextBox 17">
              <a:extLst>
                <a:ext uri="{FF2B5EF4-FFF2-40B4-BE49-F238E27FC236}">
                  <a16:creationId xmlns:a16="http://schemas.microsoft.com/office/drawing/2014/main" id="{3218A787-BE41-E660-AE93-47B92EC29A49}"/>
                </a:ext>
              </a:extLst>
            </p:cNvPr>
            <p:cNvSpPr txBox="1"/>
            <p:nvPr/>
          </p:nvSpPr>
          <p:spPr>
            <a:xfrm>
              <a:off x="9783501" y="2994618"/>
              <a:ext cx="1023422" cy="307777"/>
            </a:xfrm>
            <a:prstGeom prst="rect">
              <a:avLst/>
            </a:prstGeom>
            <a:solidFill>
              <a:srgbClr val="939498"/>
            </a:solidFill>
          </p:spPr>
          <p:txBody>
            <a:bodyPr wrap="none" rtlCol="0">
              <a:spAutoFit/>
            </a:bodyPr>
            <a:lstStyle/>
            <a:p>
              <a:r>
                <a:rPr lang="tr-TR" sz="1400">
                  <a:solidFill>
                    <a:srgbClr val="612728"/>
                  </a:solidFill>
                </a:rPr>
                <a:t>Dikdörtgen</a:t>
              </a:r>
            </a:p>
          </p:txBody>
        </p:sp>
      </p:grpSp>
      <p:pic>
        <p:nvPicPr>
          <p:cNvPr id="23" name="Picture 22">
            <a:extLst>
              <a:ext uri="{FF2B5EF4-FFF2-40B4-BE49-F238E27FC236}">
                <a16:creationId xmlns:a16="http://schemas.microsoft.com/office/drawing/2014/main" id="{410DF2B3-BB8B-5503-A022-005E054F12E1}"/>
              </a:ext>
            </a:extLst>
          </p:cNvPr>
          <p:cNvPicPr>
            <a:picLocks noChangeAspect="1"/>
          </p:cNvPicPr>
          <p:nvPr/>
        </p:nvPicPr>
        <p:blipFill rotWithShape="1">
          <a:blip r:embed="rId6"/>
          <a:srcRect l="18303" t="52728" r="4339" b="38350"/>
          <a:stretch/>
        </p:blipFill>
        <p:spPr>
          <a:xfrm>
            <a:off x="4735152" y="6035422"/>
            <a:ext cx="3407936" cy="699072"/>
          </a:xfrm>
          <a:prstGeom prst="rect">
            <a:avLst/>
          </a:prstGeom>
          <a:ln>
            <a:solidFill>
              <a:schemeClr val="tx1"/>
            </a:solidFill>
          </a:ln>
        </p:spPr>
      </p:pic>
      <p:pic>
        <p:nvPicPr>
          <p:cNvPr id="5" name="Picture 4">
            <a:extLst>
              <a:ext uri="{FF2B5EF4-FFF2-40B4-BE49-F238E27FC236}">
                <a16:creationId xmlns:a16="http://schemas.microsoft.com/office/drawing/2014/main" id="{E60F6E55-E823-E4D5-BD9C-61416A093E99}"/>
              </a:ext>
            </a:extLst>
          </p:cNvPr>
          <p:cNvPicPr>
            <a:picLocks noChangeAspect="1"/>
          </p:cNvPicPr>
          <p:nvPr/>
        </p:nvPicPr>
        <p:blipFill>
          <a:blip r:embed="rId7"/>
          <a:stretch>
            <a:fillRect/>
          </a:stretch>
        </p:blipFill>
        <p:spPr>
          <a:xfrm>
            <a:off x="59030" y="3396400"/>
            <a:ext cx="12017560" cy="2274424"/>
          </a:xfrm>
          <a:prstGeom prst="rect">
            <a:avLst/>
          </a:prstGeom>
        </p:spPr>
      </p:pic>
    </p:spTree>
    <p:extLst>
      <p:ext uri="{BB962C8B-B14F-4D97-AF65-F5344CB8AC3E}">
        <p14:creationId xmlns:p14="http://schemas.microsoft.com/office/powerpoint/2010/main" val="4242488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BD52-BB8E-2C70-0F40-CA37932994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D2B46-7C96-691D-9171-36F2B00F8B8E}"/>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2DC388-8185-835F-EA1A-179D4423D25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A0FF05E-B059-EFB8-4E21-E1475A973E59}"/>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29E5CEC8-ECF6-BE6E-3DEF-F13C0CB4B0C1}"/>
              </a:ext>
            </a:extLst>
          </p:cNvPr>
          <p:cNvPicPr>
            <a:picLocks noChangeAspect="1"/>
          </p:cNvPicPr>
          <p:nvPr/>
        </p:nvPicPr>
        <p:blipFill>
          <a:blip r:embed="rId2"/>
          <a:stretch>
            <a:fillRect/>
          </a:stretch>
        </p:blipFill>
        <p:spPr>
          <a:xfrm>
            <a:off x="286259" y="881719"/>
            <a:ext cx="3335830" cy="1705083"/>
          </a:xfrm>
          <a:prstGeom prst="rect">
            <a:avLst/>
          </a:prstGeom>
          <a:ln>
            <a:solidFill>
              <a:schemeClr val="tx1"/>
            </a:solidFill>
          </a:ln>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EE45F15-05E7-D72F-6FA3-BE7D952A4A3E}"/>
                  </a:ext>
                </a:extLst>
              </p:cNvPr>
              <p:cNvSpPr txBox="1"/>
              <p:nvPr/>
            </p:nvSpPr>
            <p:spPr>
              <a:xfrm>
                <a:off x="3773011" y="881719"/>
                <a:ext cx="8129772" cy="757067"/>
              </a:xfrm>
              <a:prstGeom prst="rect">
                <a:avLst/>
              </a:prstGeom>
              <a:noFill/>
            </p:spPr>
            <p:txBody>
              <a:bodyPr wrap="square">
                <a:spAutoFit/>
              </a:bodyPr>
              <a:lstStyle/>
              <a:p>
                <a:pPr algn="just"/>
                <a:r>
                  <a:rPr lang="tr-TR" sz="1400" dirty="0"/>
                  <a:t>Şekildeki gibi alüminyum bir kesitte </a:t>
                </a:r>
                <a14:m>
                  <m:oMath xmlns:m="http://schemas.openxmlformats.org/officeDocument/2006/math">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𝑒𝑚</m:t>
                        </m:r>
                      </m:sub>
                    </m:sSub>
                    <m:r>
                      <a:rPr lang="tr-TR" sz="1400" b="0" i="1" smtClean="0">
                        <a:latin typeface="Cambria Math" panose="02040503050406030204" pitchFamily="18" charset="0"/>
                      </a:rPr>
                      <m:t>=5516 </m:t>
                    </m:r>
                    <m:r>
                      <a:rPr lang="en-US" sz="1400" b="0" i="1" smtClean="0">
                        <a:latin typeface="Cambria Math" panose="02040503050406030204" pitchFamily="18" charset="0"/>
                      </a:rPr>
                      <m:t>𝑁</m:t>
                    </m:r>
                    <m:r>
                      <a:rPr lang="tr-TR" sz="1400" b="0" i="1" smtClean="0">
                        <a:latin typeface="Cambria Math" panose="02040503050406030204" pitchFamily="18" charset="0"/>
                      </a:rPr>
                      <m:t>/</m:t>
                    </m:r>
                    <m:r>
                      <a:rPr lang="en-US" sz="1400" b="0" i="1" smtClean="0">
                        <a:latin typeface="Cambria Math" panose="02040503050406030204" pitchFamily="18" charset="0"/>
                      </a:rPr>
                      <m:t>𝑐</m:t>
                    </m:r>
                    <m:sSup>
                      <m:sSupPr>
                        <m:ctrlPr>
                          <a:rPr lang="tr-TR" sz="1400" b="0" i="1" smtClean="0">
                            <a:latin typeface="Cambria Math" panose="02040503050406030204" pitchFamily="18" charset="0"/>
                          </a:rPr>
                        </m:ctrlPr>
                      </m:sSupPr>
                      <m:e>
                        <m:r>
                          <a:rPr lang="tr-TR" sz="1400" b="0" i="1" smtClean="0">
                            <a:latin typeface="Cambria Math" panose="02040503050406030204" pitchFamily="18" charset="0"/>
                          </a:rPr>
                          <m:t>𝑚</m:t>
                        </m:r>
                      </m:e>
                      <m:sup>
                        <m:r>
                          <a:rPr lang="tr-TR" sz="1400" b="0" i="1" smtClean="0">
                            <a:latin typeface="Cambria Math" panose="02040503050406030204" pitchFamily="18" charset="0"/>
                          </a:rPr>
                          <m:t>2</m:t>
                        </m:r>
                      </m:sup>
                    </m:sSup>
                    <m:r>
                      <a:rPr lang="tr-TR" sz="1400" b="0" i="1" smtClean="0">
                        <a:latin typeface="Cambria Math" panose="02040503050406030204" pitchFamily="18" charset="0"/>
                      </a:rPr>
                      <m:t> </m:t>
                    </m:r>
                  </m:oMath>
                </a14:m>
                <a:r>
                  <a:rPr lang="tr-TR" sz="1400" dirty="0"/>
                  <a:t> ve </a:t>
                </a:r>
                <a14:m>
                  <m:oMath xmlns:m="http://schemas.openxmlformats.org/officeDocument/2006/math">
                    <m:sSub>
                      <m:sSubPr>
                        <m:ctrlPr>
                          <a:rPr lang="tr-TR" sz="1400" i="1">
                            <a:latin typeface="Cambria Math" panose="02040503050406030204" pitchFamily="18" charset="0"/>
                          </a:rPr>
                        </m:ctrlPr>
                      </m:sSubPr>
                      <m:e>
                        <m:r>
                          <m:rPr>
                            <m:sty m:val="p"/>
                          </m:rPr>
                          <a:rPr lang="el-GR" sz="1400" i="1" smtClean="0">
                            <a:latin typeface="Cambria Math" panose="02040503050406030204" pitchFamily="18" charset="0"/>
                            <a:ea typeface="Cambria Math" panose="02040503050406030204" pitchFamily="18" charset="0"/>
                          </a:rPr>
                          <m:t>Ω</m:t>
                        </m:r>
                      </m:e>
                      <m:sub>
                        <m:r>
                          <a:rPr lang="tr-TR" sz="1400" i="1">
                            <a:latin typeface="Cambria Math" panose="02040503050406030204" pitchFamily="18" charset="0"/>
                          </a:rPr>
                          <m:t>𝑒𝑚</m:t>
                        </m:r>
                      </m:sub>
                    </m:sSub>
                    <m:r>
                      <a:rPr lang="tr-TR" sz="1400" i="1">
                        <a:latin typeface="Cambria Math" panose="02040503050406030204" pitchFamily="18" charset="0"/>
                      </a:rPr>
                      <m:t>=</m:t>
                    </m:r>
                    <m:r>
                      <a:rPr lang="tr-TR" sz="1400" b="0" i="1" smtClean="0">
                        <a:latin typeface="Cambria Math" panose="02040503050406030204" pitchFamily="18" charset="0"/>
                      </a:rPr>
                      <m:t>0.02</m:t>
                    </m:r>
                    <m:r>
                      <a:rPr lang="tr-TR" sz="1400" i="1">
                        <a:latin typeface="Cambria Math" panose="02040503050406030204" pitchFamily="18" charset="0"/>
                      </a:rPr>
                      <m:t> </m:t>
                    </m:r>
                    <m:r>
                      <a:rPr lang="tr-TR" sz="1400" b="0" i="1" smtClean="0">
                        <a:latin typeface="Cambria Math" panose="02040503050406030204" pitchFamily="18" charset="0"/>
                      </a:rPr>
                      <m:t>𝑟𝑎𝑑</m:t>
                    </m:r>
                  </m:oMath>
                </a14:m>
                <a:r>
                  <a:rPr lang="tr-TR" sz="1400" dirty="0"/>
                  <a:t> olduğuna göre taşınabilecek en büyük </a:t>
                </a:r>
                <a:r>
                  <a:rPr lang="tr-TR" sz="1400" dirty="0" err="1"/>
                  <a:t>Mb</a:t>
                </a:r>
                <a:r>
                  <a:rPr lang="tr-TR" sz="1400" dirty="0"/>
                  <a:t> momentini bulunuz. Ayrıca aynı kesit alanına sahip dairesel ve kare bir kesitte bu şartlarda taşınabilecek burulma momentlerini hesaplayarak kıyaslayınız. </a:t>
                </a:r>
                <a14:m>
                  <m:oMath xmlns:m="http://schemas.openxmlformats.org/officeDocument/2006/math">
                    <m:r>
                      <m:rPr>
                        <m:sty m:val="p"/>
                      </m:rPr>
                      <a:rPr lang="tr-TR" sz="1400">
                        <a:latin typeface="Cambria Math" panose="02040503050406030204" pitchFamily="18" charset="0"/>
                      </a:rPr>
                      <m:t>G</m:t>
                    </m:r>
                    <m:r>
                      <a:rPr lang="tr-TR" sz="1400" i="1">
                        <a:latin typeface="Cambria Math" panose="02040503050406030204" pitchFamily="18" charset="0"/>
                      </a:rPr>
                      <m:t>=</m:t>
                    </m:r>
                    <m:r>
                      <a:rPr lang="tr-TR" sz="1400" b="0" i="1" smtClean="0">
                        <a:latin typeface="Cambria Math" panose="02040503050406030204" pitchFamily="18" charset="0"/>
                      </a:rPr>
                      <m:t>2,758</m:t>
                    </m:r>
                    <m:r>
                      <a:rPr lang="tr-TR" sz="1400" b="0" i="1" smtClean="0">
                        <a:latin typeface="Cambria Math" panose="02040503050406030204" pitchFamily="18" charset="0"/>
                      </a:rPr>
                      <m:t>𝑥</m:t>
                    </m:r>
                    <m:sSup>
                      <m:sSupPr>
                        <m:ctrlPr>
                          <a:rPr lang="tr-TR" sz="1400" b="0" i="1" smtClean="0">
                            <a:latin typeface="Cambria Math" panose="02040503050406030204" pitchFamily="18" charset="0"/>
                          </a:rPr>
                        </m:ctrlPr>
                      </m:sSupPr>
                      <m:e>
                        <m:r>
                          <a:rPr lang="tr-TR" sz="1400" b="0" i="1" smtClean="0">
                            <a:latin typeface="Cambria Math" panose="02040503050406030204" pitchFamily="18" charset="0"/>
                          </a:rPr>
                          <m:t>10</m:t>
                        </m:r>
                      </m:e>
                      <m:sup>
                        <m:r>
                          <a:rPr lang="en-US" sz="1400" b="0" i="1" smtClean="0">
                            <a:latin typeface="Cambria Math" panose="02040503050406030204" pitchFamily="18" charset="0"/>
                          </a:rPr>
                          <m:t>6</m:t>
                        </m:r>
                      </m:sup>
                    </m:sSup>
                    <m:r>
                      <a:rPr lang="tr-TR" sz="1400" b="0" i="1" smtClean="0">
                        <a:latin typeface="Cambria Math" panose="02040503050406030204" pitchFamily="18" charset="0"/>
                      </a:rPr>
                      <m:t> </m:t>
                    </m:r>
                    <m:r>
                      <a:rPr lang="tr-TR" sz="1400" b="0" i="1" smtClean="0">
                        <a:latin typeface="Cambria Math" panose="02040503050406030204" pitchFamily="18" charset="0"/>
                      </a:rPr>
                      <m:t>𝑁</m:t>
                    </m:r>
                    <m:r>
                      <a:rPr lang="tr-TR" sz="1400" b="0" i="1" smtClean="0">
                        <a:latin typeface="Cambria Math" panose="02040503050406030204" pitchFamily="18" charset="0"/>
                      </a:rPr>
                      <m:t>/</m:t>
                    </m:r>
                    <m:sSup>
                      <m:sSupPr>
                        <m:ctrlPr>
                          <a:rPr lang="tr-TR" sz="1400" b="0" i="1" smtClean="0">
                            <a:latin typeface="Cambria Math" panose="02040503050406030204" pitchFamily="18" charset="0"/>
                          </a:rPr>
                        </m:ctrlPr>
                      </m:sSupPr>
                      <m:e>
                        <m:r>
                          <a:rPr lang="en-US" sz="1400" b="0" i="1" smtClean="0">
                            <a:latin typeface="Cambria Math" panose="02040503050406030204" pitchFamily="18" charset="0"/>
                          </a:rPr>
                          <m:t>𝑐</m:t>
                        </m:r>
                        <m:r>
                          <a:rPr lang="tr-TR" sz="1400" b="0" i="1" smtClean="0">
                            <a:latin typeface="Cambria Math" panose="02040503050406030204" pitchFamily="18" charset="0"/>
                          </a:rPr>
                          <m:t>𝑚</m:t>
                        </m:r>
                      </m:e>
                      <m:sup>
                        <m:r>
                          <a:rPr lang="tr-TR" sz="1400" b="0" i="1" smtClean="0">
                            <a:latin typeface="Cambria Math" panose="02040503050406030204" pitchFamily="18" charset="0"/>
                          </a:rPr>
                          <m:t>2</m:t>
                        </m:r>
                      </m:sup>
                    </m:sSup>
                  </m:oMath>
                </a14:m>
                <a:endParaRPr lang="tr-TR" sz="1400" dirty="0"/>
              </a:p>
            </p:txBody>
          </p:sp>
        </mc:Choice>
        <mc:Fallback xmlns="">
          <p:sp>
            <p:nvSpPr>
              <p:cNvPr id="7" name="TextBox 6">
                <a:extLst>
                  <a:ext uri="{FF2B5EF4-FFF2-40B4-BE49-F238E27FC236}">
                    <a16:creationId xmlns:a16="http://schemas.microsoft.com/office/drawing/2014/main" id="{8EE45F15-05E7-D72F-6FA3-BE7D952A4A3E}"/>
                  </a:ext>
                </a:extLst>
              </p:cNvPr>
              <p:cNvSpPr txBox="1">
                <a:spLocks noRot="1" noChangeAspect="1" noMove="1" noResize="1" noEditPoints="1" noAdjustHandles="1" noChangeArrowheads="1" noChangeShapeType="1" noTextEdit="1"/>
              </p:cNvSpPr>
              <p:nvPr/>
            </p:nvSpPr>
            <p:spPr>
              <a:xfrm>
                <a:off x="3773011" y="881719"/>
                <a:ext cx="8129772" cy="757067"/>
              </a:xfrm>
              <a:prstGeom prst="rect">
                <a:avLst/>
              </a:prstGeom>
              <a:blipFill>
                <a:blip r:embed="rId3"/>
                <a:stretch>
                  <a:fillRect l="-225" t="-1613" r="-150" b="-4839"/>
                </a:stretch>
              </a:blipFill>
            </p:spPr>
            <p:txBody>
              <a:bodyPr/>
              <a:lstStyle/>
              <a:p>
                <a:r>
                  <a:rPr lang="en-GB">
                    <a:noFill/>
                  </a:rPr>
                  <a:t> </a:t>
                </a:r>
              </a:p>
            </p:txBody>
          </p:sp>
        </mc:Fallback>
      </mc:AlternateContent>
    </p:spTree>
    <p:extLst>
      <p:ext uri="{BB962C8B-B14F-4D97-AF65-F5344CB8AC3E}">
        <p14:creationId xmlns:p14="http://schemas.microsoft.com/office/powerpoint/2010/main" val="3800224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BD52-BB8E-2C70-0F40-CA37932994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D2B46-7C96-691D-9171-36F2B00F8B8E}"/>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2DC388-8185-835F-EA1A-179D4423D25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A0FF05E-B059-EFB8-4E21-E1475A973E59}"/>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356210C0-C986-D740-65D7-89DED0C8A677}"/>
              </a:ext>
            </a:extLst>
          </p:cNvPr>
          <p:cNvPicPr>
            <a:picLocks noChangeAspect="1"/>
          </p:cNvPicPr>
          <p:nvPr/>
        </p:nvPicPr>
        <p:blipFill rotWithShape="1">
          <a:blip r:embed="rId2"/>
          <a:srcRect t="19782" b="22727"/>
          <a:stretch/>
        </p:blipFill>
        <p:spPr>
          <a:xfrm>
            <a:off x="232026" y="941033"/>
            <a:ext cx="4170091" cy="3000652"/>
          </a:xfrm>
          <a:prstGeom prst="rect">
            <a:avLst/>
          </a:prstGeom>
          <a:ln>
            <a:solidFill>
              <a:schemeClr val="tx1"/>
            </a:solidFill>
          </a:ln>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13D57D3-2038-4D8F-E021-C247EB6047F4}"/>
                  </a:ext>
                </a:extLst>
              </p:cNvPr>
              <p:cNvSpPr txBox="1"/>
              <p:nvPr/>
            </p:nvSpPr>
            <p:spPr>
              <a:xfrm>
                <a:off x="4625266" y="816746"/>
                <a:ext cx="7131593" cy="1169551"/>
              </a:xfrm>
              <a:prstGeom prst="rect">
                <a:avLst/>
              </a:prstGeom>
              <a:noFill/>
            </p:spPr>
            <p:txBody>
              <a:bodyPr wrap="square">
                <a:spAutoFit/>
              </a:bodyPr>
              <a:lstStyle/>
              <a:p>
                <a:pPr algn="just"/>
                <a:r>
                  <a:rPr lang="tr-TR" sz="1400"/>
                  <a:t>Şekildeki gibi burulma momenti etkisi altında bulunan aynı malzemeden yapılmış çubuklarda  </a:t>
                </a:r>
              </a:p>
              <a:p>
                <a:pPr marL="342900" indent="-342900" algn="just">
                  <a:buAutoNum type="alphaLcParenR"/>
                </a:pPr>
                <a:r>
                  <a:rPr lang="tr-TR" sz="1400"/>
                  <a:t>T=1800 Nm’lik halinde ortaya çıkacak maksimum kayma gerilmelerini ve B noktasındaki dönme açılarını hesaplayınız. </a:t>
                </a:r>
                <a14:m>
                  <m:oMath xmlns:m="http://schemas.openxmlformats.org/officeDocument/2006/math">
                    <m:r>
                      <m:rPr>
                        <m:sty m:val="p"/>
                      </m:rPr>
                      <a:rPr lang="tr-TR" sz="1400" b="0" i="0" smtClean="0">
                        <a:latin typeface="Cambria Math" panose="02040503050406030204" pitchFamily="18" charset="0"/>
                      </a:rPr>
                      <m:t>G</m:t>
                    </m:r>
                    <m:r>
                      <a:rPr lang="tr-TR" sz="1400" b="0" i="1" smtClean="0">
                        <a:latin typeface="Cambria Math" panose="02040503050406030204" pitchFamily="18" charset="0"/>
                      </a:rPr>
                      <m:t>=26 </m:t>
                    </m:r>
                    <m:r>
                      <a:rPr lang="tr-TR" sz="1400" b="0" i="1" smtClean="0">
                        <a:latin typeface="Cambria Math" panose="02040503050406030204" pitchFamily="18" charset="0"/>
                      </a:rPr>
                      <m:t>𝐺𝑃𝑎</m:t>
                    </m:r>
                  </m:oMath>
                </a14:m>
                <a:endParaRPr lang="tr-TR" sz="1400" b="0"/>
              </a:p>
              <a:p>
                <a:pPr marL="342900" indent="-342900" algn="just">
                  <a:buFontTx/>
                  <a:buAutoNum type="alphaLcParenR"/>
                </a:pPr>
                <a:r>
                  <a:rPr lang="tr-TR" sz="1400"/>
                  <a:t>Çubuklara uygulanabilecek maksimum burulma momentini ve bu durumda B deki dönme açılarını </a:t>
                </a:r>
                <a14:m>
                  <m:oMath xmlns:m="http://schemas.openxmlformats.org/officeDocument/2006/math">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𝑒𝑚</m:t>
                        </m:r>
                      </m:sub>
                    </m:sSub>
                    <m:r>
                      <a:rPr lang="tr-TR" sz="1400" b="0" i="1" smtClean="0">
                        <a:latin typeface="Cambria Math" panose="02040503050406030204" pitchFamily="18" charset="0"/>
                      </a:rPr>
                      <m:t>=50 </m:t>
                    </m:r>
                    <m:r>
                      <a:rPr lang="tr-TR" sz="1400" b="0" i="1" smtClean="0">
                        <a:latin typeface="Cambria Math" panose="02040503050406030204" pitchFamily="18" charset="0"/>
                      </a:rPr>
                      <m:t>𝑀𝑃𝑎</m:t>
                    </m:r>
                  </m:oMath>
                </a14:m>
                <a:r>
                  <a:rPr lang="tr-TR" sz="1400" b="0"/>
                  <a:t> ve </a:t>
                </a:r>
                <a14:m>
                  <m:oMath xmlns:m="http://schemas.openxmlformats.org/officeDocument/2006/math">
                    <m:r>
                      <m:rPr>
                        <m:sty m:val="p"/>
                      </m:rPr>
                      <a:rPr lang="tr-TR" sz="1400">
                        <a:latin typeface="Cambria Math" panose="02040503050406030204" pitchFamily="18" charset="0"/>
                      </a:rPr>
                      <m:t>G</m:t>
                    </m:r>
                    <m:r>
                      <a:rPr lang="tr-TR" sz="1400" i="1">
                        <a:latin typeface="Cambria Math" panose="02040503050406030204" pitchFamily="18" charset="0"/>
                      </a:rPr>
                      <m:t>=26 </m:t>
                    </m:r>
                    <m:r>
                      <a:rPr lang="tr-TR" sz="1400" i="1">
                        <a:latin typeface="Cambria Math" panose="02040503050406030204" pitchFamily="18" charset="0"/>
                      </a:rPr>
                      <m:t>𝐺𝑃𝑎</m:t>
                    </m:r>
                  </m:oMath>
                </a14:m>
                <a:r>
                  <a:rPr lang="tr-TR" sz="1400"/>
                  <a:t> için hesaplayınız.</a:t>
                </a:r>
              </a:p>
            </p:txBody>
          </p:sp>
        </mc:Choice>
        <mc:Fallback xmlns="">
          <p:sp>
            <p:nvSpPr>
              <p:cNvPr id="7" name="TextBox 6">
                <a:extLst>
                  <a:ext uri="{FF2B5EF4-FFF2-40B4-BE49-F238E27FC236}">
                    <a16:creationId xmlns:a16="http://schemas.microsoft.com/office/drawing/2014/main" id="{F13D57D3-2038-4D8F-E021-C247EB6047F4}"/>
                  </a:ext>
                </a:extLst>
              </p:cNvPr>
              <p:cNvSpPr txBox="1">
                <a:spLocks noRot="1" noChangeAspect="1" noMove="1" noResize="1" noEditPoints="1" noAdjustHandles="1" noChangeArrowheads="1" noChangeShapeType="1" noTextEdit="1"/>
              </p:cNvSpPr>
              <p:nvPr/>
            </p:nvSpPr>
            <p:spPr>
              <a:xfrm>
                <a:off x="4625266" y="816746"/>
                <a:ext cx="7131593" cy="1169551"/>
              </a:xfrm>
              <a:prstGeom prst="rect">
                <a:avLst/>
              </a:prstGeom>
              <a:blipFill>
                <a:blip r:embed="rId3"/>
                <a:stretch>
                  <a:fillRect l="-342" t="-1042" r="-256" b="-4167"/>
                </a:stretch>
              </a:blipFill>
            </p:spPr>
            <p:txBody>
              <a:bodyPr/>
              <a:lstStyle/>
              <a:p>
                <a:r>
                  <a:rPr lang="en-US">
                    <a:noFill/>
                  </a:rPr>
                  <a:t> </a:t>
                </a:r>
              </a:p>
            </p:txBody>
          </p:sp>
        </mc:Fallback>
      </mc:AlternateContent>
    </p:spTree>
    <p:extLst>
      <p:ext uri="{BB962C8B-B14F-4D97-AF65-F5344CB8AC3E}">
        <p14:creationId xmlns:p14="http://schemas.microsoft.com/office/powerpoint/2010/main" val="4071204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600">
                <a:solidFill>
                  <a:schemeClr val="tx2"/>
                </a:solidFill>
                <a:latin typeface="+mj-lt"/>
                <a:ea typeface="+mj-ea"/>
                <a:cs typeface="+mj-cs"/>
              </a:rPr>
              <a:t>Profil Kesitlerin Burulması</a:t>
            </a:r>
            <a:endParaRPr lang="en-US" sz="140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76E229B1-6E4F-EF49-241E-EAB0F9623D3E}"/>
              </a:ext>
            </a:extLst>
          </p:cNvPr>
          <p:cNvPicPr>
            <a:picLocks noChangeAspect="1"/>
          </p:cNvPicPr>
          <p:nvPr/>
        </p:nvPicPr>
        <p:blipFill rotWithShape="1">
          <a:blip r:embed="rId2"/>
          <a:srcRect l="15080" t="51486" r="5485" b="35016"/>
          <a:stretch/>
        </p:blipFill>
        <p:spPr>
          <a:xfrm>
            <a:off x="1910065" y="1452514"/>
            <a:ext cx="4108995" cy="1241860"/>
          </a:xfrm>
          <a:prstGeom prst="rect">
            <a:avLst/>
          </a:prstGeom>
          <a:ln>
            <a:solidFill>
              <a:schemeClr val="tx1"/>
            </a:solidFill>
          </a:ln>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693727F-E3AE-193E-A1F3-3AE67D5BF6FB}"/>
                  </a:ext>
                </a:extLst>
              </p:cNvPr>
              <p:cNvSpPr txBox="1"/>
              <p:nvPr/>
            </p:nvSpPr>
            <p:spPr>
              <a:xfrm>
                <a:off x="89586" y="821849"/>
                <a:ext cx="10505336" cy="369332"/>
              </a:xfrm>
              <a:prstGeom prst="rect">
                <a:avLst/>
              </a:prstGeom>
              <a:noFill/>
            </p:spPr>
            <p:txBody>
              <a:bodyPr wrap="square">
                <a:spAutoFit/>
              </a:bodyPr>
              <a:lstStyle/>
              <a:p>
                <a:pPr algn="just"/>
                <a:r>
                  <a:rPr lang="tr-TR" sz="1800"/>
                  <a:t>Dikdörtgen kesit h/b 10 dan büyük olursa bu tip ince dikdörtgen kesitler için </a:t>
                </a:r>
                <a14:m>
                  <m:oMath xmlns:m="http://schemas.openxmlformats.org/officeDocument/2006/math">
                    <m:sSub>
                      <m:sSubPr>
                        <m:ctrlPr>
                          <a:rPr lang="tr-TR" sz="1800" i="1" smtClean="0">
                            <a:latin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𝜉</m:t>
                        </m:r>
                      </m:e>
                      <m:sub>
                        <m:r>
                          <a:rPr lang="tr-TR" sz="1800" b="0" i="1" smtClean="0">
                            <a:latin typeface="Cambria Math" panose="02040503050406030204" pitchFamily="18" charset="0"/>
                          </a:rPr>
                          <m:t>1</m:t>
                        </m:r>
                      </m:sub>
                    </m:sSub>
                    <m:r>
                      <a:rPr lang="tr-TR" sz="1800" b="0" i="1" smtClean="0">
                        <a:latin typeface="Cambria Math" panose="02040503050406030204" pitchFamily="18" charset="0"/>
                      </a:rPr>
                      <m:t>,</m:t>
                    </m:r>
                    <m:sSub>
                      <m:sSubPr>
                        <m:ctrlPr>
                          <a:rPr lang="tr-TR" sz="1800" i="1">
                            <a:latin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𝜉</m:t>
                        </m:r>
                      </m:e>
                      <m:sub>
                        <m:r>
                          <a:rPr lang="tr-TR" sz="1800" b="0" i="1" smtClean="0">
                            <a:latin typeface="Cambria Math" panose="02040503050406030204" pitchFamily="18" charset="0"/>
                            <a:ea typeface="Cambria Math" panose="02040503050406030204" pitchFamily="18" charset="0"/>
                          </a:rPr>
                          <m:t>2</m:t>
                        </m:r>
                      </m:sub>
                    </m:sSub>
                  </m:oMath>
                </a14:m>
                <a:r>
                  <a:rPr lang="tr-TR" sz="1800"/>
                  <a:t>  1/3 olacağından;</a:t>
                </a:r>
              </a:p>
            </p:txBody>
          </p:sp>
        </mc:Choice>
        <mc:Fallback xmlns="">
          <p:sp>
            <p:nvSpPr>
              <p:cNvPr id="4" name="TextBox 3">
                <a:extLst>
                  <a:ext uri="{FF2B5EF4-FFF2-40B4-BE49-F238E27FC236}">
                    <a16:creationId xmlns:a16="http://schemas.microsoft.com/office/drawing/2014/main" id="{F693727F-E3AE-193E-A1F3-3AE67D5BF6FB}"/>
                  </a:ext>
                </a:extLst>
              </p:cNvPr>
              <p:cNvSpPr txBox="1">
                <a:spLocks noRot="1" noChangeAspect="1" noMove="1" noResize="1" noEditPoints="1" noAdjustHandles="1" noChangeArrowheads="1" noChangeShapeType="1" noTextEdit="1"/>
              </p:cNvSpPr>
              <p:nvPr/>
            </p:nvSpPr>
            <p:spPr>
              <a:xfrm>
                <a:off x="89586" y="821849"/>
                <a:ext cx="10505336" cy="369332"/>
              </a:xfrm>
              <a:prstGeom prst="rect">
                <a:avLst/>
              </a:prstGeom>
              <a:blipFill>
                <a:blip r:embed="rId3"/>
                <a:stretch>
                  <a:fillRect l="-522" t="-10000" b="-26667"/>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10AEB185-604F-AFCB-F419-BB0395328C71}"/>
              </a:ext>
            </a:extLst>
          </p:cNvPr>
          <p:cNvSpPr txBox="1"/>
          <p:nvPr/>
        </p:nvSpPr>
        <p:spPr>
          <a:xfrm>
            <a:off x="89586" y="2909500"/>
            <a:ext cx="8521755" cy="923330"/>
          </a:xfrm>
          <a:prstGeom prst="rect">
            <a:avLst/>
          </a:prstGeom>
          <a:noFill/>
        </p:spPr>
        <p:txBody>
          <a:bodyPr wrap="square">
            <a:spAutoFit/>
          </a:bodyPr>
          <a:lstStyle/>
          <a:p>
            <a:pPr algn="just"/>
            <a:r>
              <a:rPr lang="tr-TR" sz="1800"/>
              <a:t>Bu tip kesitlerde en büyük kayma gerilmesi en kalın dikdörtgenin uzun kenarının orta noktasında olacaktır. Bileşik bir profil kesitin burulma rijitliği o kesiti oluşturan ince dikdörtgen kesitlerin burulma rijitliklerinin toplamına eşittir.</a:t>
            </a:r>
          </a:p>
        </p:txBody>
      </p:sp>
      <p:pic>
        <p:nvPicPr>
          <p:cNvPr id="8" name="Picture 7">
            <a:extLst>
              <a:ext uri="{FF2B5EF4-FFF2-40B4-BE49-F238E27FC236}">
                <a16:creationId xmlns:a16="http://schemas.microsoft.com/office/drawing/2014/main" id="{4E160887-5844-E98F-3AE8-F78CB083F984}"/>
              </a:ext>
            </a:extLst>
          </p:cNvPr>
          <p:cNvPicPr>
            <a:picLocks noChangeAspect="1"/>
          </p:cNvPicPr>
          <p:nvPr/>
        </p:nvPicPr>
        <p:blipFill rotWithShape="1">
          <a:blip r:embed="rId4"/>
          <a:srcRect l="30802" t="27014" r="20074" b="29388"/>
          <a:stretch/>
        </p:blipFill>
        <p:spPr>
          <a:xfrm>
            <a:off x="8989562" y="1452514"/>
            <a:ext cx="2767297" cy="4368411"/>
          </a:xfrm>
          <a:prstGeom prst="rect">
            <a:avLst/>
          </a:prstGeom>
          <a:ln>
            <a:solidFill>
              <a:schemeClr val="tx1"/>
            </a:solidFill>
          </a:ln>
        </p:spPr>
      </p:pic>
      <p:grpSp>
        <p:nvGrpSpPr>
          <p:cNvPr id="13" name="Group 12">
            <a:extLst>
              <a:ext uri="{FF2B5EF4-FFF2-40B4-BE49-F238E27FC236}">
                <a16:creationId xmlns:a16="http://schemas.microsoft.com/office/drawing/2014/main" id="{5B18001B-ECD8-C4A0-B995-C612CB1D9C50}"/>
              </a:ext>
            </a:extLst>
          </p:cNvPr>
          <p:cNvGrpSpPr/>
          <p:nvPr/>
        </p:nvGrpSpPr>
        <p:grpSpPr>
          <a:xfrm>
            <a:off x="1788982" y="4128048"/>
            <a:ext cx="4108445" cy="1527103"/>
            <a:chOff x="1779397" y="3952568"/>
            <a:chExt cx="4108445" cy="1527103"/>
          </a:xfrm>
        </p:grpSpPr>
        <p:pic>
          <p:nvPicPr>
            <p:cNvPr id="9" name="Picture 8">
              <a:extLst>
                <a:ext uri="{FF2B5EF4-FFF2-40B4-BE49-F238E27FC236}">
                  <a16:creationId xmlns:a16="http://schemas.microsoft.com/office/drawing/2014/main" id="{4ADD904C-A9B9-EB6B-E3DE-45C50A01C0F1}"/>
                </a:ext>
              </a:extLst>
            </p:cNvPr>
            <p:cNvPicPr>
              <a:picLocks noChangeAspect="1"/>
            </p:cNvPicPr>
            <p:nvPr/>
          </p:nvPicPr>
          <p:blipFill rotWithShape="1">
            <a:blip r:embed="rId5"/>
            <a:srcRect l="14849" t="40935" r="8479" b="43042"/>
            <a:stretch/>
          </p:blipFill>
          <p:spPr>
            <a:xfrm>
              <a:off x="1779397" y="3952568"/>
              <a:ext cx="4108445" cy="1527103"/>
            </a:xfrm>
            <a:prstGeom prst="rect">
              <a:avLst/>
            </a:prstGeom>
            <a:ln>
              <a:solidFill>
                <a:schemeClr val="tx1"/>
              </a:solidFill>
            </a:ln>
          </p:spPr>
        </p:pic>
        <p:sp>
          <p:nvSpPr>
            <p:cNvPr id="11" name="Rectangle 10">
              <a:extLst>
                <a:ext uri="{FF2B5EF4-FFF2-40B4-BE49-F238E27FC236}">
                  <a16:creationId xmlns:a16="http://schemas.microsoft.com/office/drawing/2014/main" id="{1A0962F9-7CF0-3DC7-D4C8-29CE1FD190F0}"/>
                </a:ext>
              </a:extLst>
            </p:cNvPr>
            <p:cNvSpPr/>
            <p:nvPr/>
          </p:nvSpPr>
          <p:spPr>
            <a:xfrm>
              <a:off x="2432482" y="4341181"/>
              <a:ext cx="221941" cy="238297"/>
            </a:xfrm>
            <a:prstGeom prst="rect">
              <a:avLst/>
            </a:prstGeom>
            <a:solidFill>
              <a:srgbClr val="88848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a:extLst>
                <a:ext uri="{FF2B5EF4-FFF2-40B4-BE49-F238E27FC236}">
                  <a16:creationId xmlns:a16="http://schemas.microsoft.com/office/drawing/2014/main" id="{EB461EED-5416-EE30-E748-3896D55EC3B9}"/>
                </a:ext>
              </a:extLst>
            </p:cNvPr>
            <p:cNvSpPr/>
            <p:nvPr/>
          </p:nvSpPr>
          <p:spPr>
            <a:xfrm>
              <a:off x="2388801" y="5098671"/>
              <a:ext cx="221941" cy="238297"/>
            </a:xfrm>
            <a:prstGeom prst="rect">
              <a:avLst/>
            </a:prstGeom>
            <a:solidFill>
              <a:srgbClr val="88848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199828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BD52-BB8E-2C70-0F40-CA37932994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D2B46-7C96-691D-9171-36F2B00F8B8E}"/>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2DC388-8185-835F-EA1A-179D4423D25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a:solidFill>
                <a:schemeClr val="tx2"/>
              </a:solidFill>
              <a:latin typeface="+mj-lt"/>
              <a:ea typeface="+mj-ea"/>
              <a:cs typeface="+mj-cs"/>
            </a:endParaRPr>
          </a:p>
        </p:txBody>
      </p:sp>
      <p:sp>
        <p:nvSpPr>
          <p:cNvPr id="14" name="Title 1">
            <a:extLst>
              <a:ext uri="{FF2B5EF4-FFF2-40B4-BE49-F238E27FC236}">
                <a16:creationId xmlns:a16="http://schemas.microsoft.com/office/drawing/2014/main" id="{0A0FF05E-B059-EFB8-4E21-E1475A973E59}"/>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p:pic>
        <p:nvPicPr>
          <p:cNvPr id="8" name="Picture 7">
            <a:extLst>
              <a:ext uri="{FF2B5EF4-FFF2-40B4-BE49-F238E27FC236}">
                <a16:creationId xmlns:a16="http://schemas.microsoft.com/office/drawing/2014/main" id="{3011EE41-8B1C-4E7D-78CF-583101BA1F7B}"/>
              </a:ext>
            </a:extLst>
          </p:cNvPr>
          <p:cNvPicPr>
            <a:picLocks noChangeAspect="1"/>
          </p:cNvPicPr>
          <p:nvPr/>
        </p:nvPicPr>
        <p:blipFill>
          <a:blip r:embed="rId2"/>
          <a:stretch>
            <a:fillRect/>
          </a:stretch>
        </p:blipFill>
        <p:spPr>
          <a:xfrm>
            <a:off x="387843" y="902630"/>
            <a:ext cx="3692415" cy="2394795"/>
          </a:xfrm>
          <a:prstGeom prst="rect">
            <a:avLst/>
          </a:prstGeom>
          <a:ln>
            <a:solidFill>
              <a:schemeClr val="tx1"/>
            </a:solidFill>
          </a:ln>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19E5B73-7276-6BD9-4E32-1226444586DA}"/>
                  </a:ext>
                </a:extLst>
              </p:cNvPr>
              <p:cNvSpPr txBox="1"/>
              <p:nvPr/>
            </p:nvSpPr>
            <p:spPr>
              <a:xfrm>
                <a:off x="5246702" y="902630"/>
                <a:ext cx="7131593" cy="523220"/>
              </a:xfrm>
              <a:prstGeom prst="rect">
                <a:avLst/>
              </a:prstGeom>
              <a:noFill/>
            </p:spPr>
            <p:txBody>
              <a:bodyPr wrap="square">
                <a:spAutoFit/>
              </a:bodyPr>
              <a:lstStyle/>
              <a:p>
                <a:pPr algn="just"/>
                <a:r>
                  <a:rPr lang="tr-TR" sz="1400"/>
                  <a:t>Şekildeki kesitin emniyetle taşıyabileceği burulma momenti </a:t>
                </a:r>
                <a:r>
                  <a:rPr lang="tr-TR" sz="1400" err="1"/>
                  <a:t>Mb’yi</a:t>
                </a:r>
                <a:r>
                  <a:rPr lang="tr-TR" sz="1400"/>
                  <a:t> hesaplayınız. Bu moment için w birim dönme açısını hesaplayınız.  </a:t>
                </a:r>
                <a14:m>
                  <m:oMath xmlns:m="http://schemas.openxmlformats.org/officeDocument/2006/math">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𝑒𝑚</m:t>
                        </m:r>
                      </m:sub>
                    </m:sSub>
                    <m:r>
                      <a:rPr lang="tr-TR" sz="1400" b="0" i="1" smtClean="0">
                        <a:latin typeface="Cambria Math" panose="02040503050406030204" pitchFamily="18" charset="0"/>
                      </a:rPr>
                      <m:t>=100 </m:t>
                    </m:r>
                    <m:r>
                      <a:rPr lang="tr-TR" sz="1400" b="0" i="1" smtClean="0">
                        <a:latin typeface="Cambria Math" panose="02040503050406030204" pitchFamily="18" charset="0"/>
                      </a:rPr>
                      <m:t>𝑀𝑃𝑎</m:t>
                    </m:r>
                  </m:oMath>
                </a14:m>
                <a:r>
                  <a:rPr lang="tr-TR" sz="1400" b="0"/>
                  <a:t> ve </a:t>
                </a:r>
                <a14:m>
                  <m:oMath xmlns:m="http://schemas.openxmlformats.org/officeDocument/2006/math">
                    <m:r>
                      <m:rPr>
                        <m:sty m:val="p"/>
                      </m:rPr>
                      <a:rPr lang="tr-TR" sz="1400">
                        <a:latin typeface="Cambria Math" panose="02040503050406030204" pitchFamily="18" charset="0"/>
                      </a:rPr>
                      <m:t>G</m:t>
                    </m:r>
                    <m:r>
                      <a:rPr lang="tr-TR" sz="1400" i="1">
                        <a:latin typeface="Cambria Math" panose="02040503050406030204" pitchFamily="18" charset="0"/>
                      </a:rPr>
                      <m:t>=</m:t>
                    </m:r>
                    <m:r>
                      <a:rPr lang="tr-TR" sz="1400" b="0" i="1" smtClean="0">
                        <a:latin typeface="Cambria Math" panose="02040503050406030204" pitchFamily="18" charset="0"/>
                      </a:rPr>
                      <m:t>80</m:t>
                    </m:r>
                    <m:r>
                      <a:rPr lang="tr-TR" sz="1400" i="1">
                        <a:latin typeface="Cambria Math" panose="02040503050406030204" pitchFamily="18" charset="0"/>
                      </a:rPr>
                      <m:t> </m:t>
                    </m:r>
                    <m:r>
                      <a:rPr lang="tr-TR" sz="1400" i="1">
                        <a:latin typeface="Cambria Math" panose="02040503050406030204" pitchFamily="18" charset="0"/>
                      </a:rPr>
                      <m:t>𝐺𝑃𝑎</m:t>
                    </m:r>
                  </m:oMath>
                </a14:m>
                <a:r>
                  <a:rPr lang="tr-TR" sz="1400"/>
                  <a:t>.</a:t>
                </a:r>
              </a:p>
            </p:txBody>
          </p:sp>
        </mc:Choice>
        <mc:Fallback xmlns="">
          <p:sp>
            <p:nvSpPr>
              <p:cNvPr id="9" name="TextBox 8">
                <a:extLst>
                  <a:ext uri="{FF2B5EF4-FFF2-40B4-BE49-F238E27FC236}">
                    <a16:creationId xmlns:a16="http://schemas.microsoft.com/office/drawing/2014/main" id="{C19E5B73-7276-6BD9-4E32-1226444586DA}"/>
                  </a:ext>
                </a:extLst>
              </p:cNvPr>
              <p:cNvSpPr txBox="1">
                <a:spLocks noRot="1" noChangeAspect="1" noMove="1" noResize="1" noEditPoints="1" noAdjustHandles="1" noChangeArrowheads="1" noChangeShapeType="1" noTextEdit="1"/>
              </p:cNvSpPr>
              <p:nvPr/>
            </p:nvSpPr>
            <p:spPr>
              <a:xfrm>
                <a:off x="5246702" y="902630"/>
                <a:ext cx="7131593" cy="523220"/>
              </a:xfrm>
              <a:prstGeom prst="rect">
                <a:avLst/>
              </a:prstGeom>
              <a:blipFill>
                <a:blip r:embed="rId3"/>
                <a:stretch>
                  <a:fillRect l="-256" t="-2326" r="-256" b="-11628"/>
                </a:stretch>
              </a:blipFill>
            </p:spPr>
            <p:txBody>
              <a:bodyPr/>
              <a:lstStyle/>
              <a:p>
                <a:r>
                  <a:rPr lang="en-US">
                    <a:noFill/>
                  </a:rPr>
                  <a:t> </a:t>
                </a:r>
              </a:p>
            </p:txBody>
          </p:sp>
        </mc:Fallback>
      </mc:AlternateContent>
    </p:spTree>
    <p:extLst>
      <p:ext uri="{BB962C8B-B14F-4D97-AF65-F5344CB8AC3E}">
        <p14:creationId xmlns:p14="http://schemas.microsoft.com/office/powerpoint/2010/main" val="103740077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35</TotalTime>
  <Words>917</Words>
  <Application>Microsoft Office PowerPoint</Application>
  <PresentationFormat>Widescreen</PresentationFormat>
  <Paragraphs>107</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1</cp:revision>
  <dcterms:created xsi:type="dcterms:W3CDTF">2024-01-15T12:01:04Z</dcterms:created>
  <dcterms:modified xsi:type="dcterms:W3CDTF">2025-06-30T11:18:40Z</dcterms:modified>
</cp:coreProperties>
</file>