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21"/>
  </p:notesMasterIdLst>
  <p:sldIdLst>
    <p:sldId id="301" r:id="rId2"/>
    <p:sldId id="378" r:id="rId3"/>
    <p:sldId id="360" r:id="rId4"/>
    <p:sldId id="361" r:id="rId5"/>
    <p:sldId id="362" r:id="rId6"/>
    <p:sldId id="363" r:id="rId7"/>
    <p:sldId id="365" r:id="rId8"/>
    <p:sldId id="366" r:id="rId9"/>
    <p:sldId id="364" r:id="rId10"/>
    <p:sldId id="375" r:id="rId11"/>
    <p:sldId id="368" r:id="rId12"/>
    <p:sldId id="369" r:id="rId13"/>
    <p:sldId id="367" r:id="rId14"/>
    <p:sldId id="376" r:id="rId15"/>
    <p:sldId id="377" r:id="rId16"/>
    <p:sldId id="370" r:id="rId17"/>
    <p:sldId id="372" r:id="rId18"/>
    <p:sldId id="374" r:id="rId19"/>
    <p:sldId id="373"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9599"/>
    <a:srgbClr val="B01513"/>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2735BD-3CE4-418E-AF2E-61D7777A734A}" v="2" dt="2025-06-30T11:23:09.1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346" autoAdjust="0"/>
  </p:normalViewPr>
  <p:slideViewPr>
    <p:cSldViewPr snapToGrid="0">
      <p:cViewPr varScale="1">
        <p:scale>
          <a:sx n="105" d="100"/>
          <a:sy n="105" d="100"/>
        </p:scale>
        <p:origin x="79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nan Eraslan" userId="421a04b2fa6dfc60" providerId="LiveId" clId="{F37657FA-7C78-48C8-8AE2-F3867C002C02}"/>
    <pc:docChg chg="undo custSel addSld delSld modSld sldOrd delMainMaster">
      <pc:chgData name="Sinan Eraslan" userId="421a04b2fa6dfc60" providerId="LiveId" clId="{F37657FA-7C78-48C8-8AE2-F3867C002C02}" dt="2024-05-22T12:38:51.289" v="3270" actId="20577"/>
      <pc:docMkLst>
        <pc:docMk/>
      </pc:docMkLst>
      <pc:sldChg chg="delSp modSp del mod">
        <pc:chgData name="Sinan Eraslan" userId="421a04b2fa6dfc60" providerId="LiveId" clId="{F37657FA-7C78-48C8-8AE2-F3867C002C02}" dt="2024-04-24T06:18:35.449" v="109" actId="2696"/>
        <pc:sldMkLst>
          <pc:docMk/>
          <pc:sldMk cId="3178463622" sldId="285"/>
        </pc:sldMkLst>
      </pc:sldChg>
      <pc:sldChg chg="delSp modSp del mod">
        <pc:chgData name="Sinan Eraslan" userId="421a04b2fa6dfc60" providerId="LiveId" clId="{F37657FA-7C78-48C8-8AE2-F3867C002C02}" dt="2024-04-24T06:18:37.352" v="110" actId="2696"/>
        <pc:sldMkLst>
          <pc:docMk/>
          <pc:sldMk cId="3212970551" sldId="286"/>
        </pc:sldMkLst>
      </pc:sldChg>
      <pc:sldChg chg="delSp modSp del mod">
        <pc:chgData name="Sinan Eraslan" userId="421a04b2fa6dfc60" providerId="LiveId" clId="{F37657FA-7C78-48C8-8AE2-F3867C002C02}" dt="2024-04-24T06:33:29.121" v="197" actId="2696"/>
        <pc:sldMkLst>
          <pc:docMk/>
          <pc:sldMk cId="24890853" sldId="287"/>
        </pc:sldMkLst>
      </pc:sldChg>
      <pc:sldChg chg="delSp modSp del mod">
        <pc:chgData name="Sinan Eraslan" userId="421a04b2fa6dfc60" providerId="LiveId" clId="{F37657FA-7C78-48C8-8AE2-F3867C002C02}" dt="2024-04-24T06:40:37.037" v="244" actId="2696"/>
        <pc:sldMkLst>
          <pc:docMk/>
          <pc:sldMk cId="1836812744" sldId="288"/>
        </pc:sldMkLst>
      </pc:sldChg>
      <pc:sldChg chg="delSp modSp del mod">
        <pc:chgData name="Sinan Eraslan" userId="421a04b2fa6dfc60" providerId="LiveId" clId="{F37657FA-7C78-48C8-8AE2-F3867C002C02}" dt="2024-04-24T06:41:18.502" v="254" actId="2696"/>
        <pc:sldMkLst>
          <pc:docMk/>
          <pc:sldMk cId="3678821390" sldId="289"/>
        </pc:sldMkLst>
      </pc:sldChg>
      <pc:sldChg chg="delSp del mod">
        <pc:chgData name="Sinan Eraslan" userId="421a04b2fa6dfc60" providerId="LiveId" clId="{F37657FA-7C78-48C8-8AE2-F3867C002C02}" dt="2024-04-24T07:11:54.920" v="496" actId="2696"/>
        <pc:sldMkLst>
          <pc:docMk/>
          <pc:sldMk cId="948803280" sldId="290"/>
        </pc:sldMkLst>
      </pc:sldChg>
      <pc:sldChg chg="delSp modSp del mod">
        <pc:chgData name="Sinan Eraslan" userId="421a04b2fa6dfc60" providerId="LiveId" clId="{F37657FA-7C78-48C8-8AE2-F3867C002C02}" dt="2024-04-24T07:23:49.667" v="516" actId="47"/>
        <pc:sldMkLst>
          <pc:docMk/>
          <pc:sldMk cId="1441746276" sldId="292"/>
        </pc:sldMkLst>
      </pc:sldChg>
      <pc:sldChg chg="delSp modSp del mod">
        <pc:chgData name="Sinan Eraslan" userId="421a04b2fa6dfc60" providerId="LiveId" clId="{F37657FA-7C78-48C8-8AE2-F3867C002C02}" dt="2024-04-24T07:41:41.372" v="579" actId="2696"/>
        <pc:sldMkLst>
          <pc:docMk/>
          <pc:sldMk cId="278557305" sldId="293"/>
        </pc:sldMkLst>
      </pc:sldChg>
      <pc:sldChg chg="del">
        <pc:chgData name="Sinan Eraslan" userId="421a04b2fa6dfc60" providerId="LiveId" clId="{F37657FA-7C78-48C8-8AE2-F3867C002C02}" dt="2024-04-24T08:12:01.513" v="717" actId="2696"/>
        <pc:sldMkLst>
          <pc:docMk/>
          <pc:sldMk cId="3535983593" sldId="294"/>
        </pc:sldMkLst>
      </pc:sldChg>
      <pc:sldChg chg="del">
        <pc:chgData name="Sinan Eraslan" userId="421a04b2fa6dfc60" providerId="LiveId" clId="{F37657FA-7C78-48C8-8AE2-F3867C002C02}" dt="2024-04-24T08:36:35.773" v="1698" actId="2696"/>
        <pc:sldMkLst>
          <pc:docMk/>
          <pc:sldMk cId="2258955442" sldId="295"/>
        </pc:sldMkLst>
      </pc:sldChg>
      <pc:sldChg chg="delSp del mod">
        <pc:chgData name="Sinan Eraslan" userId="421a04b2fa6dfc60" providerId="LiveId" clId="{F37657FA-7C78-48C8-8AE2-F3867C002C02}" dt="2024-04-24T08:44:13.781" v="1702" actId="47"/>
        <pc:sldMkLst>
          <pc:docMk/>
          <pc:sldMk cId="3012341849" sldId="296"/>
        </pc:sldMkLst>
      </pc:sldChg>
      <pc:sldChg chg="del">
        <pc:chgData name="Sinan Eraslan" userId="421a04b2fa6dfc60" providerId="LiveId" clId="{F37657FA-7C78-48C8-8AE2-F3867C002C02}" dt="2024-04-24T08:44:14.799" v="1703" actId="47"/>
        <pc:sldMkLst>
          <pc:docMk/>
          <pc:sldMk cId="2667928565" sldId="297"/>
        </pc:sldMkLst>
      </pc:sldChg>
      <pc:sldChg chg="delSp modSp del mod">
        <pc:chgData name="Sinan Eraslan" userId="421a04b2fa6dfc60" providerId="LiveId" clId="{F37657FA-7C78-48C8-8AE2-F3867C002C02}" dt="2024-04-24T07:05:35.263" v="495" actId="2696"/>
        <pc:sldMkLst>
          <pc:docMk/>
          <pc:sldMk cId="3532353401" sldId="298"/>
        </pc:sldMkLst>
      </pc:sldChg>
      <pc:sldChg chg="del">
        <pc:chgData name="Sinan Eraslan" userId="421a04b2fa6dfc60" providerId="LiveId" clId="{F37657FA-7C78-48C8-8AE2-F3867C002C02}" dt="2024-04-02T11:45:14.328" v="0" actId="47"/>
        <pc:sldMkLst>
          <pc:docMk/>
          <pc:sldMk cId="3664157500" sldId="334"/>
        </pc:sldMkLst>
      </pc:sldChg>
      <pc:sldChg chg="del">
        <pc:chgData name="Sinan Eraslan" userId="421a04b2fa6dfc60" providerId="LiveId" clId="{F37657FA-7C78-48C8-8AE2-F3867C002C02}" dt="2024-04-02T11:45:14.968" v="1" actId="47"/>
        <pc:sldMkLst>
          <pc:docMk/>
          <pc:sldMk cId="3009998422" sldId="335"/>
        </pc:sldMkLst>
      </pc:sldChg>
      <pc:sldChg chg="del">
        <pc:chgData name="Sinan Eraslan" userId="421a04b2fa6dfc60" providerId="LiveId" clId="{F37657FA-7C78-48C8-8AE2-F3867C002C02}" dt="2024-04-02T11:45:15.548" v="2" actId="47"/>
        <pc:sldMkLst>
          <pc:docMk/>
          <pc:sldMk cId="1092903244" sldId="336"/>
        </pc:sldMkLst>
      </pc:sldChg>
      <pc:sldChg chg="del">
        <pc:chgData name="Sinan Eraslan" userId="421a04b2fa6dfc60" providerId="LiveId" clId="{F37657FA-7C78-48C8-8AE2-F3867C002C02}" dt="2024-04-02T11:45:16.163" v="3" actId="47"/>
        <pc:sldMkLst>
          <pc:docMk/>
          <pc:sldMk cId="2435961077" sldId="337"/>
        </pc:sldMkLst>
      </pc:sldChg>
      <pc:sldChg chg="del">
        <pc:chgData name="Sinan Eraslan" userId="421a04b2fa6dfc60" providerId="LiveId" clId="{F37657FA-7C78-48C8-8AE2-F3867C002C02}" dt="2024-04-02T11:45:16.417" v="4" actId="47"/>
        <pc:sldMkLst>
          <pc:docMk/>
          <pc:sldMk cId="2689631818" sldId="338"/>
        </pc:sldMkLst>
      </pc:sldChg>
      <pc:sldChg chg="del">
        <pc:chgData name="Sinan Eraslan" userId="421a04b2fa6dfc60" providerId="LiveId" clId="{F37657FA-7C78-48C8-8AE2-F3867C002C02}" dt="2024-04-02T11:45:16.603" v="5" actId="47"/>
        <pc:sldMkLst>
          <pc:docMk/>
          <pc:sldMk cId="3358446412" sldId="339"/>
        </pc:sldMkLst>
      </pc:sldChg>
      <pc:sldChg chg="del">
        <pc:chgData name="Sinan Eraslan" userId="421a04b2fa6dfc60" providerId="LiveId" clId="{F37657FA-7C78-48C8-8AE2-F3867C002C02}" dt="2024-04-02T11:45:16.833" v="6" actId="47"/>
        <pc:sldMkLst>
          <pc:docMk/>
          <pc:sldMk cId="806897226" sldId="340"/>
        </pc:sldMkLst>
      </pc:sldChg>
      <pc:sldChg chg="del">
        <pc:chgData name="Sinan Eraslan" userId="421a04b2fa6dfc60" providerId="LiveId" clId="{F37657FA-7C78-48C8-8AE2-F3867C002C02}" dt="2024-04-02T11:45:17.048" v="7" actId="47"/>
        <pc:sldMkLst>
          <pc:docMk/>
          <pc:sldMk cId="2151373421" sldId="341"/>
        </pc:sldMkLst>
      </pc:sldChg>
      <pc:sldChg chg="del">
        <pc:chgData name="Sinan Eraslan" userId="421a04b2fa6dfc60" providerId="LiveId" clId="{F37657FA-7C78-48C8-8AE2-F3867C002C02}" dt="2024-04-02T11:45:17.513" v="9" actId="47"/>
        <pc:sldMkLst>
          <pc:docMk/>
          <pc:sldMk cId="1295130149" sldId="342"/>
        </pc:sldMkLst>
      </pc:sldChg>
      <pc:sldChg chg="del">
        <pc:chgData name="Sinan Eraslan" userId="421a04b2fa6dfc60" providerId="LiveId" clId="{F37657FA-7C78-48C8-8AE2-F3867C002C02}" dt="2024-04-02T11:45:17.773" v="10" actId="47"/>
        <pc:sldMkLst>
          <pc:docMk/>
          <pc:sldMk cId="606113234" sldId="343"/>
        </pc:sldMkLst>
      </pc:sldChg>
      <pc:sldChg chg="del">
        <pc:chgData name="Sinan Eraslan" userId="421a04b2fa6dfc60" providerId="LiveId" clId="{F37657FA-7C78-48C8-8AE2-F3867C002C02}" dt="2024-04-02T11:45:18.008" v="11" actId="47"/>
        <pc:sldMkLst>
          <pc:docMk/>
          <pc:sldMk cId="1798245510" sldId="344"/>
        </pc:sldMkLst>
      </pc:sldChg>
      <pc:sldChg chg="del">
        <pc:chgData name="Sinan Eraslan" userId="421a04b2fa6dfc60" providerId="LiveId" clId="{F37657FA-7C78-48C8-8AE2-F3867C002C02}" dt="2024-04-02T11:45:17.278" v="8" actId="47"/>
        <pc:sldMkLst>
          <pc:docMk/>
          <pc:sldMk cId="646575614" sldId="345"/>
        </pc:sldMkLst>
      </pc:sldChg>
      <pc:sldChg chg="del">
        <pc:chgData name="Sinan Eraslan" userId="421a04b2fa6dfc60" providerId="LiveId" clId="{F37657FA-7C78-48C8-8AE2-F3867C002C02}" dt="2024-04-02T11:45:19.228" v="16" actId="47"/>
        <pc:sldMkLst>
          <pc:docMk/>
          <pc:sldMk cId="2180168621" sldId="346"/>
        </pc:sldMkLst>
      </pc:sldChg>
      <pc:sldChg chg="del">
        <pc:chgData name="Sinan Eraslan" userId="421a04b2fa6dfc60" providerId="LiveId" clId="{F37657FA-7C78-48C8-8AE2-F3867C002C02}" dt="2024-04-02T11:45:18.242" v="12" actId="47"/>
        <pc:sldMkLst>
          <pc:docMk/>
          <pc:sldMk cId="4214885283" sldId="347"/>
        </pc:sldMkLst>
      </pc:sldChg>
      <pc:sldChg chg="del">
        <pc:chgData name="Sinan Eraslan" userId="421a04b2fa6dfc60" providerId="LiveId" clId="{F37657FA-7C78-48C8-8AE2-F3867C002C02}" dt="2024-04-02T11:45:18.483" v="13" actId="47"/>
        <pc:sldMkLst>
          <pc:docMk/>
          <pc:sldMk cId="524191333" sldId="348"/>
        </pc:sldMkLst>
      </pc:sldChg>
      <pc:sldChg chg="del">
        <pc:chgData name="Sinan Eraslan" userId="421a04b2fa6dfc60" providerId="LiveId" clId="{F37657FA-7C78-48C8-8AE2-F3867C002C02}" dt="2024-04-02T11:45:18.723" v="14" actId="47"/>
        <pc:sldMkLst>
          <pc:docMk/>
          <pc:sldMk cId="2061409963" sldId="349"/>
        </pc:sldMkLst>
      </pc:sldChg>
      <pc:sldChg chg="del">
        <pc:chgData name="Sinan Eraslan" userId="421a04b2fa6dfc60" providerId="LiveId" clId="{F37657FA-7C78-48C8-8AE2-F3867C002C02}" dt="2024-04-02T11:45:18.972" v="15" actId="47"/>
        <pc:sldMkLst>
          <pc:docMk/>
          <pc:sldMk cId="2248598964" sldId="350"/>
        </pc:sldMkLst>
      </pc:sldChg>
      <pc:sldChg chg="del">
        <pc:chgData name="Sinan Eraslan" userId="421a04b2fa6dfc60" providerId="LiveId" clId="{F37657FA-7C78-48C8-8AE2-F3867C002C02}" dt="2024-04-02T11:45:19.433" v="17" actId="47"/>
        <pc:sldMkLst>
          <pc:docMk/>
          <pc:sldMk cId="3229760893" sldId="351"/>
        </pc:sldMkLst>
      </pc:sldChg>
      <pc:sldChg chg="del">
        <pc:chgData name="Sinan Eraslan" userId="421a04b2fa6dfc60" providerId="LiveId" clId="{F37657FA-7C78-48C8-8AE2-F3867C002C02}" dt="2024-04-02T11:45:19.692" v="18" actId="47"/>
        <pc:sldMkLst>
          <pc:docMk/>
          <pc:sldMk cId="3528592445" sldId="352"/>
        </pc:sldMkLst>
      </pc:sldChg>
      <pc:sldChg chg="del">
        <pc:chgData name="Sinan Eraslan" userId="421a04b2fa6dfc60" providerId="LiveId" clId="{F37657FA-7C78-48C8-8AE2-F3867C002C02}" dt="2024-04-02T11:45:20.163" v="19" actId="47"/>
        <pc:sldMkLst>
          <pc:docMk/>
          <pc:sldMk cId="4212303326" sldId="353"/>
        </pc:sldMkLst>
      </pc:sldChg>
      <pc:sldChg chg="del">
        <pc:chgData name="Sinan Eraslan" userId="421a04b2fa6dfc60" providerId="LiveId" clId="{F37657FA-7C78-48C8-8AE2-F3867C002C02}" dt="2024-04-02T11:45:20.403" v="20" actId="47"/>
        <pc:sldMkLst>
          <pc:docMk/>
          <pc:sldMk cId="1897629352" sldId="354"/>
        </pc:sldMkLst>
      </pc:sldChg>
      <pc:sldChg chg="del">
        <pc:chgData name="Sinan Eraslan" userId="421a04b2fa6dfc60" providerId="LiveId" clId="{F37657FA-7C78-48C8-8AE2-F3867C002C02}" dt="2024-04-02T11:45:20.658" v="21" actId="47"/>
        <pc:sldMkLst>
          <pc:docMk/>
          <pc:sldMk cId="4141956122" sldId="355"/>
        </pc:sldMkLst>
      </pc:sldChg>
      <pc:sldChg chg="del">
        <pc:chgData name="Sinan Eraslan" userId="421a04b2fa6dfc60" providerId="LiveId" clId="{F37657FA-7C78-48C8-8AE2-F3867C002C02}" dt="2024-04-02T11:45:20.863" v="22" actId="47"/>
        <pc:sldMkLst>
          <pc:docMk/>
          <pc:sldMk cId="1797369883" sldId="356"/>
        </pc:sldMkLst>
      </pc:sldChg>
      <pc:sldChg chg="del">
        <pc:chgData name="Sinan Eraslan" userId="421a04b2fa6dfc60" providerId="LiveId" clId="{F37657FA-7C78-48C8-8AE2-F3867C002C02}" dt="2024-04-02T11:45:21.303" v="23" actId="47"/>
        <pc:sldMkLst>
          <pc:docMk/>
          <pc:sldMk cId="4062028273" sldId="357"/>
        </pc:sldMkLst>
      </pc:sldChg>
      <pc:sldChg chg="del">
        <pc:chgData name="Sinan Eraslan" userId="421a04b2fa6dfc60" providerId="LiveId" clId="{F37657FA-7C78-48C8-8AE2-F3867C002C02}" dt="2024-04-02T11:45:21.813" v="25" actId="47"/>
        <pc:sldMkLst>
          <pc:docMk/>
          <pc:sldMk cId="426723003" sldId="358"/>
        </pc:sldMkLst>
      </pc:sldChg>
      <pc:sldChg chg="del">
        <pc:chgData name="Sinan Eraslan" userId="421a04b2fa6dfc60" providerId="LiveId" clId="{F37657FA-7C78-48C8-8AE2-F3867C002C02}" dt="2024-04-02T11:45:21.523" v="24" actId="47"/>
        <pc:sldMkLst>
          <pc:docMk/>
          <pc:sldMk cId="3855209308" sldId="359"/>
        </pc:sldMkLst>
      </pc:sldChg>
      <pc:sldChg chg="addSp modSp mod">
        <pc:chgData name="Sinan Eraslan" userId="421a04b2fa6dfc60" providerId="LiveId" clId="{F37657FA-7C78-48C8-8AE2-F3867C002C02}" dt="2024-04-24T06:05:59.465" v="42" actId="1076"/>
        <pc:sldMkLst>
          <pc:docMk/>
          <pc:sldMk cId="4091744972" sldId="360"/>
        </pc:sldMkLst>
      </pc:sldChg>
      <pc:sldChg chg="addSp delSp modSp add mod">
        <pc:chgData name="Sinan Eraslan" userId="421a04b2fa6dfc60" providerId="LiveId" clId="{F37657FA-7C78-48C8-8AE2-F3867C002C02}" dt="2024-05-22T06:15:42.130" v="1729" actId="20577"/>
        <pc:sldMkLst>
          <pc:docMk/>
          <pc:sldMk cId="958893026" sldId="361"/>
        </pc:sldMkLst>
      </pc:sldChg>
      <pc:sldChg chg="addSp delSp modSp add mod">
        <pc:chgData name="Sinan Eraslan" userId="421a04b2fa6dfc60" providerId="LiveId" clId="{F37657FA-7C78-48C8-8AE2-F3867C002C02}" dt="2024-04-24T06:25:34.116" v="196" actId="1076"/>
        <pc:sldMkLst>
          <pc:docMk/>
          <pc:sldMk cId="1700440038" sldId="362"/>
        </pc:sldMkLst>
      </pc:sldChg>
      <pc:sldChg chg="addSp delSp modSp add mod">
        <pc:chgData name="Sinan Eraslan" userId="421a04b2fa6dfc60" providerId="LiveId" clId="{F37657FA-7C78-48C8-8AE2-F3867C002C02}" dt="2024-04-24T06:40:25.739" v="242" actId="14100"/>
        <pc:sldMkLst>
          <pc:docMk/>
          <pc:sldMk cId="2005137422" sldId="363"/>
        </pc:sldMkLst>
      </pc:sldChg>
      <pc:sldChg chg="addSp modSp add mod ord">
        <pc:chgData name="Sinan Eraslan" userId="421a04b2fa6dfc60" providerId="LiveId" clId="{F37657FA-7C78-48C8-8AE2-F3867C002C02}" dt="2024-05-22T10:47:27.294" v="2370" actId="20577"/>
        <pc:sldMkLst>
          <pc:docMk/>
          <pc:sldMk cId="2829119114" sldId="364"/>
        </pc:sldMkLst>
      </pc:sldChg>
      <pc:sldChg chg="addSp modSp add mod">
        <pc:chgData name="Sinan Eraslan" userId="421a04b2fa6dfc60" providerId="LiveId" clId="{F37657FA-7C78-48C8-8AE2-F3867C002C02}" dt="2024-04-24T06:46:51.664" v="258" actId="1076"/>
        <pc:sldMkLst>
          <pc:docMk/>
          <pc:sldMk cId="902044834" sldId="365"/>
        </pc:sldMkLst>
      </pc:sldChg>
      <pc:sldChg chg="addSp modSp add mod ord">
        <pc:chgData name="Sinan Eraslan" userId="421a04b2fa6dfc60" providerId="LiveId" clId="{F37657FA-7C78-48C8-8AE2-F3867C002C02}" dt="2024-05-22T09:29:35.790" v="1925" actId="21"/>
        <pc:sldMkLst>
          <pc:docMk/>
          <pc:sldMk cId="410947720" sldId="366"/>
        </pc:sldMkLst>
      </pc:sldChg>
      <pc:sldChg chg="addSp delSp modSp add mod ord">
        <pc:chgData name="Sinan Eraslan" userId="421a04b2fa6dfc60" providerId="LiveId" clId="{F37657FA-7C78-48C8-8AE2-F3867C002C02}" dt="2024-05-22T11:25:07.565" v="2521" actId="1076"/>
        <pc:sldMkLst>
          <pc:docMk/>
          <pc:sldMk cId="3203780151" sldId="367"/>
        </pc:sldMkLst>
      </pc:sldChg>
      <pc:sldChg chg="addSp delSp modSp add mod ord">
        <pc:chgData name="Sinan Eraslan" userId="421a04b2fa6dfc60" providerId="LiveId" clId="{F37657FA-7C78-48C8-8AE2-F3867C002C02}" dt="2024-05-22T10:48:21.125" v="2377" actId="478"/>
        <pc:sldMkLst>
          <pc:docMk/>
          <pc:sldMk cId="455834973" sldId="368"/>
        </pc:sldMkLst>
      </pc:sldChg>
      <pc:sldChg chg="addSp modSp add mod ord">
        <pc:chgData name="Sinan Eraslan" userId="421a04b2fa6dfc60" providerId="LiveId" clId="{F37657FA-7C78-48C8-8AE2-F3867C002C02}" dt="2024-05-22T10:48:07.486" v="2376"/>
        <pc:sldMkLst>
          <pc:docMk/>
          <pc:sldMk cId="684178957" sldId="369"/>
        </pc:sldMkLst>
      </pc:sldChg>
      <pc:sldChg chg="addSp modSp add mod">
        <pc:chgData name="Sinan Eraslan" userId="421a04b2fa6dfc60" providerId="LiveId" clId="{F37657FA-7C78-48C8-8AE2-F3867C002C02}" dt="2024-05-22T11:04:33.307" v="2380"/>
        <pc:sldMkLst>
          <pc:docMk/>
          <pc:sldMk cId="3154426623" sldId="370"/>
        </pc:sldMkLst>
      </pc:sldChg>
      <pc:sldChg chg="addSp modSp add del mod ord">
        <pc:chgData name="Sinan Eraslan" userId="421a04b2fa6dfc60" providerId="LiveId" clId="{F37657FA-7C78-48C8-8AE2-F3867C002C02}" dt="2024-05-22T11:01:28.705" v="2379" actId="2696"/>
        <pc:sldMkLst>
          <pc:docMk/>
          <pc:sldMk cId="4071478824" sldId="371"/>
        </pc:sldMkLst>
      </pc:sldChg>
      <pc:sldChg chg="addSp delSp modSp add mod">
        <pc:chgData name="Sinan Eraslan" userId="421a04b2fa6dfc60" providerId="LiveId" clId="{F37657FA-7C78-48C8-8AE2-F3867C002C02}" dt="2024-05-22T11:12:25.298" v="2519" actId="20577"/>
        <pc:sldMkLst>
          <pc:docMk/>
          <pc:sldMk cId="4131793337" sldId="372"/>
        </pc:sldMkLst>
      </pc:sldChg>
      <pc:sldChg chg="addSp delSp modSp add mod">
        <pc:chgData name="Sinan Eraslan" userId="421a04b2fa6dfc60" providerId="LiveId" clId="{F37657FA-7C78-48C8-8AE2-F3867C002C02}" dt="2024-05-22T12:38:51.289" v="3270" actId="20577"/>
        <pc:sldMkLst>
          <pc:docMk/>
          <pc:sldMk cId="3149723885" sldId="373"/>
        </pc:sldMkLst>
      </pc:sldChg>
      <pc:sldChg chg="addSp delSp modSp add mod">
        <pc:chgData name="Sinan Eraslan" userId="421a04b2fa6dfc60" providerId="LiveId" clId="{F37657FA-7C78-48C8-8AE2-F3867C002C02}" dt="2024-05-22T12:07:10.020" v="3032" actId="1076"/>
        <pc:sldMkLst>
          <pc:docMk/>
          <pc:sldMk cId="538162747" sldId="374"/>
        </pc:sldMkLst>
      </pc:sldChg>
      <pc:sldChg chg="addSp delSp modSp add mod">
        <pc:chgData name="Sinan Eraslan" userId="421a04b2fa6dfc60" providerId="LiveId" clId="{F37657FA-7C78-48C8-8AE2-F3867C002C02}" dt="2024-05-22T09:12:29.252" v="1884" actId="20577"/>
        <pc:sldMkLst>
          <pc:docMk/>
          <pc:sldMk cId="248457650" sldId="375"/>
        </pc:sldMkLst>
      </pc:sldChg>
      <pc:sldChg chg="addSp delSp modSp add mod">
        <pc:chgData name="Sinan Eraslan" userId="421a04b2fa6dfc60" providerId="LiveId" clId="{F37657FA-7C78-48C8-8AE2-F3867C002C02}" dt="2024-05-22T10:22:25.262" v="2355" actId="20577"/>
        <pc:sldMkLst>
          <pc:docMk/>
          <pc:sldMk cId="2851516370" sldId="376"/>
        </pc:sldMkLst>
      </pc:sldChg>
      <pc:sldChg chg="addSp delSp modSp add mod">
        <pc:chgData name="Sinan Eraslan" userId="421a04b2fa6dfc60" providerId="LiveId" clId="{F37657FA-7C78-48C8-8AE2-F3867C002C02}" dt="2024-05-22T12:02:48.656" v="3025" actId="1076"/>
        <pc:sldMkLst>
          <pc:docMk/>
          <pc:sldMk cId="2965769735" sldId="377"/>
        </pc:sldMkLst>
      </pc:sldChg>
      <pc:sldMasterChg chg="del delSldLayout">
        <pc:chgData name="Sinan Eraslan" userId="421a04b2fa6dfc60" providerId="LiveId" clId="{F37657FA-7C78-48C8-8AE2-F3867C002C02}" dt="2024-04-24T08:44:14.799" v="1703" actId="47"/>
        <pc:sldMasterMkLst>
          <pc:docMk/>
          <pc:sldMasterMk cId="3449830827" sldId="2147483762"/>
        </pc:sldMasterMkLst>
        <pc:sldLayoutChg chg="del">
          <pc:chgData name="Sinan Eraslan" userId="421a04b2fa6dfc60" providerId="LiveId" clId="{F37657FA-7C78-48C8-8AE2-F3867C002C02}" dt="2024-04-24T08:44:14.799" v="1703" actId="47"/>
          <pc:sldLayoutMkLst>
            <pc:docMk/>
            <pc:sldMasterMk cId="3449830827" sldId="2147483762"/>
            <pc:sldLayoutMk cId="980630219" sldId="2147483763"/>
          </pc:sldLayoutMkLst>
        </pc:sldLayoutChg>
        <pc:sldLayoutChg chg="del">
          <pc:chgData name="Sinan Eraslan" userId="421a04b2fa6dfc60" providerId="LiveId" clId="{F37657FA-7C78-48C8-8AE2-F3867C002C02}" dt="2024-04-24T08:44:14.799" v="1703" actId="47"/>
          <pc:sldLayoutMkLst>
            <pc:docMk/>
            <pc:sldMasterMk cId="3449830827" sldId="2147483762"/>
            <pc:sldLayoutMk cId="975479036" sldId="2147483764"/>
          </pc:sldLayoutMkLst>
        </pc:sldLayoutChg>
        <pc:sldLayoutChg chg="del">
          <pc:chgData name="Sinan Eraslan" userId="421a04b2fa6dfc60" providerId="LiveId" clId="{F37657FA-7C78-48C8-8AE2-F3867C002C02}" dt="2024-04-24T08:44:14.799" v="1703" actId="47"/>
          <pc:sldLayoutMkLst>
            <pc:docMk/>
            <pc:sldMasterMk cId="3449830827" sldId="2147483762"/>
            <pc:sldLayoutMk cId="1699395177" sldId="2147483765"/>
          </pc:sldLayoutMkLst>
        </pc:sldLayoutChg>
        <pc:sldLayoutChg chg="del">
          <pc:chgData name="Sinan Eraslan" userId="421a04b2fa6dfc60" providerId="LiveId" clId="{F37657FA-7C78-48C8-8AE2-F3867C002C02}" dt="2024-04-24T08:44:14.799" v="1703" actId="47"/>
          <pc:sldLayoutMkLst>
            <pc:docMk/>
            <pc:sldMasterMk cId="3449830827" sldId="2147483762"/>
            <pc:sldLayoutMk cId="1018393022" sldId="2147483766"/>
          </pc:sldLayoutMkLst>
        </pc:sldLayoutChg>
        <pc:sldLayoutChg chg="del">
          <pc:chgData name="Sinan Eraslan" userId="421a04b2fa6dfc60" providerId="LiveId" clId="{F37657FA-7C78-48C8-8AE2-F3867C002C02}" dt="2024-04-24T08:44:14.799" v="1703" actId="47"/>
          <pc:sldLayoutMkLst>
            <pc:docMk/>
            <pc:sldMasterMk cId="3449830827" sldId="2147483762"/>
            <pc:sldLayoutMk cId="1151483215" sldId="2147483767"/>
          </pc:sldLayoutMkLst>
        </pc:sldLayoutChg>
        <pc:sldLayoutChg chg="del">
          <pc:chgData name="Sinan Eraslan" userId="421a04b2fa6dfc60" providerId="LiveId" clId="{F37657FA-7C78-48C8-8AE2-F3867C002C02}" dt="2024-04-24T08:44:14.799" v="1703" actId="47"/>
          <pc:sldLayoutMkLst>
            <pc:docMk/>
            <pc:sldMasterMk cId="3449830827" sldId="2147483762"/>
            <pc:sldLayoutMk cId="490845325" sldId="2147483768"/>
          </pc:sldLayoutMkLst>
        </pc:sldLayoutChg>
        <pc:sldLayoutChg chg="del">
          <pc:chgData name="Sinan Eraslan" userId="421a04b2fa6dfc60" providerId="LiveId" clId="{F37657FA-7C78-48C8-8AE2-F3867C002C02}" dt="2024-04-24T08:44:14.799" v="1703" actId="47"/>
          <pc:sldLayoutMkLst>
            <pc:docMk/>
            <pc:sldMasterMk cId="3449830827" sldId="2147483762"/>
            <pc:sldLayoutMk cId="4029589334" sldId="2147483769"/>
          </pc:sldLayoutMkLst>
        </pc:sldLayoutChg>
        <pc:sldLayoutChg chg="del">
          <pc:chgData name="Sinan Eraslan" userId="421a04b2fa6dfc60" providerId="LiveId" clId="{F37657FA-7C78-48C8-8AE2-F3867C002C02}" dt="2024-04-24T08:44:14.799" v="1703" actId="47"/>
          <pc:sldLayoutMkLst>
            <pc:docMk/>
            <pc:sldMasterMk cId="3449830827" sldId="2147483762"/>
            <pc:sldLayoutMk cId="4101425521" sldId="2147483770"/>
          </pc:sldLayoutMkLst>
        </pc:sldLayoutChg>
        <pc:sldLayoutChg chg="del">
          <pc:chgData name="Sinan Eraslan" userId="421a04b2fa6dfc60" providerId="LiveId" clId="{F37657FA-7C78-48C8-8AE2-F3867C002C02}" dt="2024-04-24T08:44:14.799" v="1703" actId="47"/>
          <pc:sldLayoutMkLst>
            <pc:docMk/>
            <pc:sldMasterMk cId="3449830827" sldId="2147483762"/>
            <pc:sldLayoutMk cId="1333726317" sldId="2147483771"/>
          </pc:sldLayoutMkLst>
        </pc:sldLayoutChg>
        <pc:sldLayoutChg chg="del">
          <pc:chgData name="Sinan Eraslan" userId="421a04b2fa6dfc60" providerId="LiveId" clId="{F37657FA-7C78-48C8-8AE2-F3867C002C02}" dt="2024-04-24T08:44:14.799" v="1703" actId="47"/>
          <pc:sldLayoutMkLst>
            <pc:docMk/>
            <pc:sldMasterMk cId="3449830827" sldId="2147483762"/>
            <pc:sldLayoutMk cId="3753540728" sldId="2147483772"/>
          </pc:sldLayoutMkLst>
        </pc:sldLayoutChg>
        <pc:sldLayoutChg chg="del">
          <pc:chgData name="Sinan Eraslan" userId="421a04b2fa6dfc60" providerId="LiveId" clId="{F37657FA-7C78-48C8-8AE2-F3867C002C02}" dt="2024-04-24T08:44:14.799" v="1703" actId="47"/>
          <pc:sldLayoutMkLst>
            <pc:docMk/>
            <pc:sldMasterMk cId="3449830827" sldId="2147483762"/>
            <pc:sldLayoutMk cId="2229511852" sldId="2147483773"/>
          </pc:sldLayoutMkLst>
        </pc:sldLayoutChg>
        <pc:sldLayoutChg chg="del">
          <pc:chgData name="Sinan Eraslan" userId="421a04b2fa6dfc60" providerId="LiveId" clId="{F37657FA-7C78-48C8-8AE2-F3867C002C02}" dt="2024-04-24T08:44:14.799" v="1703" actId="47"/>
          <pc:sldLayoutMkLst>
            <pc:docMk/>
            <pc:sldMasterMk cId="3449830827" sldId="2147483762"/>
            <pc:sldLayoutMk cId="614984649" sldId="2147483774"/>
          </pc:sldLayoutMkLst>
        </pc:sldLayoutChg>
        <pc:sldLayoutChg chg="del">
          <pc:chgData name="Sinan Eraslan" userId="421a04b2fa6dfc60" providerId="LiveId" clId="{F37657FA-7C78-48C8-8AE2-F3867C002C02}" dt="2024-04-24T08:44:14.799" v="1703" actId="47"/>
          <pc:sldLayoutMkLst>
            <pc:docMk/>
            <pc:sldMasterMk cId="3449830827" sldId="2147483762"/>
            <pc:sldLayoutMk cId="3216132226" sldId="2147483775"/>
          </pc:sldLayoutMkLst>
        </pc:sldLayoutChg>
        <pc:sldLayoutChg chg="del">
          <pc:chgData name="Sinan Eraslan" userId="421a04b2fa6dfc60" providerId="LiveId" clId="{F37657FA-7C78-48C8-8AE2-F3867C002C02}" dt="2024-04-24T08:44:14.799" v="1703" actId="47"/>
          <pc:sldLayoutMkLst>
            <pc:docMk/>
            <pc:sldMasterMk cId="3449830827" sldId="2147483762"/>
            <pc:sldLayoutMk cId="2393152629" sldId="2147483776"/>
          </pc:sldLayoutMkLst>
        </pc:sldLayoutChg>
        <pc:sldLayoutChg chg="del">
          <pc:chgData name="Sinan Eraslan" userId="421a04b2fa6dfc60" providerId="LiveId" clId="{F37657FA-7C78-48C8-8AE2-F3867C002C02}" dt="2024-04-24T08:44:14.799" v="1703" actId="47"/>
          <pc:sldLayoutMkLst>
            <pc:docMk/>
            <pc:sldMasterMk cId="3449830827" sldId="2147483762"/>
            <pc:sldLayoutMk cId="2658248739" sldId="2147483777"/>
          </pc:sldLayoutMkLst>
        </pc:sldLayoutChg>
        <pc:sldLayoutChg chg="del">
          <pc:chgData name="Sinan Eraslan" userId="421a04b2fa6dfc60" providerId="LiveId" clId="{F37657FA-7C78-48C8-8AE2-F3867C002C02}" dt="2024-04-24T08:44:14.799" v="1703" actId="47"/>
          <pc:sldLayoutMkLst>
            <pc:docMk/>
            <pc:sldMasterMk cId="3449830827" sldId="2147483762"/>
            <pc:sldLayoutMk cId="3974291268" sldId="2147483778"/>
          </pc:sldLayoutMkLst>
        </pc:sldLayoutChg>
        <pc:sldLayoutChg chg="del">
          <pc:chgData name="Sinan Eraslan" userId="421a04b2fa6dfc60" providerId="LiveId" clId="{F37657FA-7C78-48C8-8AE2-F3867C002C02}" dt="2024-04-24T08:44:14.799" v="1703" actId="47"/>
          <pc:sldLayoutMkLst>
            <pc:docMk/>
            <pc:sldMasterMk cId="3449830827" sldId="2147483762"/>
            <pc:sldLayoutMk cId="2372378716" sldId="2147483779"/>
          </pc:sldLayoutMkLst>
        </pc:sldLayoutChg>
      </pc:sldMasterChg>
    </pc:docChg>
  </pc:docChgLst>
  <pc:docChgLst>
    <pc:chgData name="Sinan Eraslan" userId="421a04b2fa6dfc60" providerId="LiveId" clId="{8230AC90-CDD2-4362-BFD7-296B6419D326}"/>
    <pc:docChg chg="undo custSel addSld delSld modSld">
      <pc:chgData name="Sinan Eraslan" userId="421a04b2fa6dfc60" providerId="LiveId" clId="{8230AC90-CDD2-4362-BFD7-296B6419D326}" dt="2024-01-31T12:28:51.890" v="3822" actId="114"/>
      <pc:docMkLst>
        <pc:docMk/>
      </pc:docMkLst>
      <pc:sldChg chg="modSp mod">
        <pc:chgData name="Sinan Eraslan" userId="421a04b2fa6dfc60" providerId="LiveId" clId="{8230AC90-CDD2-4362-BFD7-296B6419D326}" dt="2024-01-30T10:07:48.717" v="16" actId="20577"/>
        <pc:sldMkLst>
          <pc:docMk/>
          <pc:sldMk cId="1872400943" sldId="256"/>
        </pc:sldMkLst>
      </pc:sldChg>
      <pc:sldChg chg="addSp delSp modSp mod setBg setClrOvrMap">
        <pc:chgData name="Sinan Eraslan" userId="421a04b2fa6dfc60" providerId="LiveId" clId="{8230AC90-CDD2-4362-BFD7-296B6419D326}" dt="2024-01-30T12:07:46.904" v="1056" actId="113"/>
        <pc:sldMkLst>
          <pc:docMk/>
          <pc:sldMk cId="3405452778" sldId="257"/>
        </pc:sldMkLst>
      </pc:sldChg>
      <pc:sldChg chg="addSp delSp modSp add mod setBg">
        <pc:chgData name="Sinan Eraslan" userId="421a04b2fa6dfc60" providerId="LiveId" clId="{8230AC90-CDD2-4362-BFD7-296B6419D326}" dt="2024-01-31T06:42:39.577" v="3015" actId="20577"/>
        <pc:sldMkLst>
          <pc:docMk/>
          <pc:sldMk cId="439745332" sldId="258"/>
        </pc:sldMkLst>
      </pc:sldChg>
      <pc:sldChg chg="del">
        <pc:chgData name="Sinan Eraslan" userId="421a04b2fa6dfc60" providerId="LiveId" clId="{8230AC90-CDD2-4362-BFD7-296B6419D326}" dt="2024-01-30T11:11:12.566" v="63" actId="47"/>
        <pc:sldMkLst>
          <pc:docMk/>
          <pc:sldMk cId="3654619200" sldId="258"/>
        </pc:sldMkLst>
      </pc:sldChg>
      <pc:sldChg chg="del">
        <pc:chgData name="Sinan Eraslan" userId="421a04b2fa6dfc60" providerId="LiveId" clId="{8230AC90-CDD2-4362-BFD7-296B6419D326}" dt="2024-01-30T11:11:13.653" v="64" actId="47"/>
        <pc:sldMkLst>
          <pc:docMk/>
          <pc:sldMk cId="2608212751" sldId="259"/>
        </pc:sldMkLst>
      </pc:sldChg>
      <pc:sldChg chg="addSp delSp modSp add mod">
        <pc:chgData name="Sinan Eraslan" userId="421a04b2fa6dfc60" providerId="LiveId" clId="{8230AC90-CDD2-4362-BFD7-296B6419D326}" dt="2024-01-30T13:51:56.487" v="3009" actId="20577"/>
        <pc:sldMkLst>
          <pc:docMk/>
          <pc:sldMk cId="4002701402" sldId="259"/>
        </pc:sldMkLst>
      </pc:sldChg>
      <pc:sldChg chg="del">
        <pc:chgData name="Sinan Eraslan" userId="421a04b2fa6dfc60" providerId="LiveId" clId="{8230AC90-CDD2-4362-BFD7-296B6419D326}" dt="2024-01-30T11:11:14.224" v="65" actId="47"/>
        <pc:sldMkLst>
          <pc:docMk/>
          <pc:sldMk cId="2050545100" sldId="260"/>
        </pc:sldMkLst>
      </pc:sldChg>
      <pc:sldChg chg="addSp delSp modSp add mod">
        <pc:chgData name="Sinan Eraslan" userId="421a04b2fa6dfc60" providerId="LiveId" clId="{8230AC90-CDD2-4362-BFD7-296B6419D326}" dt="2024-01-31T06:55:30.420" v="3021" actId="20577"/>
        <pc:sldMkLst>
          <pc:docMk/>
          <pc:sldMk cId="3359887442" sldId="260"/>
        </pc:sldMkLst>
      </pc:sldChg>
      <pc:sldChg chg="del">
        <pc:chgData name="Sinan Eraslan" userId="421a04b2fa6dfc60" providerId="LiveId" clId="{8230AC90-CDD2-4362-BFD7-296B6419D326}" dt="2024-01-30T11:11:16.195" v="67" actId="47"/>
        <pc:sldMkLst>
          <pc:docMk/>
          <pc:sldMk cId="962034803" sldId="261"/>
        </pc:sldMkLst>
      </pc:sldChg>
      <pc:sldChg chg="addSp delSp modSp add mod">
        <pc:chgData name="Sinan Eraslan" userId="421a04b2fa6dfc60" providerId="LiveId" clId="{8230AC90-CDD2-4362-BFD7-296B6419D326}" dt="2024-01-31T12:28:51.890" v="3822" actId="114"/>
        <pc:sldMkLst>
          <pc:docMk/>
          <pc:sldMk cId="2724503197" sldId="261"/>
        </pc:sldMkLst>
      </pc:sldChg>
      <pc:sldChg chg="del">
        <pc:chgData name="Sinan Eraslan" userId="421a04b2fa6dfc60" providerId="LiveId" clId="{8230AC90-CDD2-4362-BFD7-296B6419D326}" dt="2024-01-30T11:11:14.925" v="66" actId="47"/>
        <pc:sldMkLst>
          <pc:docMk/>
          <pc:sldMk cId="1181645173" sldId="262"/>
        </pc:sldMkLst>
      </pc:sldChg>
      <pc:sldChg chg="del">
        <pc:chgData name="Sinan Eraslan" userId="421a04b2fa6dfc60" providerId="LiveId" clId="{8230AC90-CDD2-4362-BFD7-296B6419D326}" dt="2024-01-30T11:11:16.759" v="68" actId="47"/>
        <pc:sldMkLst>
          <pc:docMk/>
          <pc:sldMk cId="3021289924" sldId="263"/>
        </pc:sldMkLst>
      </pc:sldChg>
      <pc:sldChg chg="del">
        <pc:chgData name="Sinan Eraslan" userId="421a04b2fa6dfc60" providerId="LiveId" clId="{8230AC90-CDD2-4362-BFD7-296B6419D326}" dt="2024-01-30T11:11:17.160" v="69" actId="47"/>
        <pc:sldMkLst>
          <pc:docMk/>
          <pc:sldMk cId="886428275" sldId="264"/>
        </pc:sldMkLst>
      </pc:sldChg>
      <pc:sldChg chg="del">
        <pc:chgData name="Sinan Eraslan" userId="421a04b2fa6dfc60" providerId="LiveId" clId="{8230AC90-CDD2-4362-BFD7-296B6419D326}" dt="2024-01-30T11:11:17.729" v="70" actId="47"/>
        <pc:sldMkLst>
          <pc:docMk/>
          <pc:sldMk cId="1371697397" sldId="265"/>
        </pc:sldMkLst>
      </pc:sldChg>
      <pc:sldChg chg="del">
        <pc:chgData name="Sinan Eraslan" userId="421a04b2fa6dfc60" providerId="LiveId" clId="{8230AC90-CDD2-4362-BFD7-296B6419D326}" dt="2024-01-30T11:11:18.630" v="71" actId="47"/>
        <pc:sldMkLst>
          <pc:docMk/>
          <pc:sldMk cId="4212203910" sldId="266"/>
        </pc:sldMkLst>
      </pc:sldChg>
      <pc:sldChg chg="del">
        <pc:chgData name="Sinan Eraslan" userId="421a04b2fa6dfc60" providerId="LiveId" clId="{8230AC90-CDD2-4362-BFD7-296B6419D326}" dt="2024-01-30T11:11:19.147" v="72" actId="47"/>
        <pc:sldMkLst>
          <pc:docMk/>
          <pc:sldMk cId="1950550884" sldId="267"/>
        </pc:sldMkLst>
      </pc:sldChg>
      <pc:sldChg chg="del">
        <pc:chgData name="Sinan Eraslan" userId="421a04b2fa6dfc60" providerId="LiveId" clId="{8230AC90-CDD2-4362-BFD7-296B6419D326}" dt="2024-01-30T11:11:19.833" v="73" actId="47"/>
        <pc:sldMkLst>
          <pc:docMk/>
          <pc:sldMk cId="1468560988" sldId="268"/>
        </pc:sldMkLst>
      </pc:sldChg>
      <pc:sldChg chg="del">
        <pc:chgData name="Sinan Eraslan" userId="421a04b2fa6dfc60" providerId="LiveId" clId="{8230AC90-CDD2-4362-BFD7-296B6419D326}" dt="2024-01-30T11:11:20.349" v="74" actId="47"/>
        <pc:sldMkLst>
          <pc:docMk/>
          <pc:sldMk cId="3151780948" sldId="269"/>
        </pc:sldMkLst>
      </pc:sldChg>
      <pc:sldChg chg="del">
        <pc:chgData name="Sinan Eraslan" userId="421a04b2fa6dfc60" providerId="LiveId" clId="{8230AC90-CDD2-4362-BFD7-296B6419D326}" dt="2024-01-30T11:11:20.888" v="75" actId="47"/>
        <pc:sldMkLst>
          <pc:docMk/>
          <pc:sldMk cId="3723960916" sldId="270"/>
        </pc:sldMkLst>
      </pc:sldChg>
      <pc:sldChg chg="del">
        <pc:chgData name="Sinan Eraslan" userId="421a04b2fa6dfc60" providerId="LiveId" clId="{8230AC90-CDD2-4362-BFD7-296B6419D326}" dt="2024-01-30T11:11:21.521" v="76" actId="47"/>
        <pc:sldMkLst>
          <pc:docMk/>
          <pc:sldMk cId="3633438340" sldId="271"/>
        </pc:sldMkLst>
      </pc:sldChg>
      <pc:sldChg chg="del">
        <pc:chgData name="Sinan Eraslan" userId="421a04b2fa6dfc60" providerId="LiveId" clId="{8230AC90-CDD2-4362-BFD7-296B6419D326}" dt="2024-01-30T11:11:22.592" v="77" actId="47"/>
        <pc:sldMkLst>
          <pc:docMk/>
          <pc:sldMk cId="4219742632" sldId="272"/>
        </pc:sldMkLst>
      </pc:sldChg>
      <pc:sldChg chg="del">
        <pc:chgData name="Sinan Eraslan" userId="421a04b2fa6dfc60" providerId="LiveId" clId="{8230AC90-CDD2-4362-BFD7-296B6419D326}" dt="2024-01-30T11:11:22.823" v="78" actId="47"/>
        <pc:sldMkLst>
          <pc:docMk/>
          <pc:sldMk cId="343112488" sldId="273"/>
        </pc:sldMkLst>
      </pc:sldChg>
      <pc:sldChg chg="del">
        <pc:chgData name="Sinan Eraslan" userId="421a04b2fa6dfc60" providerId="LiveId" clId="{8230AC90-CDD2-4362-BFD7-296B6419D326}" dt="2024-01-30T11:11:23.140" v="79" actId="47"/>
        <pc:sldMkLst>
          <pc:docMk/>
          <pc:sldMk cId="3932834637" sldId="274"/>
        </pc:sldMkLst>
      </pc:sldChg>
    </pc:docChg>
  </pc:docChgLst>
  <pc:docChgLst>
    <pc:chgData name="Sinan Eraslan" userId="421a04b2fa6dfc60" providerId="LiveId" clId="{16FA3E06-8FDF-453B-8E22-BD47D2322087}"/>
    <pc:docChg chg="undo redo custSel addSld delSld modSld">
      <pc:chgData name="Sinan Eraslan" userId="421a04b2fa6dfc60" providerId="LiveId" clId="{16FA3E06-8FDF-453B-8E22-BD47D2322087}" dt="2024-04-02T11:43:39.900" v="15814" actId="2696"/>
      <pc:docMkLst>
        <pc:docMk/>
      </pc:docMkLst>
      <pc:sldChg chg="del">
        <pc:chgData name="Sinan Eraslan" userId="421a04b2fa6dfc60" providerId="LiveId" clId="{16FA3E06-8FDF-453B-8E22-BD47D2322087}" dt="2024-04-01T09:45:04.156" v="12343" actId="47"/>
        <pc:sldMkLst>
          <pc:docMk/>
          <pc:sldMk cId="1872400943" sldId="256"/>
        </pc:sldMkLst>
      </pc:sldChg>
      <pc:sldChg chg="del">
        <pc:chgData name="Sinan Eraslan" userId="421a04b2fa6dfc60" providerId="LiveId" clId="{16FA3E06-8FDF-453B-8E22-BD47D2322087}" dt="2024-02-06T06:31:54.007" v="0" actId="2696"/>
        <pc:sldMkLst>
          <pc:docMk/>
          <pc:sldMk cId="3405452778" sldId="257"/>
        </pc:sldMkLst>
      </pc:sldChg>
      <pc:sldChg chg="addSp delSp modSp del mod">
        <pc:chgData name="Sinan Eraslan" userId="421a04b2fa6dfc60" providerId="LiveId" clId="{16FA3E06-8FDF-453B-8E22-BD47D2322087}" dt="2024-04-01T09:50:34.144" v="12377" actId="47"/>
        <pc:sldMkLst>
          <pc:docMk/>
          <pc:sldMk cId="439745332" sldId="258"/>
        </pc:sldMkLst>
      </pc:sldChg>
      <pc:sldChg chg="addSp delSp modSp add del mod">
        <pc:chgData name="Sinan Eraslan" userId="421a04b2fa6dfc60" providerId="LiveId" clId="{16FA3E06-8FDF-453B-8E22-BD47D2322087}" dt="2024-04-01T09:59:19.810" v="12423" actId="2696"/>
        <pc:sldMkLst>
          <pc:docMk/>
          <pc:sldMk cId="4002701402" sldId="259"/>
        </pc:sldMkLst>
      </pc:sldChg>
      <pc:sldChg chg="addSp delSp modSp add del mod">
        <pc:chgData name="Sinan Eraslan" userId="421a04b2fa6dfc60" providerId="LiveId" clId="{16FA3E06-8FDF-453B-8E22-BD47D2322087}" dt="2024-04-01T10:11:15.520" v="12463" actId="2696"/>
        <pc:sldMkLst>
          <pc:docMk/>
          <pc:sldMk cId="576309458" sldId="260"/>
        </pc:sldMkLst>
      </pc:sldChg>
      <pc:sldChg chg="del">
        <pc:chgData name="Sinan Eraslan" userId="421a04b2fa6dfc60" providerId="LiveId" clId="{16FA3E06-8FDF-453B-8E22-BD47D2322087}" dt="2024-02-06T09:36:07.669" v="636" actId="47"/>
        <pc:sldMkLst>
          <pc:docMk/>
          <pc:sldMk cId="3359887442" sldId="260"/>
        </pc:sldMkLst>
      </pc:sldChg>
      <pc:sldChg chg="addSp delSp modSp add del mod">
        <pc:chgData name="Sinan Eraslan" userId="421a04b2fa6dfc60" providerId="LiveId" clId="{16FA3E06-8FDF-453B-8E22-BD47D2322087}" dt="2024-04-01T10:17:46.516" v="12486" actId="2696"/>
        <pc:sldMkLst>
          <pc:docMk/>
          <pc:sldMk cId="2564041668" sldId="261"/>
        </pc:sldMkLst>
      </pc:sldChg>
      <pc:sldChg chg="del">
        <pc:chgData name="Sinan Eraslan" userId="421a04b2fa6dfc60" providerId="LiveId" clId="{16FA3E06-8FDF-453B-8E22-BD47D2322087}" dt="2024-02-06T09:36:08.302" v="637" actId="47"/>
        <pc:sldMkLst>
          <pc:docMk/>
          <pc:sldMk cId="2724503197" sldId="261"/>
        </pc:sldMkLst>
      </pc:sldChg>
      <pc:sldChg chg="addSp delSp modSp add del mod">
        <pc:chgData name="Sinan Eraslan" userId="421a04b2fa6dfc60" providerId="LiveId" clId="{16FA3E06-8FDF-453B-8E22-BD47D2322087}" dt="2024-04-01T10:37:20.174" v="12504" actId="2696"/>
        <pc:sldMkLst>
          <pc:docMk/>
          <pc:sldMk cId="495369944" sldId="262"/>
        </pc:sldMkLst>
      </pc:sldChg>
      <pc:sldChg chg="del">
        <pc:chgData name="Sinan Eraslan" userId="421a04b2fa6dfc60" providerId="LiveId" clId="{16FA3E06-8FDF-453B-8E22-BD47D2322087}" dt="2024-02-06T09:36:08.471" v="638" actId="47"/>
        <pc:sldMkLst>
          <pc:docMk/>
          <pc:sldMk cId="1392632567" sldId="262"/>
        </pc:sldMkLst>
      </pc:sldChg>
      <pc:sldChg chg="addSp delSp modSp add del mod">
        <pc:chgData name="Sinan Eraslan" userId="421a04b2fa6dfc60" providerId="LiveId" clId="{16FA3E06-8FDF-453B-8E22-BD47D2322087}" dt="2024-04-01T10:39:46.805" v="12540" actId="2696"/>
        <pc:sldMkLst>
          <pc:docMk/>
          <pc:sldMk cId="1431200935" sldId="263"/>
        </pc:sldMkLst>
      </pc:sldChg>
      <pc:sldChg chg="del">
        <pc:chgData name="Sinan Eraslan" userId="421a04b2fa6dfc60" providerId="LiveId" clId="{16FA3E06-8FDF-453B-8E22-BD47D2322087}" dt="2024-02-06T09:36:08.656" v="639" actId="47"/>
        <pc:sldMkLst>
          <pc:docMk/>
          <pc:sldMk cId="3393693042" sldId="263"/>
        </pc:sldMkLst>
      </pc:sldChg>
      <pc:sldChg chg="del">
        <pc:chgData name="Sinan Eraslan" userId="421a04b2fa6dfc60" providerId="LiveId" clId="{16FA3E06-8FDF-453B-8E22-BD47D2322087}" dt="2024-02-06T09:36:08.772" v="640" actId="47"/>
        <pc:sldMkLst>
          <pc:docMk/>
          <pc:sldMk cId="325185666" sldId="264"/>
        </pc:sldMkLst>
      </pc:sldChg>
      <pc:sldChg chg="addSp delSp modSp add del mod">
        <pc:chgData name="Sinan Eraslan" userId="421a04b2fa6dfc60" providerId="LiveId" clId="{16FA3E06-8FDF-453B-8E22-BD47D2322087}" dt="2024-04-01T11:02:19.014" v="12588" actId="2696"/>
        <pc:sldMkLst>
          <pc:docMk/>
          <pc:sldMk cId="2734233309" sldId="264"/>
        </pc:sldMkLst>
      </pc:sldChg>
      <pc:sldChg chg="del">
        <pc:chgData name="Sinan Eraslan" userId="421a04b2fa6dfc60" providerId="LiveId" clId="{16FA3E06-8FDF-453B-8E22-BD47D2322087}" dt="2024-02-06T09:36:08.957" v="641" actId="47"/>
        <pc:sldMkLst>
          <pc:docMk/>
          <pc:sldMk cId="1256254781" sldId="265"/>
        </pc:sldMkLst>
      </pc:sldChg>
      <pc:sldChg chg="addSp delSp modSp add del mod">
        <pc:chgData name="Sinan Eraslan" userId="421a04b2fa6dfc60" providerId="LiveId" clId="{16FA3E06-8FDF-453B-8E22-BD47D2322087}" dt="2024-04-01T11:23:41.547" v="12666" actId="2696"/>
        <pc:sldMkLst>
          <pc:docMk/>
          <pc:sldMk cId="3778583999" sldId="265"/>
        </pc:sldMkLst>
      </pc:sldChg>
      <pc:sldChg chg="del">
        <pc:chgData name="Sinan Eraslan" userId="421a04b2fa6dfc60" providerId="LiveId" clId="{16FA3E06-8FDF-453B-8E22-BD47D2322087}" dt="2024-02-06T09:36:09.126" v="642" actId="47"/>
        <pc:sldMkLst>
          <pc:docMk/>
          <pc:sldMk cId="1480277520" sldId="266"/>
        </pc:sldMkLst>
      </pc:sldChg>
      <pc:sldChg chg="addSp delSp modSp add del mod">
        <pc:chgData name="Sinan Eraslan" userId="421a04b2fa6dfc60" providerId="LiveId" clId="{16FA3E06-8FDF-453B-8E22-BD47D2322087}" dt="2024-02-07T07:20:29.082" v="6095" actId="47"/>
        <pc:sldMkLst>
          <pc:docMk/>
          <pc:sldMk cId="1536953111" sldId="266"/>
        </pc:sldMkLst>
      </pc:sldChg>
      <pc:sldChg chg="addSp delSp modSp add del mod">
        <pc:chgData name="Sinan Eraslan" userId="421a04b2fa6dfc60" providerId="LiveId" clId="{16FA3E06-8FDF-453B-8E22-BD47D2322087}" dt="2024-04-01T11:47:12.750" v="12738" actId="2696"/>
        <pc:sldMkLst>
          <pc:docMk/>
          <pc:sldMk cId="1391680920" sldId="267"/>
        </pc:sldMkLst>
      </pc:sldChg>
      <pc:sldChg chg="del">
        <pc:chgData name="Sinan Eraslan" userId="421a04b2fa6dfc60" providerId="LiveId" clId="{16FA3E06-8FDF-453B-8E22-BD47D2322087}" dt="2024-02-06T09:36:09.289" v="643" actId="47"/>
        <pc:sldMkLst>
          <pc:docMk/>
          <pc:sldMk cId="1569020201" sldId="267"/>
        </pc:sldMkLst>
      </pc:sldChg>
      <pc:sldChg chg="del">
        <pc:chgData name="Sinan Eraslan" userId="421a04b2fa6dfc60" providerId="LiveId" clId="{16FA3E06-8FDF-453B-8E22-BD47D2322087}" dt="2024-02-06T09:36:09.442" v="644" actId="47"/>
        <pc:sldMkLst>
          <pc:docMk/>
          <pc:sldMk cId="1472886039" sldId="268"/>
        </pc:sldMkLst>
      </pc:sldChg>
      <pc:sldChg chg="addSp delSp modSp add del mod">
        <pc:chgData name="Sinan Eraslan" userId="421a04b2fa6dfc60" providerId="LiveId" clId="{16FA3E06-8FDF-453B-8E22-BD47D2322087}" dt="2024-04-01T11:51:28.562" v="12864" actId="47"/>
        <pc:sldMkLst>
          <pc:docMk/>
          <pc:sldMk cId="2873344126" sldId="268"/>
        </pc:sldMkLst>
      </pc:sldChg>
      <pc:sldChg chg="addSp delSp modSp add del mod">
        <pc:chgData name="Sinan Eraslan" userId="421a04b2fa6dfc60" providerId="LiveId" clId="{16FA3E06-8FDF-453B-8E22-BD47D2322087}" dt="2024-04-01T11:54:37.135" v="12896" actId="2696"/>
        <pc:sldMkLst>
          <pc:docMk/>
          <pc:sldMk cId="2018128347" sldId="269"/>
        </pc:sldMkLst>
      </pc:sldChg>
      <pc:sldChg chg="del">
        <pc:chgData name="Sinan Eraslan" userId="421a04b2fa6dfc60" providerId="LiveId" clId="{16FA3E06-8FDF-453B-8E22-BD47D2322087}" dt="2024-02-06T09:36:09.621" v="645" actId="47"/>
        <pc:sldMkLst>
          <pc:docMk/>
          <pc:sldMk cId="4013147559" sldId="269"/>
        </pc:sldMkLst>
      </pc:sldChg>
      <pc:sldChg chg="del">
        <pc:chgData name="Sinan Eraslan" userId="421a04b2fa6dfc60" providerId="LiveId" clId="{16FA3E06-8FDF-453B-8E22-BD47D2322087}" dt="2024-02-06T09:36:09.828" v="646" actId="47"/>
        <pc:sldMkLst>
          <pc:docMk/>
          <pc:sldMk cId="499485218" sldId="270"/>
        </pc:sldMkLst>
      </pc:sldChg>
      <pc:sldChg chg="addSp delSp modSp add del mod">
        <pc:chgData name="Sinan Eraslan" userId="421a04b2fa6dfc60" providerId="LiveId" clId="{16FA3E06-8FDF-453B-8E22-BD47D2322087}" dt="2024-04-01T11:59:11.254" v="13103" actId="47"/>
        <pc:sldMkLst>
          <pc:docMk/>
          <pc:sldMk cId="2505415295" sldId="270"/>
        </pc:sldMkLst>
      </pc:sldChg>
      <pc:sldChg chg="addSp delSp modSp add del mod">
        <pc:chgData name="Sinan Eraslan" userId="421a04b2fa6dfc60" providerId="LiveId" clId="{16FA3E06-8FDF-453B-8E22-BD47D2322087}" dt="2024-04-01T12:18:09.911" v="13488" actId="47"/>
        <pc:sldMkLst>
          <pc:docMk/>
          <pc:sldMk cId="2770673032" sldId="271"/>
        </pc:sldMkLst>
      </pc:sldChg>
      <pc:sldChg chg="del">
        <pc:chgData name="Sinan Eraslan" userId="421a04b2fa6dfc60" providerId="LiveId" clId="{16FA3E06-8FDF-453B-8E22-BD47D2322087}" dt="2024-02-06T09:36:09.921" v="647" actId="47"/>
        <pc:sldMkLst>
          <pc:docMk/>
          <pc:sldMk cId="3840800334" sldId="271"/>
        </pc:sldMkLst>
      </pc:sldChg>
      <pc:sldChg chg="del">
        <pc:chgData name="Sinan Eraslan" userId="421a04b2fa6dfc60" providerId="LiveId" clId="{16FA3E06-8FDF-453B-8E22-BD47D2322087}" dt="2024-02-06T09:36:10.091" v="648" actId="47"/>
        <pc:sldMkLst>
          <pc:docMk/>
          <pc:sldMk cId="3415466246" sldId="272"/>
        </pc:sldMkLst>
      </pc:sldChg>
      <pc:sldChg chg="addSp delSp modSp add del mod">
        <pc:chgData name="Sinan Eraslan" userId="421a04b2fa6dfc60" providerId="LiveId" clId="{16FA3E06-8FDF-453B-8E22-BD47D2322087}" dt="2024-04-01T13:41:34.218" v="13705" actId="2696"/>
        <pc:sldMkLst>
          <pc:docMk/>
          <pc:sldMk cId="3598273384" sldId="272"/>
        </pc:sldMkLst>
      </pc:sldChg>
      <pc:sldChg chg="del">
        <pc:chgData name="Sinan Eraslan" userId="421a04b2fa6dfc60" providerId="LiveId" clId="{16FA3E06-8FDF-453B-8E22-BD47D2322087}" dt="2024-02-06T09:36:10.291" v="649" actId="47"/>
        <pc:sldMkLst>
          <pc:docMk/>
          <pc:sldMk cId="693982107" sldId="273"/>
        </pc:sldMkLst>
      </pc:sldChg>
      <pc:sldChg chg="addSp delSp modSp add del mod">
        <pc:chgData name="Sinan Eraslan" userId="421a04b2fa6dfc60" providerId="LiveId" clId="{16FA3E06-8FDF-453B-8E22-BD47D2322087}" dt="2024-04-01T13:45:31.607" v="13903" actId="2696"/>
        <pc:sldMkLst>
          <pc:docMk/>
          <pc:sldMk cId="3668103894" sldId="273"/>
        </pc:sldMkLst>
      </pc:sldChg>
      <pc:sldChg chg="addSp delSp modSp add del mod">
        <pc:chgData name="Sinan Eraslan" userId="421a04b2fa6dfc60" providerId="LiveId" clId="{16FA3E06-8FDF-453B-8E22-BD47D2322087}" dt="2024-04-01T13:53:45.568" v="14126" actId="2696"/>
        <pc:sldMkLst>
          <pc:docMk/>
          <pc:sldMk cId="409649315" sldId="274"/>
        </pc:sldMkLst>
      </pc:sldChg>
      <pc:sldChg chg="addSp delSp modSp add del mod setBg">
        <pc:chgData name="Sinan Eraslan" userId="421a04b2fa6dfc60" providerId="LiveId" clId="{16FA3E06-8FDF-453B-8E22-BD47D2322087}" dt="2024-04-02T08:47:22.348" v="14146" actId="2696"/>
        <pc:sldMkLst>
          <pc:docMk/>
          <pc:sldMk cId="88741984" sldId="275"/>
        </pc:sldMkLst>
      </pc:sldChg>
      <pc:sldChg chg="addSp delSp modSp add del mod">
        <pc:chgData name="Sinan Eraslan" userId="421a04b2fa6dfc60" providerId="LiveId" clId="{16FA3E06-8FDF-453B-8E22-BD47D2322087}" dt="2024-04-02T09:00:10.132" v="14187" actId="2696"/>
        <pc:sldMkLst>
          <pc:docMk/>
          <pc:sldMk cId="2436245419" sldId="276"/>
        </pc:sldMkLst>
      </pc:sldChg>
      <pc:sldChg chg="addSp delSp modSp add del mod">
        <pc:chgData name="Sinan Eraslan" userId="421a04b2fa6dfc60" providerId="LiveId" clId="{16FA3E06-8FDF-453B-8E22-BD47D2322087}" dt="2024-04-02T09:12:45.869" v="14214" actId="2696"/>
        <pc:sldMkLst>
          <pc:docMk/>
          <pc:sldMk cId="3471248715" sldId="277"/>
        </pc:sldMkLst>
      </pc:sldChg>
      <pc:sldChg chg="addSp delSp modSp add del mod">
        <pc:chgData name="Sinan Eraslan" userId="421a04b2fa6dfc60" providerId="LiveId" clId="{16FA3E06-8FDF-453B-8E22-BD47D2322087}" dt="2024-04-02T09:55:19.068" v="14636" actId="2696"/>
        <pc:sldMkLst>
          <pc:docMk/>
          <pc:sldMk cId="1971920197" sldId="278"/>
        </pc:sldMkLst>
      </pc:sldChg>
      <pc:sldChg chg="addSp delSp modSp add del mod">
        <pc:chgData name="Sinan Eraslan" userId="421a04b2fa6dfc60" providerId="LiveId" clId="{16FA3E06-8FDF-453B-8E22-BD47D2322087}" dt="2024-04-02T09:58:29.970" v="14643" actId="2696"/>
        <pc:sldMkLst>
          <pc:docMk/>
          <pc:sldMk cId="4175386996" sldId="279"/>
        </pc:sldMkLst>
      </pc:sldChg>
      <pc:sldChg chg="addSp delSp modSp add del mod">
        <pc:chgData name="Sinan Eraslan" userId="421a04b2fa6dfc60" providerId="LiveId" clId="{16FA3E06-8FDF-453B-8E22-BD47D2322087}" dt="2024-04-02T10:39:56.102" v="14806" actId="2696"/>
        <pc:sldMkLst>
          <pc:docMk/>
          <pc:sldMk cId="1063394260" sldId="280"/>
        </pc:sldMkLst>
      </pc:sldChg>
      <pc:sldChg chg="addSp delSp modSp add del mod">
        <pc:chgData name="Sinan Eraslan" userId="421a04b2fa6dfc60" providerId="LiveId" clId="{16FA3E06-8FDF-453B-8E22-BD47D2322087}" dt="2024-04-02T10:59:21.926" v="15293" actId="2696"/>
        <pc:sldMkLst>
          <pc:docMk/>
          <pc:sldMk cId="3045641834" sldId="281"/>
        </pc:sldMkLst>
      </pc:sldChg>
      <pc:sldChg chg="addSp delSp modSp add del mod">
        <pc:chgData name="Sinan Eraslan" userId="421a04b2fa6dfc60" providerId="LiveId" clId="{16FA3E06-8FDF-453B-8E22-BD47D2322087}" dt="2024-04-02T11:00:50.686" v="15305" actId="2696"/>
        <pc:sldMkLst>
          <pc:docMk/>
          <pc:sldMk cId="659667885" sldId="282"/>
        </pc:sldMkLst>
      </pc:sldChg>
      <pc:sldChg chg="addSp delSp modSp add del mod">
        <pc:chgData name="Sinan Eraslan" userId="421a04b2fa6dfc60" providerId="LiveId" clId="{16FA3E06-8FDF-453B-8E22-BD47D2322087}" dt="2024-04-02T11:33:06.882" v="15612" actId="2696"/>
        <pc:sldMkLst>
          <pc:docMk/>
          <pc:sldMk cId="713385945" sldId="283"/>
        </pc:sldMkLst>
      </pc:sldChg>
      <pc:sldChg chg="addSp delSp modSp add del mod">
        <pc:chgData name="Sinan Eraslan" userId="421a04b2fa6dfc60" providerId="LiveId" clId="{16FA3E06-8FDF-453B-8E22-BD47D2322087}" dt="2024-04-02T11:43:39.900" v="15814" actId="2696"/>
        <pc:sldMkLst>
          <pc:docMk/>
          <pc:sldMk cId="3644153438" sldId="284"/>
        </pc:sldMkLst>
      </pc:sldChg>
      <pc:sldChg chg="addSp delSp modSp add mod">
        <pc:chgData name="Sinan Eraslan" userId="421a04b2fa6dfc60" providerId="LiveId" clId="{16FA3E06-8FDF-453B-8E22-BD47D2322087}" dt="2024-02-08T09:09:20.359" v="9860" actId="1076"/>
        <pc:sldMkLst>
          <pc:docMk/>
          <pc:sldMk cId="3178463622" sldId="285"/>
        </pc:sldMkLst>
      </pc:sldChg>
      <pc:sldChg chg="addSp delSp modSp add mod">
        <pc:chgData name="Sinan Eraslan" userId="421a04b2fa6dfc60" providerId="LiveId" clId="{16FA3E06-8FDF-453B-8E22-BD47D2322087}" dt="2024-02-08T09:23:15.337" v="10455" actId="20577"/>
        <pc:sldMkLst>
          <pc:docMk/>
          <pc:sldMk cId="3212970551" sldId="286"/>
        </pc:sldMkLst>
      </pc:sldChg>
      <pc:sldChg chg="addSp delSp modSp add mod">
        <pc:chgData name="Sinan Eraslan" userId="421a04b2fa6dfc60" providerId="LiveId" clId="{16FA3E06-8FDF-453B-8E22-BD47D2322087}" dt="2024-02-08T09:44:28.188" v="10871" actId="1076"/>
        <pc:sldMkLst>
          <pc:docMk/>
          <pc:sldMk cId="24890853" sldId="287"/>
        </pc:sldMkLst>
      </pc:sldChg>
      <pc:sldChg chg="addSp delSp modSp add mod">
        <pc:chgData name="Sinan Eraslan" userId="421a04b2fa6dfc60" providerId="LiveId" clId="{16FA3E06-8FDF-453B-8E22-BD47D2322087}" dt="2024-02-08T09:50:03.423" v="11204" actId="1076"/>
        <pc:sldMkLst>
          <pc:docMk/>
          <pc:sldMk cId="1836812744" sldId="288"/>
        </pc:sldMkLst>
      </pc:sldChg>
      <pc:sldChg chg="addSp delSp modSp add mod">
        <pc:chgData name="Sinan Eraslan" userId="421a04b2fa6dfc60" providerId="LiveId" clId="{16FA3E06-8FDF-453B-8E22-BD47D2322087}" dt="2024-02-09T07:58:31.016" v="11622" actId="1076"/>
        <pc:sldMkLst>
          <pc:docMk/>
          <pc:sldMk cId="3678821390" sldId="289"/>
        </pc:sldMkLst>
      </pc:sldChg>
      <pc:sldChg chg="addSp delSp modSp add mod">
        <pc:chgData name="Sinan Eraslan" userId="421a04b2fa6dfc60" providerId="LiveId" clId="{16FA3E06-8FDF-453B-8E22-BD47D2322087}" dt="2024-02-09T08:22:22.948" v="11811" actId="14100"/>
        <pc:sldMkLst>
          <pc:docMk/>
          <pc:sldMk cId="948803280" sldId="290"/>
        </pc:sldMkLst>
      </pc:sldChg>
      <pc:sldChg chg="add del">
        <pc:chgData name="Sinan Eraslan" userId="421a04b2fa6dfc60" providerId="LiveId" clId="{16FA3E06-8FDF-453B-8E22-BD47D2322087}" dt="2024-02-09T08:13:43.457" v="11785" actId="2696"/>
        <pc:sldMkLst>
          <pc:docMk/>
          <pc:sldMk cId="2925959772" sldId="291"/>
        </pc:sldMkLst>
      </pc:sldChg>
      <pc:sldChg chg="addSp delSp modSp add mod">
        <pc:chgData name="Sinan Eraslan" userId="421a04b2fa6dfc60" providerId="LiveId" clId="{16FA3E06-8FDF-453B-8E22-BD47D2322087}" dt="2024-02-09T09:22:12.593" v="12272" actId="20577"/>
        <pc:sldMkLst>
          <pc:docMk/>
          <pc:sldMk cId="1441746276" sldId="292"/>
        </pc:sldMkLst>
      </pc:sldChg>
      <pc:sldChg chg="addSp delSp modSp add mod">
        <pc:chgData name="Sinan Eraslan" userId="421a04b2fa6dfc60" providerId="LiveId" clId="{16FA3E06-8FDF-453B-8E22-BD47D2322087}" dt="2024-02-09T10:53:24.225" v="12337" actId="1076"/>
        <pc:sldMkLst>
          <pc:docMk/>
          <pc:sldMk cId="278557305" sldId="293"/>
        </pc:sldMkLst>
      </pc:sldChg>
      <pc:sldChg chg="addSp delSp modSp add mod">
        <pc:chgData name="Sinan Eraslan" userId="421a04b2fa6dfc60" providerId="LiveId" clId="{16FA3E06-8FDF-453B-8E22-BD47D2322087}" dt="2024-02-09T10:53:33.549" v="12338" actId="1076"/>
        <pc:sldMkLst>
          <pc:docMk/>
          <pc:sldMk cId="3535983593" sldId="294"/>
        </pc:sldMkLst>
      </pc:sldChg>
      <pc:sldChg chg="addSp delSp modSp add mod">
        <pc:chgData name="Sinan Eraslan" userId="421a04b2fa6dfc60" providerId="LiveId" clId="{16FA3E06-8FDF-453B-8E22-BD47D2322087}" dt="2024-02-09T07:12:36.260" v="11561" actId="1076"/>
        <pc:sldMkLst>
          <pc:docMk/>
          <pc:sldMk cId="2258955442" sldId="295"/>
        </pc:sldMkLst>
      </pc:sldChg>
      <pc:sldChg chg="addSp delSp add mod">
        <pc:chgData name="Sinan Eraslan" userId="421a04b2fa6dfc60" providerId="LiveId" clId="{16FA3E06-8FDF-453B-8E22-BD47D2322087}" dt="2024-02-09T07:13:05.661" v="11565" actId="22"/>
        <pc:sldMkLst>
          <pc:docMk/>
          <pc:sldMk cId="3012341849" sldId="296"/>
        </pc:sldMkLst>
      </pc:sldChg>
      <pc:sldChg chg="delSp modSp add mod">
        <pc:chgData name="Sinan Eraslan" userId="421a04b2fa6dfc60" providerId="LiveId" clId="{16FA3E06-8FDF-453B-8E22-BD47D2322087}" dt="2024-02-09T10:54:32.465" v="12339" actId="478"/>
        <pc:sldMkLst>
          <pc:docMk/>
          <pc:sldMk cId="2667928565" sldId="297"/>
        </pc:sldMkLst>
      </pc:sldChg>
      <pc:sldChg chg="new del">
        <pc:chgData name="Sinan Eraslan" userId="421a04b2fa6dfc60" providerId="LiveId" clId="{16FA3E06-8FDF-453B-8E22-BD47D2322087}" dt="2024-02-09T08:16:27.022" v="11787" actId="680"/>
        <pc:sldMkLst>
          <pc:docMk/>
          <pc:sldMk cId="3336791496" sldId="298"/>
        </pc:sldMkLst>
      </pc:sldChg>
      <pc:sldChg chg="addSp delSp modSp add mod">
        <pc:chgData name="Sinan Eraslan" userId="421a04b2fa6dfc60" providerId="LiveId" clId="{16FA3E06-8FDF-453B-8E22-BD47D2322087}" dt="2024-02-09T09:18:42.481" v="12266" actId="1076"/>
        <pc:sldMkLst>
          <pc:docMk/>
          <pc:sldMk cId="3532353401" sldId="298"/>
        </pc:sldMkLst>
      </pc:sldChg>
      <pc:sldChg chg="add del">
        <pc:chgData name="Sinan Eraslan" userId="421a04b2fa6dfc60" providerId="LiveId" clId="{16FA3E06-8FDF-453B-8E22-BD47D2322087}" dt="2024-04-01T09:45:01.108" v="12342"/>
        <pc:sldMkLst>
          <pc:docMk/>
          <pc:sldMk cId="2814805914" sldId="301"/>
        </pc:sldMkLst>
      </pc:sldChg>
      <pc:sldChg chg="addSp delSp modSp add del mod">
        <pc:chgData name="Sinan Eraslan" userId="421a04b2fa6dfc60" providerId="LiveId" clId="{16FA3E06-8FDF-453B-8E22-BD47D2322087}" dt="2024-04-01T09:50:24.389" v="12376" actId="1076"/>
        <pc:sldMkLst>
          <pc:docMk/>
          <pc:sldMk cId="3664157500" sldId="334"/>
        </pc:sldMkLst>
      </pc:sldChg>
      <pc:sldChg chg="addSp delSp modSp add mod">
        <pc:chgData name="Sinan Eraslan" userId="421a04b2fa6dfc60" providerId="LiveId" clId="{16FA3E06-8FDF-453B-8E22-BD47D2322087}" dt="2024-04-01T09:58:18.629" v="12422" actId="1076"/>
        <pc:sldMkLst>
          <pc:docMk/>
          <pc:sldMk cId="3009998422" sldId="335"/>
        </pc:sldMkLst>
      </pc:sldChg>
      <pc:sldChg chg="addSp modSp add mod">
        <pc:chgData name="Sinan Eraslan" userId="421a04b2fa6dfc60" providerId="LiveId" clId="{16FA3E06-8FDF-453B-8E22-BD47D2322087}" dt="2024-04-01T10:10:39.351" v="12460" actId="14100"/>
        <pc:sldMkLst>
          <pc:docMk/>
          <pc:sldMk cId="1092903244" sldId="336"/>
        </pc:sldMkLst>
      </pc:sldChg>
      <pc:sldChg chg="addSp modSp add mod">
        <pc:chgData name="Sinan Eraslan" userId="421a04b2fa6dfc60" providerId="LiveId" clId="{16FA3E06-8FDF-453B-8E22-BD47D2322087}" dt="2024-04-01T10:17:38.963" v="12485" actId="21"/>
        <pc:sldMkLst>
          <pc:docMk/>
          <pc:sldMk cId="2435961077" sldId="337"/>
        </pc:sldMkLst>
      </pc:sldChg>
      <pc:sldChg chg="addSp modSp add mod">
        <pc:chgData name="Sinan Eraslan" userId="421a04b2fa6dfc60" providerId="LiveId" clId="{16FA3E06-8FDF-453B-8E22-BD47D2322087}" dt="2024-04-01T10:37:16.008" v="12503" actId="115"/>
        <pc:sldMkLst>
          <pc:docMk/>
          <pc:sldMk cId="2689631818" sldId="338"/>
        </pc:sldMkLst>
      </pc:sldChg>
      <pc:sldChg chg="addSp modSp add mod">
        <pc:chgData name="Sinan Eraslan" userId="421a04b2fa6dfc60" providerId="LiveId" clId="{16FA3E06-8FDF-453B-8E22-BD47D2322087}" dt="2024-04-01T11:00:44.676" v="12554" actId="1076"/>
        <pc:sldMkLst>
          <pc:docMk/>
          <pc:sldMk cId="3358446412" sldId="339"/>
        </pc:sldMkLst>
      </pc:sldChg>
      <pc:sldChg chg="addSp delSp modSp add mod">
        <pc:chgData name="Sinan Eraslan" userId="421a04b2fa6dfc60" providerId="LiveId" clId="{16FA3E06-8FDF-453B-8E22-BD47D2322087}" dt="2024-04-01T13:52:26.216" v="14122" actId="1076"/>
        <pc:sldMkLst>
          <pc:docMk/>
          <pc:sldMk cId="806897226" sldId="340"/>
        </pc:sldMkLst>
      </pc:sldChg>
      <pc:sldChg chg="addSp delSp modSp add mod">
        <pc:chgData name="Sinan Eraslan" userId="421a04b2fa6dfc60" providerId="LiveId" clId="{16FA3E06-8FDF-453B-8E22-BD47D2322087}" dt="2024-04-01T11:19:46.763" v="12665" actId="1076"/>
        <pc:sldMkLst>
          <pc:docMk/>
          <pc:sldMk cId="2151373421" sldId="341"/>
        </pc:sldMkLst>
      </pc:sldChg>
      <pc:sldChg chg="addSp delSp modSp add mod">
        <pc:chgData name="Sinan Eraslan" userId="421a04b2fa6dfc60" providerId="LiveId" clId="{16FA3E06-8FDF-453B-8E22-BD47D2322087}" dt="2024-04-01T11:46:51.707" v="12737" actId="208"/>
        <pc:sldMkLst>
          <pc:docMk/>
          <pc:sldMk cId="1295130149" sldId="342"/>
        </pc:sldMkLst>
      </pc:sldChg>
      <pc:sldChg chg="addSp delSp modSp add mod">
        <pc:chgData name="Sinan Eraslan" userId="421a04b2fa6dfc60" providerId="LiveId" clId="{16FA3E06-8FDF-453B-8E22-BD47D2322087}" dt="2024-04-01T11:51:22.843" v="12862" actId="1076"/>
        <pc:sldMkLst>
          <pc:docMk/>
          <pc:sldMk cId="606113234" sldId="343"/>
        </pc:sldMkLst>
      </pc:sldChg>
      <pc:sldChg chg="addSp modSp add mod">
        <pc:chgData name="Sinan Eraslan" userId="421a04b2fa6dfc60" providerId="LiveId" clId="{16FA3E06-8FDF-453B-8E22-BD47D2322087}" dt="2024-04-01T11:58:59.483" v="13099"/>
        <pc:sldMkLst>
          <pc:docMk/>
          <pc:sldMk cId="1798245510" sldId="344"/>
        </pc:sldMkLst>
      </pc:sldChg>
      <pc:sldChg chg="addSp delSp modSp add mod">
        <pc:chgData name="Sinan Eraslan" userId="421a04b2fa6dfc60" providerId="LiveId" clId="{16FA3E06-8FDF-453B-8E22-BD47D2322087}" dt="2024-04-01T11:58:53.928" v="13098" actId="20577"/>
        <pc:sldMkLst>
          <pc:docMk/>
          <pc:sldMk cId="646575614" sldId="345"/>
        </pc:sldMkLst>
      </pc:sldChg>
      <pc:sldChg chg="addSp delSp modSp add del mod">
        <pc:chgData name="Sinan Eraslan" userId="421a04b2fa6dfc60" providerId="LiveId" clId="{16FA3E06-8FDF-453B-8E22-BD47D2322087}" dt="2024-04-01T11:55:58.345" v="12909" actId="2696"/>
        <pc:sldMkLst>
          <pc:docMk/>
          <pc:sldMk cId="3182637486" sldId="345"/>
        </pc:sldMkLst>
      </pc:sldChg>
      <pc:sldChg chg="addSp modSp add mod">
        <pc:chgData name="Sinan Eraslan" userId="421a04b2fa6dfc60" providerId="LiveId" clId="{16FA3E06-8FDF-453B-8E22-BD47D2322087}" dt="2024-04-02T08:45:11.541" v="14145" actId="20577"/>
        <pc:sldMkLst>
          <pc:docMk/>
          <pc:sldMk cId="2180168621" sldId="346"/>
        </pc:sldMkLst>
      </pc:sldChg>
      <pc:sldChg chg="addSp delSp modSp add mod">
        <pc:chgData name="Sinan Eraslan" userId="421a04b2fa6dfc60" providerId="LiveId" clId="{16FA3E06-8FDF-453B-8E22-BD47D2322087}" dt="2024-04-02T09:55:03.726" v="14635" actId="478"/>
        <pc:sldMkLst>
          <pc:docMk/>
          <pc:sldMk cId="4214885283" sldId="347"/>
        </pc:sldMkLst>
      </pc:sldChg>
      <pc:sldChg chg="addSp delSp modSp add mod">
        <pc:chgData name="Sinan Eraslan" userId="421a04b2fa6dfc60" providerId="LiveId" clId="{16FA3E06-8FDF-453B-8E22-BD47D2322087}" dt="2024-04-02T09:55:01.094" v="14634" actId="478"/>
        <pc:sldMkLst>
          <pc:docMk/>
          <pc:sldMk cId="524191333" sldId="348"/>
        </pc:sldMkLst>
      </pc:sldChg>
      <pc:sldChg chg="addSp delSp modSp add mod">
        <pc:chgData name="Sinan Eraslan" userId="421a04b2fa6dfc60" providerId="LiveId" clId="{16FA3E06-8FDF-453B-8E22-BD47D2322087}" dt="2024-04-01T13:45:54.809" v="13920" actId="20577"/>
        <pc:sldMkLst>
          <pc:docMk/>
          <pc:sldMk cId="2061409963" sldId="349"/>
        </pc:sldMkLst>
      </pc:sldChg>
      <pc:sldChg chg="addSp delSp modSp add mod">
        <pc:chgData name="Sinan Eraslan" userId="421a04b2fa6dfc60" providerId="LiveId" clId="{16FA3E06-8FDF-453B-8E22-BD47D2322087}" dt="2024-04-02T09:22:03.369" v="14270" actId="947"/>
        <pc:sldMkLst>
          <pc:docMk/>
          <pc:sldMk cId="2248598964" sldId="350"/>
        </pc:sldMkLst>
      </pc:sldChg>
      <pc:sldChg chg="addSp modSp add mod">
        <pc:chgData name="Sinan Eraslan" userId="421a04b2fa6dfc60" providerId="LiveId" clId="{16FA3E06-8FDF-453B-8E22-BD47D2322087}" dt="2024-04-02T08:59:01.177" v="14185" actId="208"/>
        <pc:sldMkLst>
          <pc:docMk/>
          <pc:sldMk cId="3229760893" sldId="351"/>
        </pc:sldMkLst>
      </pc:sldChg>
      <pc:sldChg chg="addSp modSp add mod">
        <pc:chgData name="Sinan Eraslan" userId="421a04b2fa6dfc60" providerId="LiveId" clId="{16FA3E06-8FDF-453B-8E22-BD47D2322087}" dt="2024-04-02T09:47:06.278" v="14626" actId="1076"/>
        <pc:sldMkLst>
          <pc:docMk/>
          <pc:sldMk cId="3528592445" sldId="352"/>
        </pc:sldMkLst>
      </pc:sldChg>
      <pc:sldChg chg="addSp delSp modSp add mod">
        <pc:chgData name="Sinan Eraslan" userId="421a04b2fa6dfc60" providerId="LiveId" clId="{16FA3E06-8FDF-453B-8E22-BD47D2322087}" dt="2024-04-02T09:54:43.721" v="14633" actId="1076"/>
        <pc:sldMkLst>
          <pc:docMk/>
          <pc:sldMk cId="4212303326" sldId="353"/>
        </pc:sldMkLst>
      </pc:sldChg>
      <pc:sldChg chg="addSp delSp modSp add mod">
        <pc:chgData name="Sinan Eraslan" userId="421a04b2fa6dfc60" providerId="LiveId" clId="{16FA3E06-8FDF-453B-8E22-BD47D2322087}" dt="2024-04-02T10:33:06.358" v="14801" actId="208"/>
        <pc:sldMkLst>
          <pc:docMk/>
          <pc:sldMk cId="1897629352" sldId="354"/>
        </pc:sldMkLst>
      </pc:sldChg>
      <pc:sldChg chg="addSp delSp modSp add mod">
        <pc:chgData name="Sinan Eraslan" userId="421a04b2fa6dfc60" providerId="LiveId" clId="{16FA3E06-8FDF-453B-8E22-BD47D2322087}" dt="2024-04-02T10:47:20.732" v="15271" actId="20577"/>
        <pc:sldMkLst>
          <pc:docMk/>
          <pc:sldMk cId="4141956122" sldId="355"/>
        </pc:sldMkLst>
      </pc:sldChg>
      <pc:sldChg chg="addSp modSp add mod">
        <pc:chgData name="Sinan Eraslan" userId="421a04b2fa6dfc60" providerId="LiveId" clId="{16FA3E06-8FDF-453B-8E22-BD47D2322087}" dt="2024-04-02T10:59:12.315" v="15292" actId="14100"/>
        <pc:sldMkLst>
          <pc:docMk/>
          <pc:sldMk cId="1797369883" sldId="356"/>
        </pc:sldMkLst>
      </pc:sldChg>
      <pc:sldChg chg="addSp modSp add mod">
        <pc:chgData name="Sinan Eraslan" userId="421a04b2fa6dfc60" providerId="LiveId" clId="{16FA3E06-8FDF-453B-8E22-BD47D2322087}" dt="2024-04-02T11:11:00.004" v="15373" actId="1076"/>
        <pc:sldMkLst>
          <pc:docMk/>
          <pc:sldMk cId="4062028273" sldId="357"/>
        </pc:sldMkLst>
      </pc:sldChg>
      <pc:sldChg chg="addSp modSp add mod">
        <pc:chgData name="Sinan Eraslan" userId="421a04b2fa6dfc60" providerId="LiveId" clId="{16FA3E06-8FDF-453B-8E22-BD47D2322087}" dt="2024-04-02T11:43:30.066" v="15813" actId="20577"/>
        <pc:sldMkLst>
          <pc:docMk/>
          <pc:sldMk cId="426723003" sldId="358"/>
        </pc:sldMkLst>
      </pc:sldChg>
      <pc:sldChg chg="addSp modSp add mod">
        <pc:chgData name="Sinan Eraslan" userId="421a04b2fa6dfc60" providerId="LiveId" clId="{16FA3E06-8FDF-453B-8E22-BD47D2322087}" dt="2024-04-02T11:31:06.110" v="15605" actId="1076"/>
        <pc:sldMkLst>
          <pc:docMk/>
          <pc:sldMk cId="3855209308" sldId="359"/>
        </pc:sldMkLst>
      </pc:sldChg>
      <pc:sldChg chg="add">
        <pc:chgData name="Sinan Eraslan" userId="421a04b2fa6dfc60" providerId="LiveId" clId="{16FA3E06-8FDF-453B-8E22-BD47D2322087}" dt="2024-04-02T11:33:04.379" v="15611" actId="2890"/>
        <pc:sldMkLst>
          <pc:docMk/>
          <pc:sldMk cId="4091744972" sldId="360"/>
        </pc:sldMkLst>
      </pc:sldChg>
    </pc:docChg>
  </pc:docChgLst>
  <pc:docChgLst>
    <pc:chgData name="Sinan Eraslan" userId="421a04b2fa6dfc60" providerId="LiveId" clId="{072735BD-3CE4-418E-AF2E-61D7777A734A}"/>
    <pc:docChg chg="undo custSel addSld modSld">
      <pc:chgData name="Sinan Eraslan" userId="421a04b2fa6dfc60" providerId="LiveId" clId="{072735BD-3CE4-418E-AF2E-61D7777A734A}" dt="2025-06-30T11:23:13.753" v="7" actId="20577"/>
      <pc:docMkLst>
        <pc:docMk/>
      </pc:docMkLst>
      <pc:sldChg chg="modSp mod">
        <pc:chgData name="Sinan Eraslan" userId="421a04b2fa6dfc60" providerId="LiveId" clId="{072735BD-3CE4-418E-AF2E-61D7777A734A}" dt="2025-06-30T11:23:13.753" v="7" actId="20577"/>
        <pc:sldMkLst>
          <pc:docMk/>
          <pc:sldMk cId="2814805914" sldId="301"/>
        </pc:sldMkLst>
        <pc:spChg chg="mod">
          <ac:chgData name="Sinan Eraslan" userId="421a04b2fa6dfc60" providerId="LiveId" clId="{072735BD-3CE4-418E-AF2E-61D7777A734A}" dt="2025-06-30T11:23:13.753" v="7" actId="20577"/>
          <ac:spMkLst>
            <pc:docMk/>
            <pc:sldMk cId="2814805914" sldId="301"/>
            <ac:spMk id="2" creationId="{C5EC4466-02A8-F8C9-82D6-247EC1ED4060}"/>
          </ac:spMkLst>
        </pc:spChg>
      </pc:sldChg>
      <pc:sldChg chg="addSp delSp mod">
        <pc:chgData name="Sinan Eraslan" userId="421a04b2fa6dfc60" providerId="LiveId" clId="{072735BD-3CE4-418E-AF2E-61D7777A734A}" dt="2025-06-30T10:55:51.523" v="1" actId="22"/>
        <pc:sldMkLst>
          <pc:docMk/>
          <pc:sldMk cId="3149723885" sldId="373"/>
        </pc:sldMkLst>
        <pc:spChg chg="add del">
          <ac:chgData name="Sinan Eraslan" userId="421a04b2fa6dfc60" providerId="LiveId" clId="{072735BD-3CE4-418E-AF2E-61D7777A734A}" dt="2025-06-30T10:55:51.523" v="1" actId="22"/>
          <ac:spMkLst>
            <pc:docMk/>
            <pc:sldMk cId="3149723885" sldId="373"/>
            <ac:spMk id="5" creationId="{A9C3DF6A-7753-1283-FCF2-B65A93005B35}"/>
          </ac:spMkLst>
        </pc:spChg>
      </pc:sldChg>
      <pc:sldChg chg="addSp modSp add mod">
        <pc:chgData name="Sinan Eraslan" userId="421a04b2fa6dfc60" providerId="LiveId" clId="{072735BD-3CE4-418E-AF2E-61D7777A734A}" dt="2025-06-30T11:23:11.053" v="4" actId="1076"/>
        <pc:sldMkLst>
          <pc:docMk/>
          <pc:sldMk cId="48209865" sldId="378"/>
        </pc:sldMkLst>
        <pc:spChg chg="add mod">
          <ac:chgData name="Sinan Eraslan" userId="421a04b2fa6dfc60" providerId="LiveId" clId="{072735BD-3CE4-418E-AF2E-61D7777A734A}" dt="2025-06-30T11:23:11.053" v="4" actId="1076"/>
          <ac:spMkLst>
            <pc:docMk/>
            <pc:sldMk cId="48209865" sldId="378"/>
            <ac:spMk id="3" creationId="{09F85A8D-0D55-DABC-103D-68875FE09DFC}"/>
          </ac:spMkLst>
        </pc:spChg>
      </pc:sldChg>
    </pc:docChg>
  </pc:docChgLst>
  <pc:docChgLst>
    <pc:chgData name="Sinan Eraslan" userId="421a04b2fa6dfc60" providerId="LiveId" clId="{06BB11D2-8334-470D-AE9E-CC89BD90FBCF}"/>
    <pc:docChg chg="undo redo custSel addSld modSld modMainMaster">
      <pc:chgData name="Sinan Eraslan" userId="421a04b2fa6dfc60" providerId="LiveId" clId="{06BB11D2-8334-470D-AE9E-CC89BD90FBCF}" dt="2024-01-17T06:46:47.378" v="9650" actId="20577"/>
      <pc:docMkLst>
        <pc:docMk/>
      </pc:docMkLst>
      <pc:sldChg chg="delSp modSp setBg">
        <pc:chgData name="Sinan Eraslan" userId="421a04b2fa6dfc60" providerId="LiveId" clId="{06BB11D2-8334-470D-AE9E-CC89BD90FBCF}" dt="2024-01-15T12:10:05.939" v="8" actId="16037"/>
        <pc:sldMkLst>
          <pc:docMk/>
          <pc:sldMk cId="1872400943" sldId="256"/>
        </pc:sldMkLst>
      </pc:sldChg>
      <pc:sldChg chg="modSp">
        <pc:chgData name="Sinan Eraslan" userId="421a04b2fa6dfc60" providerId="LiveId" clId="{06BB11D2-8334-470D-AE9E-CC89BD90FBCF}" dt="2024-01-15T12:26:31.505" v="414" actId="20577"/>
        <pc:sldMkLst>
          <pc:docMk/>
          <pc:sldMk cId="3405452778" sldId="257"/>
        </pc:sldMkLst>
      </pc:sldChg>
      <pc:sldChg chg="addSp modSp mod setBg">
        <pc:chgData name="Sinan Eraslan" userId="421a04b2fa6dfc60" providerId="LiveId" clId="{06BB11D2-8334-470D-AE9E-CC89BD90FBCF}" dt="2024-01-15T13:01:43.079" v="635" actId="123"/>
        <pc:sldMkLst>
          <pc:docMk/>
          <pc:sldMk cId="3654619200" sldId="258"/>
        </pc:sldMkLst>
      </pc:sldChg>
      <pc:sldChg chg="addSp delSp modSp new mod">
        <pc:chgData name="Sinan Eraslan" userId="421a04b2fa6dfc60" providerId="LiveId" clId="{06BB11D2-8334-470D-AE9E-CC89BD90FBCF}" dt="2024-01-15T13:22:58.580" v="1188" actId="1076"/>
        <pc:sldMkLst>
          <pc:docMk/>
          <pc:sldMk cId="2608212751" sldId="259"/>
        </pc:sldMkLst>
      </pc:sldChg>
      <pc:sldChg chg="addSp delSp modSp new mod">
        <pc:chgData name="Sinan Eraslan" userId="421a04b2fa6dfc60" providerId="LiveId" clId="{06BB11D2-8334-470D-AE9E-CC89BD90FBCF}" dt="2024-01-16T06:04:16.752" v="2448" actId="1076"/>
        <pc:sldMkLst>
          <pc:docMk/>
          <pc:sldMk cId="2050545100" sldId="260"/>
        </pc:sldMkLst>
      </pc:sldChg>
      <pc:sldChg chg="addSp delSp modSp new mod">
        <pc:chgData name="Sinan Eraslan" userId="421a04b2fa6dfc60" providerId="LiveId" clId="{06BB11D2-8334-470D-AE9E-CC89BD90FBCF}" dt="2024-01-16T07:13:28.237" v="4152" actId="1076"/>
        <pc:sldMkLst>
          <pc:docMk/>
          <pc:sldMk cId="962034803" sldId="261"/>
        </pc:sldMkLst>
      </pc:sldChg>
      <pc:sldChg chg="addSp delSp modSp new mod setBg setClrOvrMap">
        <pc:chgData name="Sinan Eraslan" userId="421a04b2fa6dfc60" providerId="LiveId" clId="{06BB11D2-8334-470D-AE9E-CC89BD90FBCF}" dt="2024-01-16T06:46:32.671" v="3298" actId="14861"/>
        <pc:sldMkLst>
          <pc:docMk/>
          <pc:sldMk cId="1181645173" sldId="262"/>
        </pc:sldMkLst>
      </pc:sldChg>
      <pc:sldChg chg="addSp delSp modSp new mod">
        <pc:chgData name="Sinan Eraslan" userId="421a04b2fa6dfc60" providerId="LiveId" clId="{06BB11D2-8334-470D-AE9E-CC89BD90FBCF}" dt="2024-01-16T07:49:42.039" v="4649" actId="1076"/>
        <pc:sldMkLst>
          <pc:docMk/>
          <pc:sldMk cId="3021289924" sldId="263"/>
        </pc:sldMkLst>
      </pc:sldChg>
      <pc:sldChg chg="addSp delSp modSp new mod">
        <pc:chgData name="Sinan Eraslan" userId="421a04b2fa6dfc60" providerId="LiveId" clId="{06BB11D2-8334-470D-AE9E-CC89BD90FBCF}" dt="2024-01-16T08:10:08.134" v="5031"/>
        <pc:sldMkLst>
          <pc:docMk/>
          <pc:sldMk cId="886428275" sldId="264"/>
        </pc:sldMkLst>
      </pc:sldChg>
      <pc:sldChg chg="addSp delSp modSp new mod">
        <pc:chgData name="Sinan Eraslan" userId="421a04b2fa6dfc60" providerId="LiveId" clId="{06BB11D2-8334-470D-AE9E-CC89BD90FBCF}" dt="2024-01-16T08:43:49.660" v="5468" actId="1076"/>
        <pc:sldMkLst>
          <pc:docMk/>
          <pc:sldMk cId="1371697397" sldId="265"/>
        </pc:sldMkLst>
      </pc:sldChg>
      <pc:sldChg chg="addSp delSp modSp new mod">
        <pc:chgData name="Sinan Eraslan" userId="421a04b2fa6dfc60" providerId="LiveId" clId="{06BB11D2-8334-470D-AE9E-CC89BD90FBCF}" dt="2024-01-16T12:42:50.156" v="8008"/>
        <pc:sldMkLst>
          <pc:docMk/>
          <pc:sldMk cId="4212203910" sldId="266"/>
        </pc:sldMkLst>
      </pc:sldChg>
      <pc:sldChg chg="addSp delSp modSp new mod">
        <pc:chgData name="Sinan Eraslan" userId="421a04b2fa6dfc60" providerId="LiveId" clId="{06BB11D2-8334-470D-AE9E-CC89BD90FBCF}" dt="2024-01-16T10:42:13.261" v="6460" actId="1440"/>
        <pc:sldMkLst>
          <pc:docMk/>
          <pc:sldMk cId="1950550884" sldId="267"/>
        </pc:sldMkLst>
      </pc:sldChg>
      <pc:sldChg chg="addSp delSp modSp new mod">
        <pc:chgData name="Sinan Eraslan" userId="421a04b2fa6dfc60" providerId="LiveId" clId="{06BB11D2-8334-470D-AE9E-CC89BD90FBCF}" dt="2024-01-16T11:13:06.659" v="7031" actId="20577"/>
        <pc:sldMkLst>
          <pc:docMk/>
          <pc:sldMk cId="1468560988" sldId="268"/>
        </pc:sldMkLst>
      </pc:sldChg>
      <pc:sldChg chg="addSp delSp modSp new mod">
        <pc:chgData name="Sinan Eraslan" userId="421a04b2fa6dfc60" providerId="LiveId" clId="{06BB11D2-8334-470D-AE9E-CC89BD90FBCF}" dt="2024-01-16T11:14:44.563" v="7214" actId="14861"/>
        <pc:sldMkLst>
          <pc:docMk/>
          <pc:sldMk cId="3151780948" sldId="269"/>
        </pc:sldMkLst>
      </pc:sldChg>
      <pc:sldChg chg="addSp delSp modSp new mod">
        <pc:chgData name="Sinan Eraslan" userId="421a04b2fa6dfc60" providerId="LiveId" clId="{06BB11D2-8334-470D-AE9E-CC89BD90FBCF}" dt="2024-01-16T13:32:26.308" v="8660" actId="20577"/>
        <pc:sldMkLst>
          <pc:docMk/>
          <pc:sldMk cId="3723960916" sldId="270"/>
        </pc:sldMkLst>
      </pc:sldChg>
      <pc:sldChg chg="addSp delSp modSp new mod">
        <pc:chgData name="Sinan Eraslan" userId="421a04b2fa6dfc60" providerId="LiveId" clId="{06BB11D2-8334-470D-AE9E-CC89BD90FBCF}" dt="2024-01-16T13:08:39.328" v="8086" actId="20577"/>
        <pc:sldMkLst>
          <pc:docMk/>
          <pc:sldMk cId="3633438340" sldId="271"/>
        </pc:sldMkLst>
      </pc:sldChg>
      <pc:sldChg chg="addSp delSp modSp new mod">
        <pc:chgData name="Sinan Eraslan" userId="421a04b2fa6dfc60" providerId="LiveId" clId="{06BB11D2-8334-470D-AE9E-CC89BD90FBCF}" dt="2024-01-16T13:40:49.744" v="8971" actId="20577"/>
        <pc:sldMkLst>
          <pc:docMk/>
          <pc:sldMk cId="4219742632" sldId="272"/>
        </pc:sldMkLst>
      </pc:sldChg>
      <pc:sldChg chg="addSp delSp modSp new mod">
        <pc:chgData name="Sinan Eraslan" userId="421a04b2fa6dfc60" providerId="LiveId" clId="{06BB11D2-8334-470D-AE9E-CC89BD90FBCF}" dt="2024-01-17T06:46:21.407" v="9637" actId="20577"/>
        <pc:sldMkLst>
          <pc:docMk/>
          <pc:sldMk cId="343112488" sldId="273"/>
        </pc:sldMkLst>
      </pc:sldChg>
      <pc:sldChg chg="addSp delSp modSp new mod">
        <pc:chgData name="Sinan Eraslan" userId="421a04b2fa6dfc60" providerId="LiveId" clId="{06BB11D2-8334-470D-AE9E-CC89BD90FBCF}" dt="2024-01-17T06:46:47.378" v="9650" actId="20577"/>
        <pc:sldMkLst>
          <pc:docMk/>
          <pc:sldMk cId="3932834637" sldId="274"/>
        </pc:sldMkLst>
      </pc:sldChg>
      <pc:sldMasterChg chg="setBg">
        <pc:chgData name="Sinan Eraslan" userId="421a04b2fa6dfc60" providerId="LiveId" clId="{06BB11D2-8334-470D-AE9E-CC89BD90FBCF}" dt="2024-01-15T12:08:58.839" v="7"/>
        <pc:sldMasterMkLst>
          <pc:docMk/>
          <pc:sldMasterMk cId="2716288435" sldId="2147483744"/>
        </pc:sldMasterMkLst>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E7F1AC-F176-49A5-B79C-A0979F25E9E1}" type="datetimeFigureOut">
              <a:rPr lang="tr-TR" smtClean="0"/>
              <a:t>30.06.2025</a:t>
            </a:fld>
            <a:endParaRPr lang="tr-T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ACB4C7-843A-4257-AFF7-764C6CD666D2}" type="slidenum">
              <a:rPr lang="tr-TR" smtClean="0"/>
              <a:t>‹#›</a:t>
            </a:fld>
            <a:endParaRPr lang="tr-TR"/>
          </a:p>
        </p:txBody>
      </p:sp>
    </p:spTree>
    <p:extLst>
      <p:ext uri="{BB962C8B-B14F-4D97-AF65-F5344CB8AC3E}">
        <p14:creationId xmlns:p14="http://schemas.microsoft.com/office/powerpoint/2010/main" val="32889349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780068C8-D43C-4800-97B3-F2E0C90E4576}"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2518929695"/>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D72F6A9-1DB5-41DC-BEDB-7A651B7E29C7}" type="datetime1">
              <a:rPr lang="en-US" smtClean="0"/>
              <a:t>6/30/2025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544585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4F63BA3-E3A9-452D-90E6-E7DD2E972409}" type="datetime1">
              <a:rPr lang="en-US" smtClean="0"/>
              <a:t>6/30/2025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721582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4AEE462-937B-4E33-9856-B647BF4A71AC}"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1177915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D7E4EE76-9698-4019-B9B9-92F5732AC5A8}"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9519878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18A13BFF-80E3-4623-ACC9-1E07B765F54A}" type="datetime1">
              <a:rPr lang="en-US" smtClean="0"/>
              <a:t>6/30/2025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456097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365596E4-E445-4E40-B43C-F747CCD1464E}"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517903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FA31218-8401-4B1C-A637-E264C74C4EF6}" type="datetime1">
              <a:rPr lang="en-US" smtClean="0"/>
              <a:t>6/30/2025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494745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46473-01CC-4182-B7A3-AC580FB8D463}" type="datetime1">
              <a:rPr lang="en-US" smtClean="0"/>
              <a:t>6/30/2025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332912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503C1D80-0B73-4A92-8D26-961273B49BB2}" type="datetime1">
              <a:rPr lang="en-US" smtClean="0"/>
              <a:t>6/30/2025</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105534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DDCABF49-0AD7-4DEF-931E-3D2368A70BCC}" type="datetime1">
              <a:rPr lang="en-US" smtClean="0"/>
              <a:t>6/30/2025</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149841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A0DD0C85-4A37-472A-BCC2-6A54BA19D883}" type="datetime1">
              <a:rPr lang="en-US" smtClean="0"/>
              <a:t>6/30/2025</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82762142"/>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etwork Technology Background">
            <a:extLst>
              <a:ext uri="{FF2B5EF4-FFF2-40B4-BE49-F238E27FC236}">
                <a16:creationId xmlns:a16="http://schemas.microsoft.com/office/drawing/2014/main" id="{82A44B67-B0B8-C336-E18C-11987CE1830D}"/>
              </a:ext>
            </a:extLst>
          </p:cNvPr>
          <p:cNvPicPr>
            <a:picLocks noChangeAspect="1"/>
          </p:cNvPicPr>
          <p:nvPr/>
        </p:nvPicPr>
        <p:blipFill rotWithShape="1">
          <a:blip r:embed="rId2"/>
          <a:srcRect l="34533" r="215" b="1"/>
          <a:stretch/>
        </p:blipFill>
        <p:spPr>
          <a:xfrm>
            <a:off x="4487333" y="10"/>
            <a:ext cx="7704667" cy="6877868"/>
          </a:xfrm>
          <a:custGeom>
            <a:avLst/>
            <a:gdLst/>
            <a:ahLst/>
            <a:cxnLst/>
            <a:rect l="l" t="t" r="r" b="b"/>
            <a:pathLst>
              <a:path w="7704667" h="6877878">
                <a:moveTo>
                  <a:pt x="0" y="0"/>
                </a:moveTo>
                <a:lnTo>
                  <a:pt x="7704667" y="0"/>
                </a:lnTo>
                <a:lnTo>
                  <a:pt x="7704667" y="6877878"/>
                </a:lnTo>
                <a:lnTo>
                  <a:pt x="0" y="6877878"/>
                </a:lnTo>
                <a:lnTo>
                  <a:pt x="0" y="6867939"/>
                </a:lnTo>
                <a:lnTo>
                  <a:pt x="146217" y="6867939"/>
                </a:lnTo>
                <a:lnTo>
                  <a:pt x="252811" y="6795007"/>
                </a:lnTo>
                <a:cubicBezTo>
                  <a:pt x="428996" y="6667346"/>
                  <a:pt x="601946" y="6529451"/>
                  <a:pt x="776494" y="6388681"/>
                </a:cubicBezTo>
                <a:cubicBezTo>
                  <a:pt x="1734992" y="5615677"/>
                  <a:pt x="2676361" y="4981124"/>
                  <a:pt x="2676361" y="3631852"/>
                </a:cubicBezTo>
                <a:cubicBezTo>
                  <a:pt x="2676361" y="2101350"/>
                  <a:pt x="2094814" y="761014"/>
                  <a:pt x="1053668" y="20384"/>
                </a:cubicBezTo>
                <a:lnTo>
                  <a:pt x="1038069" y="9939"/>
                </a:lnTo>
                <a:lnTo>
                  <a:pt x="0" y="9939"/>
                </a:lnTo>
                <a:close/>
              </a:path>
            </a:pathLst>
          </a:custGeom>
        </p:spPr>
      </p:pic>
      <p:sp>
        <p:nvSpPr>
          <p:cNvPr id="2" name="Title 1">
            <a:extLst>
              <a:ext uri="{FF2B5EF4-FFF2-40B4-BE49-F238E27FC236}">
                <a16:creationId xmlns:a16="http://schemas.microsoft.com/office/drawing/2014/main" id="{C5EC4466-02A8-F8C9-82D6-247EC1ED4060}"/>
              </a:ext>
            </a:extLst>
          </p:cNvPr>
          <p:cNvSpPr>
            <a:spLocks noGrp="1"/>
          </p:cNvSpPr>
          <p:nvPr>
            <p:ph type="ctrTitle"/>
          </p:nvPr>
        </p:nvSpPr>
        <p:spPr>
          <a:xfrm>
            <a:off x="754600" y="3027299"/>
            <a:ext cx="4869173" cy="993918"/>
          </a:xfrm>
        </p:spPr>
        <p:txBody>
          <a:bodyPr anchor="b">
            <a:normAutofit/>
          </a:bodyPr>
          <a:lstStyle/>
          <a:p>
            <a:pPr algn="ctr"/>
            <a:r>
              <a:rPr lang="tr-TR" sz="4400"/>
              <a:t>Mukavemet</a:t>
            </a:r>
            <a:endParaRPr lang="tr-TR" sz="4400" dirty="0"/>
          </a:p>
        </p:txBody>
      </p:sp>
      <p:sp>
        <p:nvSpPr>
          <p:cNvPr id="3" name="Subtitle 2">
            <a:extLst>
              <a:ext uri="{FF2B5EF4-FFF2-40B4-BE49-F238E27FC236}">
                <a16:creationId xmlns:a16="http://schemas.microsoft.com/office/drawing/2014/main" id="{8F4053BD-421A-5E3E-D38C-637895FBABED}"/>
              </a:ext>
            </a:extLst>
          </p:cNvPr>
          <p:cNvSpPr>
            <a:spLocks noGrp="1"/>
          </p:cNvSpPr>
          <p:nvPr>
            <p:ph type="subTitle" idx="1"/>
          </p:nvPr>
        </p:nvSpPr>
        <p:spPr>
          <a:xfrm>
            <a:off x="1201212" y="4412974"/>
            <a:ext cx="4162357" cy="1576188"/>
          </a:xfrm>
        </p:spPr>
        <p:txBody>
          <a:bodyPr anchor="t">
            <a:normAutofit/>
          </a:bodyPr>
          <a:lstStyle/>
          <a:p>
            <a:r>
              <a:rPr lang="tr-TR" dirty="0">
                <a:solidFill>
                  <a:schemeClr val="bg1"/>
                </a:solidFill>
              </a:rPr>
              <a:t>Dr. Öğr. Üyesi Sinan Eraslan</a:t>
            </a:r>
          </a:p>
          <a:p>
            <a:r>
              <a:rPr lang="tr-TR" dirty="0">
                <a:solidFill>
                  <a:schemeClr val="bg1"/>
                </a:solidFill>
              </a:rPr>
              <a:t>İnşaat Mühendisliği</a:t>
            </a:r>
          </a:p>
        </p:txBody>
      </p:sp>
      <p:sp>
        <p:nvSpPr>
          <p:cNvPr id="5" name="Slide Number Placeholder 4">
            <a:extLst>
              <a:ext uri="{FF2B5EF4-FFF2-40B4-BE49-F238E27FC236}">
                <a16:creationId xmlns:a16="http://schemas.microsoft.com/office/drawing/2014/main" id="{AB9F353D-2B93-18DD-58FD-0487C6E6E928}"/>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28148059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10</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dirty="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3003176"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ÖRNEK-12</a:t>
            </a:r>
            <a:endParaRPr lang="en-US" sz="4400" dirty="0">
              <a:solidFill>
                <a:schemeClr val="tx2"/>
              </a:solidFill>
              <a:latin typeface="+mj-lt"/>
              <a:ea typeface="+mj-ea"/>
              <a:cs typeface="+mj-cs"/>
            </a:endParaRPr>
          </a:p>
        </p:txBody>
      </p:sp>
      <p:sp>
        <p:nvSpPr>
          <p:cNvPr id="4" name="TextBox 3">
            <a:extLst>
              <a:ext uri="{FF2B5EF4-FFF2-40B4-BE49-F238E27FC236}">
                <a16:creationId xmlns:a16="http://schemas.microsoft.com/office/drawing/2014/main" id="{A48CFF63-9128-2D91-A922-22278045E24E}"/>
              </a:ext>
            </a:extLst>
          </p:cNvPr>
          <p:cNvSpPr txBox="1"/>
          <p:nvPr/>
        </p:nvSpPr>
        <p:spPr>
          <a:xfrm>
            <a:off x="3836860" y="948839"/>
            <a:ext cx="8102880" cy="646331"/>
          </a:xfrm>
          <a:prstGeom prst="rect">
            <a:avLst/>
          </a:prstGeom>
          <a:noFill/>
        </p:spPr>
        <p:txBody>
          <a:bodyPr wrap="square">
            <a:spAutoFit/>
          </a:bodyPr>
          <a:lstStyle/>
          <a:p>
            <a:pPr algn="just"/>
            <a:r>
              <a:rPr lang="tr-TR" dirty="0"/>
              <a:t>Şekildeki gibi verilen kirişte D noktasındaki yapıştırıcının sitemin güvenliği için sahip olması gereken kayma gerilmesini hesaplayınız. </a:t>
            </a:r>
          </a:p>
        </p:txBody>
      </p:sp>
      <p:pic>
        <p:nvPicPr>
          <p:cNvPr id="7" name="Picture 6">
            <a:extLst>
              <a:ext uri="{FF2B5EF4-FFF2-40B4-BE49-F238E27FC236}">
                <a16:creationId xmlns:a16="http://schemas.microsoft.com/office/drawing/2014/main" id="{99E5393F-8F4F-6A4A-8510-77A234372B40}"/>
              </a:ext>
            </a:extLst>
          </p:cNvPr>
          <p:cNvPicPr>
            <a:picLocks noChangeAspect="1"/>
          </p:cNvPicPr>
          <p:nvPr/>
        </p:nvPicPr>
        <p:blipFill>
          <a:blip r:embed="rId2"/>
          <a:stretch>
            <a:fillRect/>
          </a:stretch>
        </p:blipFill>
        <p:spPr>
          <a:xfrm>
            <a:off x="183261" y="821849"/>
            <a:ext cx="3486150" cy="3381375"/>
          </a:xfrm>
          <a:prstGeom prst="rect">
            <a:avLst/>
          </a:prstGeom>
          <a:ln>
            <a:solidFill>
              <a:schemeClr val="tx1"/>
            </a:solidFill>
          </a:ln>
        </p:spPr>
      </p:pic>
    </p:spTree>
    <p:extLst>
      <p:ext uri="{BB962C8B-B14F-4D97-AF65-F5344CB8AC3E}">
        <p14:creationId xmlns:p14="http://schemas.microsoft.com/office/powerpoint/2010/main" val="2484576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11</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dirty="0">
              <a:ln>
                <a:noFill/>
              </a:ln>
              <a:solidFill>
                <a:srgbClr val="4A5356"/>
              </a:solidFill>
              <a:effectLst/>
              <a:uLnTx/>
              <a:uFillTx/>
              <a:latin typeface="Gill Sans MT" panose="020B0502020104020203"/>
              <a:ea typeface="+mn-ea"/>
              <a:cs typeface="+mn-cs"/>
            </a:endParaRPr>
          </a:p>
        </p:txBody>
      </p:sp>
      <p:sp>
        <p:nvSpPr>
          <p:cNvPr id="4" name="Title 1">
            <a:extLst>
              <a:ext uri="{FF2B5EF4-FFF2-40B4-BE49-F238E27FC236}">
                <a16:creationId xmlns:a16="http://schemas.microsoft.com/office/drawing/2014/main" id="{A44AAF83-9CEA-657E-4A14-03590012A4FC}"/>
              </a:ext>
            </a:extLst>
          </p:cNvPr>
          <p:cNvSpPr txBox="1">
            <a:spLocks/>
          </p:cNvSpPr>
          <p:nvPr/>
        </p:nvSpPr>
        <p:spPr bwMode="black">
          <a:xfrm>
            <a:off x="0" y="0"/>
            <a:ext cx="8462682" cy="612559"/>
          </a:xfrm>
          <a:prstGeom prst="rect">
            <a:avLst/>
          </a:prstGeom>
          <a:solidFill>
            <a:srgbClr val="FFFFFF"/>
          </a:solidFill>
          <a:ln w="31750" cap="sq">
            <a:solidFill>
              <a:srgbClr val="404040"/>
            </a:solidFill>
            <a:miter lim="800000"/>
          </a:ln>
        </p:spPr>
        <p:txBody>
          <a:bodyPr vert="horz" lIns="182880" tIns="182880" rIns="182880" bIns="182880" rtlCol="0" anchor="b">
            <a:no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Çeşitli Kesitlerde Kayma Gerilmesi Dağılımı</a:t>
            </a:r>
            <a:endParaRPr lang="en-US" sz="1800" dirty="0">
              <a:solidFill>
                <a:schemeClr val="tx2"/>
              </a:solidFill>
              <a:latin typeface="+mj-lt"/>
              <a:ea typeface="+mj-ea"/>
              <a:cs typeface="+mj-cs"/>
            </a:endParaRPr>
          </a:p>
        </p:txBody>
      </p:sp>
      <p:sp>
        <p:nvSpPr>
          <p:cNvPr id="11" name="TextBox 10">
            <a:extLst>
              <a:ext uri="{FF2B5EF4-FFF2-40B4-BE49-F238E27FC236}">
                <a16:creationId xmlns:a16="http://schemas.microsoft.com/office/drawing/2014/main" id="{A6F2827A-C08D-1B27-A473-C3FA4CA68F9F}"/>
              </a:ext>
            </a:extLst>
          </p:cNvPr>
          <p:cNvSpPr txBox="1"/>
          <p:nvPr/>
        </p:nvSpPr>
        <p:spPr>
          <a:xfrm>
            <a:off x="147918" y="904546"/>
            <a:ext cx="1905000" cy="369332"/>
          </a:xfrm>
          <a:prstGeom prst="rect">
            <a:avLst/>
          </a:prstGeom>
          <a:noFill/>
        </p:spPr>
        <p:txBody>
          <a:bodyPr wrap="square">
            <a:spAutoFit/>
          </a:bodyPr>
          <a:lstStyle/>
          <a:p>
            <a:pPr algn="just"/>
            <a:r>
              <a:rPr lang="tr-TR" dirty="0"/>
              <a:t>Dikdörtgen Kesit</a:t>
            </a:r>
          </a:p>
        </p:txBody>
      </p:sp>
      <p:pic>
        <p:nvPicPr>
          <p:cNvPr id="12" name="Picture 11">
            <a:extLst>
              <a:ext uri="{FF2B5EF4-FFF2-40B4-BE49-F238E27FC236}">
                <a16:creationId xmlns:a16="http://schemas.microsoft.com/office/drawing/2014/main" id="{D1EE50B8-BFC8-543C-3E0A-462D6581A2CC}"/>
              </a:ext>
            </a:extLst>
          </p:cNvPr>
          <p:cNvPicPr>
            <a:picLocks noChangeAspect="1"/>
          </p:cNvPicPr>
          <p:nvPr/>
        </p:nvPicPr>
        <p:blipFill rotWithShape="1">
          <a:blip r:embed="rId2"/>
          <a:srcRect t="5959" r="34937" b="37809"/>
          <a:stretch/>
        </p:blipFill>
        <p:spPr>
          <a:xfrm>
            <a:off x="7527983" y="1856918"/>
            <a:ext cx="4045996" cy="2053255"/>
          </a:xfrm>
          <a:prstGeom prst="rect">
            <a:avLst/>
          </a:prstGeom>
          <a:ln>
            <a:solidFill>
              <a:schemeClr val="tx1"/>
            </a:solidFill>
          </a:ln>
        </p:spPr>
      </p:pic>
      <p:pic>
        <p:nvPicPr>
          <p:cNvPr id="18" name="Picture 17">
            <a:extLst>
              <a:ext uri="{FF2B5EF4-FFF2-40B4-BE49-F238E27FC236}">
                <a16:creationId xmlns:a16="http://schemas.microsoft.com/office/drawing/2014/main" id="{39B1969F-46CA-4009-C439-FBB7A3D70884}"/>
              </a:ext>
            </a:extLst>
          </p:cNvPr>
          <p:cNvPicPr>
            <a:picLocks noChangeAspect="1"/>
          </p:cNvPicPr>
          <p:nvPr/>
        </p:nvPicPr>
        <p:blipFill>
          <a:blip r:embed="rId3"/>
          <a:stretch>
            <a:fillRect/>
          </a:stretch>
        </p:blipFill>
        <p:spPr>
          <a:xfrm>
            <a:off x="7549189" y="4637200"/>
            <a:ext cx="4156559" cy="1273902"/>
          </a:xfrm>
          <a:prstGeom prst="rect">
            <a:avLst/>
          </a:prstGeom>
          <a:ln>
            <a:solidFill>
              <a:schemeClr val="tx1"/>
            </a:solidFill>
          </a:ln>
        </p:spPr>
      </p:pic>
      <p:grpSp>
        <p:nvGrpSpPr>
          <p:cNvPr id="15" name="Group 14">
            <a:extLst>
              <a:ext uri="{FF2B5EF4-FFF2-40B4-BE49-F238E27FC236}">
                <a16:creationId xmlns:a16="http://schemas.microsoft.com/office/drawing/2014/main" id="{AD53B6CE-81E7-F1FB-31E2-472E8D25E8E1}"/>
              </a:ext>
            </a:extLst>
          </p:cNvPr>
          <p:cNvGrpSpPr/>
          <p:nvPr/>
        </p:nvGrpSpPr>
        <p:grpSpPr>
          <a:xfrm>
            <a:off x="486252" y="2314867"/>
            <a:ext cx="6007867" cy="4153064"/>
            <a:chOff x="4458804" y="1748033"/>
            <a:chExt cx="7115175" cy="4704586"/>
          </a:xfrm>
        </p:grpSpPr>
        <p:pic>
          <p:nvPicPr>
            <p:cNvPr id="13" name="Picture 12">
              <a:extLst>
                <a:ext uri="{FF2B5EF4-FFF2-40B4-BE49-F238E27FC236}">
                  <a16:creationId xmlns:a16="http://schemas.microsoft.com/office/drawing/2014/main" id="{711F4717-EBEC-B24E-D351-BEF2ABCCDE45}"/>
                </a:ext>
              </a:extLst>
            </p:cNvPr>
            <p:cNvPicPr>
              <a:picLocks noChangeAspect="1"/>
            </p:cNvPicPr>
            <p:nvPr/>
          </p:nvPicPr>
          <p:blipFill>
            <a:blip r:embed="rId4"/>
            <a:stretch>
              <a:fillRect/>
            </a:stretch>
          </p:blipFill>
          <p:spPr>
            <a:xfrm>
              <a:off x="5678003" y="1748033"/>
              <a:ext cx="4676775" cy="1114425"/>
            </a:xfrm>
            <a:prstGeom prst="rect">
              <a:avLst/>
            </a:prstGeom>
            <a:ln>
              <a:solidFill>
                <a:schemeClr val="tx1"/>
              </a:solidFill>
            </a:ln>
          </p:spPr>
        </p:pic>
        <p:pic>
          <p:nvPicPr>
            <p:cNvPr id="14" name="Picture 13">
              <a:extLst>
                <a:ext uri="{FF2B5EF4-FFF2-40B4-BE49-F238E27FC236}">
                  <a16:creationId xmlns:a16="http://schemas.microsoft.com/office/drawing/2014/main" id="{8AFBBB10-8C4C-95AC-69A8-E338F25E544A}"/>
                </a:ext>
              </a:extLst>
            </p:cNvPr>
            <p:cNvPicPr>
              <a:picLocks noChangeAspect="1"/>
            </p:cNvPicPr>
            <p:nvPr/>
          </p:nvPicPr>
          <p:blipFill>
            <a:blip r:embed="rId5"/>
            <a:stretch>
              <a:fillRect/>
            </a:stretch>
          </p:blipFill>
          <p:spPr>
            <a:xfrm>
              <a:off x="4458804" y="3062101"/>
              <a:ext cx="7115175" cy="1962150"/>
            </a:xfrm>
            <a:prstGeom prst="rect">
              <a:avLst/>
            </a:prstGeom>
            <a:ln>
              <a:solidFill>
                <a:schemeClr val="tx1"/>
              </a:solidFill>
            </a:ln>
          </p:spPr>
        </p:pic>
        <p:pic>
          <p:nvPicPr>
            <p:cNvPr id="16" name="Picture 15">
              <a:extLst>
                <a:ext uri="{FF2B5EF4-FFF2-40B4-BE49-F238E27FC236}">
                  <a16:creationId xmlns:a16="http://schemas.microsoft.com/office/drawing/2014/main" id="{9122A765-C683-82A2-7EC7-18BD130441CD}"/>
                </a:ext>
              </a:extLst>
            </p:cNvPr>
            <p:cNvPicPr>
              <a:picLocks noChangeAspect="1"/>
            </p:cNvPicPr>
            <p:nvPr/>
          </p:nvPicPr>
          <p:blipFill>
            <a:blip r:embed="rId6"/>
            <a:stretch>
              <a:fillRect/>
            </a:stretch>
          </p:blipFill>
          <p:spPr>
            <a:xfrm>
              <a:off x="4577865" y="5223894"/>
              <a:ext cx="6877050" cy="1228725"/>
            </a:xfrm>
            <a:prstGeom prst="rect">
              <a:avLst/>
            </a:prstGeom>
            <a:ln>
              <a:solidFill>
                <a:schemeClr val="tx1"/>
              </a:solidFill>
            </a:ln>
          </p:spPr>
        </p:pic>
      </p:grpSp>
    </p:spTree>
    <p:extLst>
      <p:ext uri="{BB962C8B-B14F-4D97-AF65-F5344CB8AC3E}">
        <p14:creationId xmlns:p14="http://schemas.microsoft.com/office/powerpoint/2010/main" val="4558349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dirty="0">
              <a:ln>
                <a:noFill/>
              </a:ln>
              <a:solidFill>
                <a:srgbClr val="4A5356"/>
              </a:solidFill>
              <a:effectLst/>
              <a:uLnTx/>
              <a:uFillTx/>
              <a:latin typeface="Gill Sans MT" panose="020B0502020104020203"/>
              <a:ea typeface="+mn-ea"/>
              <a:cs typeface="+mn-cs"/>
            </a:endParaRPr>
          </a:p>
        </p:txBody>
      </p:sp>
      <p:sp>
        <p:nvSpPr>
          <p:cNvPr id="4" name="Title 1">
            <a:extLst>
              <a:ext uri="{FF2B5EF4-FFF2-40B4-BE49-F238E27FC236}">
                <a16:creationId xmlns:a16="http://schemas.microsoft.com/office/drawing/2014/main" id="{A44AAF83-9CEA-657E-4A14-03590012A4FC}"/>
              </a:ext>
            </a:extLst>
          </p:cNvPr>
          <p:cNvSpPr txBox="1">
            <a:spLocks/>
          </p:cNvSpPr>
          <p:nvPr/>
        </p:nvSpPr>
        <p:spPr bwMode="black">
          <a:xfrm>
            <a:off x="0" y="0"/>
            <a:ext cx="8462682" cy="612559"/>
          </a:xfrm>
          <a:prstGeom prst="rect">
            <a:avLst/>
          </a:prstGeom>
          <a:solidFill>
            <a:srgbClr val="FFFFFF"/>
          </a:solidFill>
          <a:ln w="31750" cap="sq">
            <a:solidFill>
              <a:srgbClr val="404040"/>
            </a:solidFill>
            <a:miter lim="800000"/>
          </a:ln>
        </p:spPr>
        <p:txBody>
          <a:bodyPr vert="horz" lIns="182880" tIns="182880" rIns="182880" bIns="182880" rtlCol="0" anchor="b">
            <a:no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a:spcAft>
                <a:spcPts val="600"/>
              </a:spcAft>
            </a:pPr>
            <a:r>
              <a:rPr lang="tr-TR" sz="1800" dirty="0">
                <a:solidFill>
                  <a:schemeClr val="tx2"/>
                </a:solidFill>
                <a:latin typeface="+mj-lt"/>
                <a:ea typeface="+mj-ea"/>
                <a:cs typeface="+mj-cs"/>
              </a:rPr>
              <a:t>Kesmeli Eğilme: </a:t>
            </a:r>
            <a:r>
              <a:rPr lang="tr-TR" sz="1800" cap="none" dirty="0"/>
              <a:t>Kesitin Simetrik Olması Hali</a:t>
            </a:r>
            <a:endParaRPr lang="tr-TR" sz="1800" dirty="0"/>
          </a:p>
        </p:txBody>
      </p:sp>
      <p:sp>
        <p:nvSpPr>
          <p:cNvPr id="5" name="TextBox 4">
            <a:extLst>
              <a:ext uri="{FF2B5EF4-FFF2-40B4-BE49-F238E27FC236}">
                <a16:creationId xmlns:a16="http://schemas.microsoft.com/office/drawing/2014/main" id="{E3E737A1-5B76-C709-E881-72DF04E19432}"/>
              </a:ext>
            </a:extLst>
          </p:cNvPr>
          <p:cNvSpPr txBox="1"/>
          <p:nvPr/>
        </p:nvSpPr>
        <p:spPr>
          <a:xfrm>
            <a:off x="103094" y="886616"/>
            <a:ext cx="1913965" cy="369332"/>
          </a:xfrm>
          <a:prstGeom prst="rect">
            <a:avLst/>
          </a:prstGeom>
          <a:noFill/>
        </p:spPr>
        <p:txBody>
          <a:bodyPr wrap="square">
            <a:spAutoFit/>
          </a:bodyPr>
          <a:lstStyle/>
          <a:p>
            <a:pPr algn="just"/>
            <a:r>
              <a:rPr lang="tr-TR" dirty="0"/>
              <a:t>I Kesit</a:t>
            </a:r>
          </a:p>
        </p:txBody>
      </p:sp>
      <p:grpSp>
        <p:nvGrpSpPr>
          <p:cNvPr id="9" name="Group 8">
            <a:extLst>
              <a:ext uri="{FF2B5EF4-FFF2-40B4-BE49-F238E27FC236}">
                <a16:creationId xmlns:a16="http://schemas.microsoft.com/office/drawing/2014/main" id="{09715357-41DD-ECA6-BC93-212AF446B7DE}"/>
              </a:ext>
            </a:extLst>
          </p:cNvPr>
          <p:cNvGrpSpPr/>
          <p:nvPr/>
        </p:nvGrpSpPr>
        <p:grpSpPr>
          <a:xfrm>
            <a:off x="3241141" y="1255948"/>
            <a:ext cx="4916032" cy="3279838"/>
            <a:chOff x="679010" y="1350924"/>
            <a:chExt cx="4916032" cy="3279838"/>
          </a:xfrm>
        </p:grpSpPr>
        <p:pic>
          <p:nvPicPr>
            <p:cNvPr id="7" name="Picture 6">
              <a:extLst>
                <a:ext uri="{FF2B5EF4-FFF2-40B4-BE49-F238E27FC236}">
                  <a16:creationId xmlns:a16="http://schemas.microsoft.com/office/drawing/2014/main" id="{0A37D511-3BC0-ED59-06B7-887B6A752BDE}"/>
                </a:ext>
              </a:extLst>
            </p:cNvPr>
            <p:cNvPicPr>
              <a:picLocks noChangeAspect="1"/>
            </p:cNvPicPr>
            <p:nvPr/>
          </p:nvPicPr>
          <p:blipFill rotWithShape="1">
            <a:blip r:embed="rId2"/>
            <a:srcRect l="21980" t="18314" r="13449" b="33861"/>
            <a:stretch/>
          </p:blipFill>
          <p:spPr>
            <a:xfrm>
              <a:off x="679010" y="1350924"/>
              <a:ext cx="2489703" cy="3279838"/>
            </a:xfrm>
            <a:prstGeom prst="rect">
              <a:avLst/>
            </a:prstGeom>
            <a:ln>
              <a:solidFill>
                <a:schemeClr val="tx1"/>
              </a:solidFill>
            </a:ln>
          </p:spPr>
        </p:pic>
        <p:pic>
          <p:nvPicPr>
            <p:cNvPr id="8" name="Picture 7">
              <a:extLst>
                <a:ext uri="{FF2B5EF4-FFF2-40B4-BE49-F238E27FC236}">
                  <a16:creationId xmlns:a16="http://schemas.microsoft.com/office/drawing/2014/main" id="{815B1AFE-960A-4BF9-5DB7-461B0FDFB479}"/>
                </a:ext>
              </a:extLst>
            </p:cNvPr>
            <p:cNvPicPr>
              <a:picLocks noChangeAspect="1"/>
            </p:cNvPicPr>
            <p:nvPr/>
          </p:nvPicPr>
          <p:blipFill rotWithShape="1">
            <a:blip r:embed="rId3"/>
            <a:srcRect l="11413" t="34851" r="32468" b="36238"/>
            <a:stretch/>
          </p:blipFill>
          <p:spPr>
            <a:xfrm>
              <a:off x="3168713" y="1861380"/>
              <a:ext cx="2426329" cy="2353901"/>
            </a:xfrm>
            <a:prstGeom prst="rect">
              <a:avLst/>
            </a:prstGeom>
            <a:ln>
              <a:solidFill>
                <a:schemeClr val="tx1"/>
              </a:solidFill>
            </a:ln>
          </p:spPr>
        </p:pic>
      </p:grpSp>
      <p:pic>
        <p:nvPicPr>
          <p:cNvPr id="10" name="Picture 9">
            <a:extLst>
              <a:ext uri="{FF2B5EF4-FFF2-40B4-BE49-F238E27FC236}">
                <a16:creationId xmlns:a16="http://schemas.microsoft.com/office/drawing/2014/main" id="{52C99ED2-85EE-395F-E441-B3BB3215DA88}"/>
              </a:ext>
            </a:extLst>
          </p:cNvPr>
          <p:cNvPicPr>
            <a:picLocks noChangeAspect="1"/>
          </p:cNvPicPr>
          <p:nvPr/>
        </p:nvPicPr>
        <p:blipFill rotWithShape="1">
          <a:blip r:embed="rId4"/>
          <a:srcRect t="47921" b="44026"/>
          <a:stretch/>
        </p:blipFill>
        <p:spPr>
          <a:xfrm>
            <a:off x="2136595" y="4687488"/>
            <a:ext cx="7188495" cy="1029612"/>
          </a:xfrm>
          <a:prstGeom prst="rect">
            <a:avLst/>
          </a:prstGeom>
          <a:ln>
            <a:solidFill>
              <a:schemeClr val="tx1"/>
            </a:solidFill>
          </a:ln>
        </p:spPr>
      </p:pic>
      <p:pic>
        <p:nvPicPr>
          <p:cNvPr id="11" name="Picture 10">
            <a:extLst>
              <a:ext uri="{FF2B5EF4-FFF2-40B4-BE49-F238E27FC236}">
                <a16:creationId xmlns:a16="http://schemas.microsoft.com/office/drawing/2014/main" id="{7ABE6D5B-0F9B-30F0-62B3-CCFCA1A4CA17}"/>
              </a:ext>
            </a:extLst>
          </p:cNvPr>
          <p:cNvPicPr>
            <a:picLocks noChangeAspect="1"/>
          </p:cNvPicPr>
          <p:nvPr/>
        </p:nvPicPr>
        <p:blipFill rotWithShape="1">
          <a:blip r:embed="rId5"/>
          <a:srcRect l="33720" t="52175" r="24484" b="36660"/>
          <a:stretch/>
        </p:blipFill>
        <p:spPr>
          <a:xfrm>
            <a:off x="4827920" y="5868802"/>
            <a:ext cx="1805847" cy="858038"/>
          </a:xfrm>
          <a:prstGeom prst="rect">
            <a:avLst/>
          </a:prstGeom>
          <a:ln>
            <a:solidFill>
              <a:schemeClr val="tx1"/>
            </a:solidFill>
          </a:ln>
        </p:spPr>
      </p:pic>
    </p:spTree>
    <p:extLst>
      <p:ext uri="{BB962C8B-B14F-4D97-AF65-F5344CB8AC3E}">
        <p14:creationId xmlns:p14="http://schemas.microsoft.com/office/powerpoint/2010/main" val="6841789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13</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dirty="0">
              <a:ln>
                <a:noFill/>
              </a:ln>
              <a:solidFill>
                <a:srgbClr val="4A5356"/>
              </a:solidFill>
              <a:effectLst/>
              <a:uLnTx/>
              <a:uFillTx/>
              <a:latin typeface="Gill Sans MT" panose="020B0502020104020203"/>
              <a:ea typeface="+mn-ea"/>
              <a:cs typeface="+mn-cs"/>
            </a:endParaRPr>
          </a:p>
        </p:txBody>
      </p:sp>
      <p:sp>
        <p:nvSpPr>
          <p:cNvPr id="4" name="Title 1">
            <a:extLst>
              <a:ext uri="{FF2B5EF4-FFF2-40B4-BE49-F238E27FC236}">
                <a16:creationId xmlns:a16="http://schemas.microsoft.com/office/drawing/2014/main" id="{A44AAF83-9CEA-657E-4A14-03590012A4FC}"/>
              </a:ext>
            </a:extLst>
          </p:cNvPr>
          <p:cNvSpPr txBox="1">
            <a:spLocks/>
          </p:cNvSpPr>
          <p:nvPr/>
        </p:nvSpPr>
        <p:spPr bwMode="black">
          <a:xfrm>
            <a:off x="0" y="0"/>
            <a:ext cx="8462682" cy="612559"/>
          </a:xfrm>
          <a:prstGeom prst="rect">
            <a:avLst/>
          </a:prstGeom>
          <a:solidFill>
            <a:srgbClr val="FFFFFF"/>
          </a:solidFill>
          <a:ln w="31750" cap="sq">
            <a:solidFill>
              <a:srgbClr val="404040"/>
            </a:solidFill>
            <a:miter lim="800000"/>
          </a:ln>
        </p:spPr>
        <p:txBody>
          <a:bodyPr vert="horz" lIns="182880" tIns="182880" rIns="182880" bIns="182880" rtlCol="0" anchor="b">
            <a:no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a:spcAft>
                <a:spcPts val="600"/>
              </a:spcAft>
            </a:pPr>
            <a:r>
              <a:rPr lang="tr-TR" sz="1800" dirty="0">
                <a:solidFill>
                  <a:schemeClr val="tx2"/>
                </a:solidFill>
                <a:latin typeface="+mj-lt"/>
                <a:ea typeface="+mj-ea"/>
                <a:cs typeface="+mj-cs"/>
              </a:rPr>
              <a:t>Kesmeli Eğilme: </a:t>
            </a:r>
            <a:r>
              <a:rPr lang="tr-TR" sz="1800" cap="none" dirty="0"/>
              <a:t>Kesitin Simetrik Olması Hali</a:t>
            </a:r>
            <a:endParaRPr lang="tr-TR" sz="1800"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0D08B170-6655-AC69-2269-4E6E822E3E8A}"/>
                  </a:ext>
                </a:extLst>
              </p:cNvPr>
              <p:cNvSpPr txBox="1"/>
              <p:nvPr/>
            </p:nvSpPr>
            <p:spPr>
              <a:xfrm>
                <a:off x="387843" y="976642"/>
                <a:ext cx="8373602" cy="1477328"/>
              </a:xfrm>
              <a:prstGeom prst="rect">
                <a:avLst/>
              </a:prstGeom>
              <a:noFill/>
            </p:spPr>
            <p:txBody>
              <a:bodyPr wrap="square">
                <a:spAutoFit/>
              </a:bodyPr>
              <a:lstStyle/>
              <a:p>
                <a:pPr algn="just"/>
                <a:r>
                  <a:rPr lang="tr-TR" dirty="0"/>
                  <a:t>Kesitteki kayma gerilmesinin diğer bileşeni </a:t>
                </a:r>
                <a14:m>
                  <m:oMath xmlns:m="http://schemas.openxmlformats.org/officeDocument/2006/math">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𝜏</m:t>
                        </m:r>
                      </m:e>
                      <m:sub>
                        <m:r>
                          <a:rPr lang="tr-TR" i="1">
                            <a:latin typeface="Cambria Math" panose="02040503050406030204" pitchFamily="18" charset="0"/>
                          </a:rPr>
                          <m:t>𝑧𝑥</m:t>
                        </m:r>
                      </m:sub>
                    </m:sSub>
                  </m:oMath>
                </a14:m>
                <a:r>
                  <a:rPr lang="tr-TR" dirty="0"/>
                  <a:t> ise aşağıdaki gibi elde edilebilir. Yalnızca </a:t>
                </a:r>
                <a:r>
                  <a:rPr lang="tr-TR" dirty="0" err="1"/>
                  <a:t>T</a:t>
                </a:r>
                <a:r>
                  <a:rPr lang="tr-TR" baseline="-25000" dirty="0" err="1"/>
                  <a:t>y</a:t>
                </a:r>
                <a:r>
                  <a:rPr lang="tr-TR" dirty="0"/>
                  <a:t> kesme kuvvetinin olması, kayma akımlarının toplamından doğan kuvvetlerin y yönünde </a:t>
                </a:r>
                <a:r>
                  <a:rPr lang="tr-TR" dirty="0" err="1"/>
                  <a:t>T</a:t>
                </a:r>
                <a:r>
                  <a:rPr lang="tr-TR" baseline="-25000" dirty="0" err="1"/>
                  <a:t>y</a:t>
                </a:r>
                <a:r>
                  <a:rPr lang="tr-TR" dirty="0" err="1"/>
                  <a:t>’ye</a:t>
                </a:r>
                <a:r>
                  <a:rPr lang="tr-TR" dirty="0"/>
                  <a:t> ve x yönünde ise 0 a eşit olmasına sebep olur. Fakat x yönündeki akımları ayrıca incelemek gerekir. Çünkü bu ifade </a:t>
                </a:r>
                <a14:m>
                  <m:oMath xmlns:m="http://schemas.openxmlformats.org/officeDocument/2006/math">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𝜏</m:t>
                        </m:r>
                      </m:e>
                      <m:sub>
                        <m:r>
                          <a:rPr lang="tr-TR" i="1">
                            <a:latin typeface="Cambria Math" panose="02040503050406030204" pitchFamily="18" charset="0"/>
                          </a:rPr>
                          <m:t>𝑧𝑥</m:t>
                        </m:r>
                      </m:sub>
                    </m:sSub>
                  </m:oMath>
                </a14:m>
                <a:r>
                  <a:rPr lang="tr-TR" dirty="0"/>
                  <a:t> ‘in kesitin her bölgesinde sıfır olacağı anlamına gelmez.</a:t>
                </a:r>
              </a:p>
            </p:txBody>
          </p:sp>
        </mc:Choice>
        <mc:Fallback xmlns="">
          <p:sp>
            <p:nvSpPr>
              <p:cNvPr id="5" name="TextBox 4">
                <a:extLst>
                  <a:ext uri="{FF2B5EF4-FFF2-40B4-BE49-F238E27FC236}">
                    <a16:creationId xmlns:a16="http://schemas.microsoft.com/office/drawing/2014/main" id="{0D08B170-6655-AC69-2269-4E6E822E3E8A}"/>
                  </a:ext>
                </a:extLst>
              </p:cNvPr>
              <p:cNvSpPr txBox="1">
                <a:spLocks noRot="1" noChangeAspect="1" noMove="1" noResize="1" noEditPoints="1" noAdjustHandles="1" noChangeArrowheads="1" noChangeShapeType="1" noTextEdit="1"/>
              </p:cNvSpPr>
              <p:nvPr/>
            </p:nvSpPr>
            <p:spPr>
              <a:xfrm>
                <a:off x="387843" y="976642"/>
                <a:ext cx="8373602" cy="1477328"/>
              </a:xfrm>
              <a:prstGeom prst="rect">
                <a:avLst/>
              </a:prstGeom>
              <a:blipFill>
                <a:blip r:embed="rId2"/>
                <a:stretch>
                  <a:fillRect l="-655" t="-2469" r="-583" b="-5350"/>
                </a:stretch>
              </a:blipFill>
            </p:spPr>
            <p:txBody>
              <a:bodyPr/>
              <a:lstStyle/>
              <a:p>
                <a:r>
                  <a:rPr lang="en-GB">
                    <a:noFill/>
                  </a:rPr>
                  <a:t> </a:t>
                </a:r>
              </a:p>
            </p:txBody>
          </p:sp>
        </mc:Fallback>
      </mc:AlternateContent>
      <p:pic>
        <p:nvPicPr>
          <p:cNvPr id="11" name="Picture 10">
            <a:extLst>
              <a:ext uri="{FF2B5EF4-FFF2-40B4-BE49-F238E27FC236}">
                <a16:creationId xmlns:a16="http://schemas.microsoft.com/office/drawing/2014/main" id="{7912ED40-3E82-4E9F-B773-5300E9346293}"/>
              </a:ext>
            </a:extLst>
          </p:cNvPr>
          <p:cNvPicPr>
            <a:picLocks noChangeAspect="1"/>
          </p:cNvPicPr>
          <p:nvPr/>
        </p:nvPicPr>
        <p:blipFill>
          <a:blip r:embed="rId3"/>
          <a:stretch>
            <a:fillRect/>
          </a:stretch>
        </p:blipFill>
        <p:spPr>
          <a:xfrm>
            <a:off x="3980589" y="2899376"/>
            <a:ext cx="3181350" cy="2524125"/>
          </a:xfrm>
          <a:prstGeom prst="rect">
            <a:avLst/>
          </a:prstGeom>
          <a:ln>
            <a:solidFill>
              <a:schemeClr val="tx1"/>
            </a:solidFill>
          </a:ln>
        </p:spPr>
      </p:pic>
      <p:pic>
        <p:nvPicPr>
          <p:cNvPr id="13" name="Picture 12">
            <a:extLst>
              <a:ext uri="{FF2B5EF4-FFF2-40B4-BE49-F238E27FC236}">
                <a16:creationId xmlns:a16="http://schemas.microsoft.com/office/drawing/2014/main" id="{B3FCA09C-9959-2426-E266-7992BF2C4571}"/>
              </a:ext>
            </a:extLst>
          </p:cNvPr>
          <p:cNvPicPr>
            <a:picLocks noChangeAspect="1"/>
          </p:cNvPicPr>
          <p:nvPr/>
        </p:nvPicPr>
        <p:blipFill>
          <a:blip r:embed="rId4"/>
          <a:stretch>
            <a:fillRect/>
          </a:stretch>
        </p:blipFill>
        <p:spPr>
          <a:xfrm>
            <a:off x="484572" y="2899376"/>
            <a:ext cx="2914650" cy="2628900"/>
          </a:xfrm>
          <a:prstGeom prst="rect">
            <a:avLst/>
          </a:prstGeom>
          <a:ln>
            <a:solidFill>
              <a:schemeClr val="tx1"/>
            </a:solidFill>
          </a:ln>
        </p:spPr>
      </p:pic>
      <p:pic>
        <p:nvPicPr>
          <p:cNvPr id="14" name="Picture 13">
            <a:extLst>
              <a:ext uri="{FF2B5EF4-FFF2-40B4-BE49-F238E27FC236}">
                <a16:creationId xmlns:a16="http://schemas.microsoft.com/office/drawing/2014/main" id="{8EB7B05C-BC5B-2D40-90C5-1EDFFB5AC4F7}"/>
              </a:ext>
            </a:extLst>
          </p:cNvPr>
          <p:cNvPicPr>
            <a:picLocks noChangeAspect="1"/>
          </p:cNvPicPr>
          <p:nvPr/>
        </p:nvPicPr>
        <p:blipFill rotWithShape="1">
          <a:blip r:embed="rId5"/>
          <a:srcRect l="16000" t="24466" r="10552" b="32298"/>
          <a:stretch/>
        </p:blipFill>
        <p:spPr>
          <a:xfrm>
            <a:off x="8074490" y="2458360"/>
            <a:ext cx="2831977" cy="2965141"/>
          </a:xfrm>
          <a:prstGeom prst="rect">
            <a:avLst/>
          </a:prstGeom>
          <a:ln>
            <a:solidFill>
              <a:schemeClr val="tx1"/>
            </a:solidFill>
          </a:ln>
        </p:spPr>
      </p:pic>
    </p:spTree>
    <p:extLst>
      <p:ext uri="{BB962C8B-B14F-4D97-AF65-F5344CB8AC3E}">
        <p14:creationId xmlns:p14="http://schemas.microsoft.com/office/powerpoint/2010/main" val="32037801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14</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4" name="Title 1">
            <a:extLst>
              <a:ext uri="{FF2B5EF4-FFF2-40B4-BE49-F238E27FC236}">
                <a16:creationId xmlns:a16="http://schemas.microsoft.com/office/drawing/2014/main" id="{A44AAF83-9CEA-657E-4A14-03590012A4FC}"/>
              </a:ext>
            </a:extLst>
          </p:cNvPr>
          <p:cNvSpPr txBox="1">
            <a:spLocks/>
          </p:cNvSpPr>
          <p:nvPr/>
        </p:nvSpPr>
        <p:spPr bwMode="black">
          <a:xfrm>
            <a:off x="0" y="0"/>
            <a:ext cx="8462682" cy="612559"/>
          </a:xfrm>
          <a:prstGeom prst="rect">
            <a:avLst/>
          </a:prstGeom>
          <a:solidFill>
            <a:srgbClr val="FFFFFF"/>
          </a:solidFill>
          <a:ln w="31750" cap="sq">
            <a:solidFill>
              <a:srgbClr val="404040"/>
            </a:solidFill>
            <a:miter lim="800000"/>
          </a:ln>
        </p:spPr>
        <p:txBody>
          <a:bodyPr vert="horz" lIns="182880" tIns="182880" rIns="182880" bIns="182880" rtlCol="0" anchor="b">
            <a:no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a:spcAft>
                <a:spcPts val="600"/>
              </a:spcAft>
            </a:pPr>
            <a:r>
              <a:rPr lang="tr-TR" sz="1800" dirty="0">
                <a:solidFill>
                  <a:schemeClr val="tx2"/>
                </a:solidFill>
                <a:latin typeface="+mj-lt"/>
                <a:ea typeface="+mj-ea"/>
                <a:cs typeface="+mj-cs"/>
              </a:rPr>
              <a:t>Kesmeli Eğilme: </a:t>
            </a:r>
            <a:r>
              <a:rPr lang="tr-TR" sz="1800" cap="none" dirty="0"/>
              <a:t>Kesitin Simetrik Olması Hali</a:t>
            </a:r>
            <a:endParaRPr lang="tr-TR" sz="1800"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0D08B170-6655-AC69-2269-4E6E822E3E8A}"/>
                  </a:ext>
                </a:extLst>
              </p:cNvPr>
              <p:cNvSpPr txBox="1"/>
              <p:nvPr/>
            </p:nvSpPr>
            <p:spPr>
              <a:xfrm>
                <a:off x="173676" y="882873"/>
                <a:ext cx="11551896" cy="369332"/>
              </a:xfrm>
              <a:prstGeom prst="rect">
                <a:avLst/>
              </a:prstGeom>
              <a:noFill/>
            </p:spPr>
            <p:txBody>
              <a:bodyPr wrap="square">
                <a:spAutoFit/>
              </a:bodyPr>
              <a:lstStyle/>
              <a:p>
                <a:pPr algn="just"/>
                <a14:m>
                  <m:oMath xmlns:m="http://schemas.openxmlformats.org/officeDocument/2006/math">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𝜏</m:t>
                        </m:r>
                      </m:e>
                      <m:sub>
                        <m:r>
                          <a:rPr lang="tr-TR" i="1">
                            <a:latin typeface="Cambria Math" panose="02040503050406030204" pitchFamily="18" charset="0"/>
                          </a:rPr>
                          <m:t>𝑧𝑥</m:t>
                        </m:r>
                      </m:sub>
                    </m:sSub>
                  </m:oMath>
                </a14:m>
                <a:r>
                  <a:rPr lang="tr-TR" dirty="0"/>
                  <a:t> </a:t>
                </a:r>
              </a:p>
            </p:txBody>
          </p:sp>
        </mc:Choice>
        <mc:Fallback xmlns="">
          <p:sp>
            <p:nvSpPr>
              <p:cNvPr id="5" name="TextBox 4">
                <a:extLst>
                  <a:ext uri="{FF2B5EF4-FFF2-40B4-BE49-F238E27FC236}">
                    <a16:creationId xmlns:a16="http://schemas.microsoft.com/office/drawing/2014/main" id="{0D08B170-6655-AC69-2269-4E6E822E3E8A}"/>
                  </a:ext>
                </a:extLst>
              </p:cNvPr>
              <p:cNvSpPr txBox="1">
                <a:spLocks noRot="1" noChangeAspect="1" noMove="1" noResize="1" noEditPoints="1" noAdjustHandles="1" noChangeArrowheads="1" noChangeShapeType="1" noTextEdit="1"/>
              </p:cNvSpPr>
              <p:nvPr/>
            </p:nvSpPr>
            <p:spPr>
              <a:xfrm>
                <a:off x="173676" y="882873"/>
                <a:ext cx="11551896" cy="369332"/>
              </a:xfrm>
              <a:prstGeom prst="rect">
                <a:avLst/>
              </a:prstGeom>
              <a:blipFill>
                <a:blip r:embed="rId2"/>
                <a:stretch>
                  <a:fillRect/>
                </a:stretch>
              </a:blipFill>
            </p:spPr>
            <p:txBody>
              <a:bodyPr/>
              <a:lstStyle/>
              <a:p>
                <a:r>
                  <a:rPr lang="en-GB">
                    <a:noFill/>
                  </a:rPr>
                  <a:t> </a:t>
                </a:r>
              </a:p>
            </p:txBody>
          </p:sp>
        </mc:Fallback>
      </mc:AlternateContent>
      <p:pic>
        <p:nvPicPr>
          <p:cNvPr id="9" name="Picture 8">
            <a:extLst>
              <a:ext uri="{FF2B5EF4-FFF2-40B4-BE49-F238E27FC236}">
                <a16:creationId xmlns:a16="http://schemas.microsoft.com/office/drawing/2014/main" id="{E4301B9A-D707-4E2C-9F4E-BB95ADDDBCB6}"/>
              </a:ext>
            </a:extLst>
          </p:cNvPr>
          <p:cNvPicPr>
            <a:picLocks noChangeAspect="1"/>
          </p:cNvPicPr>
          <p:nvPr/>
        </p:nvPicPr>
        <p:blipFill rotWithShape="1">
          <a:blip r:embed="rId3"/>
          <a:srcRect l="50000" r="15505" b="69079"/>
          <a:stretch/>
        </p:blipFill>
        <p:spPr>
          <a:xfrm>
            <a:off x="9467364" y="5074511"/>
            <a:ext cx="1991556" cy="688074"/>
          </a:xfrm>
          <a:prstGeom prst="rect">
            <a:avLst/>
          </a:prstGeom>
          <a:ln>
            <a:solidFill>
              <a:schemeClr val="tx1"/>
            </a:solidFill>
          </a:ln>
        </p:spPr>
      </p:pic>
      <p:pic>
        <p:nvPicPr>
          <p:cNvPr id="13" name="Picture 12">
            <a:extLst>
              <a:ext uri="{FF2B5EF4-FFF2-40B4-BE49-F238E27FC236}">
                <a16:creationId xmlns:a16="http://schemas.microsoft.com/office/drawing/2014/main" id="{B3FCA09C-9959-2426-E266-7992BF2C4571}"/>
              </a:ext>
            </a:extLst>
          </p:cNvPr>
          <p:cNvPicPr>
            <a:picLocks noChangeAspect="1"/>
          </p:cNvPicPr>
          <p:nvPr/>
        </p:nvPicPr>
        <p:blipFill>
          <a:blip r:embed="rId4"/>
          <a:stretch>
            <a:fillRect/>
          </a:stretch>
        </p:blipFill>
        <p:spPr>
          <a:xfrm>
            <a:off x="8993886" y="2004202"/>
            <a:ext cx="2914650" cy="2628900"/>
          </a:xfrm>
          <a:prstGeom prst="rect">
            <a:avLst/>
          </a:prstGeom>
          <a:ln>
            <a:solidFill>
              <a:schemeClr val="tx1"/>
            </a:solidFill>
          </a:ln>
        </p:spPr>
      </p:pic>
      <p:pic>
        <p:nvPicPr>
          <p:cNvPr id="7" name="Picture 6">
            <a:extLst>
              <a:ext uri="{FF2B5EF4-FFF2-40B4-BE49-F238E27FC236}">
                <a16:creationId xmlns:a16="http://schemas.microsoft.com/office/drawing/2014/main" id="{9D23A982-D5F5-D27E-841F-602D0D7C6D62}"/>
              </a:ext>
            </a:extLst>
          </p:cNvPr>
          <p:cNvPicPr>
            <a:picLocks noChangeAspect="1"/>
          </p:cNvPicPr>
          <p:nvPr/>
        </p:nvPicPr>
        <p:blipFill>
          <a:blip r:embed="rId5"/>
          <a:stretch>
            <a:fillRect/>
          </a:stretch>
        </p:blipFill>
        <p:spPr>
          <a:xfrm>
            <a:off x="96180" y="2142197"/>
            <a:ext cx="7967672" cy="4655026"/>
          </a:xfrm>
          <a:prstGeom prst="rect">
            <a:avLst/>
          </a:prstGeom>
          <a:ln>
            <a:solidFill>
              <a:schemeClr val="tx1"/>
            </a:solidFill>
          </a:ln>
        </p:spPr>
      </p:pic>
      <p:pic>
        <p:nvPicPr>
          <p:cNvPr id="10" name="Picture 9">
            <a:extLst>
              <a:ext uri="{FF2B5EF4-FFF2-40B4-BE49-F238E27FC236}">
                <a16:creationId xmlns:a16="http://schemas.microsoft.com/office/drawing/2014/main" id="{7B13E005-FF09-9B29-3514-50F5F3B158D7}"/>
              </a:ext>
            </a:extLst>
          </p:cNvPr>
          <p:cNvPicPr>
            <a:picLocks noChangeAspect="1"/>
          </p:cNvPicPr>
          <p:nvPr/>
        </p:nvPicPr>
        <p:blipFill>
          <a:blip r:embed="rId6"/>
          <a:stretch>
            <a:fillRect/>
          </a:stretch>
        </p:blipFill>
        <p:spPr>
          <a:xfrm>
            <a:off x="8111984" y="6032394"/>
            <a:ext cx="3983835" cy="764829"/>
          </a:xfrm>
          <a:prstGeom prst="rect">
            <a:avLst/>
          </a:prstGeom>
          <a:ln>
            <a:solidFill>
              <a:schemeClr val="tx1"/>
            </a:solidFill>
          </a:ln>
        </p:spPr>
      </p:pic>
    </p:spTree>
    <p:extLst>
      <p:ext uri="{BB962C8B-B14F-4D97-AF65-F5344CB8AC3E}">
        <p14:creationId xmlns:p14="http://schemas.microsoft.com/office/powerpoint/2010/main" val="28515163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15</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4" name="Title 1">
            <a:extLst>
              <a:ext uri="{FF2B5EF4-FFF2-40B4-BE49-F238E27FC236}">
                <a16:creationId xmlns:a16="http://schemas.microsoft.com/office/drawing/2014/main" id="{A44AAF83-9CEA-657E-4A14-03590012A4FC}"/>
              </a:ext>
            </a:extLst>
          </p:cNvPr>
          <p:cNvSpPr txBox="1">
            <a:spLocks/>
          </p:cNvSpPr>
          <p:nvPr/>
        </p:nvSpPr>
        <p:spPr bwMode="black">
          <a:xfrm>
            <a:off x="0" y="0"/>
            <a:ext cx="8462682" cy="612559"/>
          </a:xfrm>
          <a:prstGeom prst="rect">
            <a:avLst/>
          </a:prstGeom>
          <a:solidFill>
            <a:srgbClr val="FFFFFF"/>
          </a:solidFill>
          <a:ln w="31750" cap="sq">
            <a:solidFill>
              <a:srgbClr val="404040"/>
            </a:solidFill>
            <a:miter lim="800000"/>
          </a:ln>
        </p:spPr>
        <p:txBody>
          <a:bodyPr vert="horz" lIns="182880" tIns="182880" rIns="182880" bIns="182880" rtlCol="0" anchor="b">
            <a:no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a:spcAft>
                <a:spcPts val="600"/>
              </a:spcAft>
            </a:pPr>
            <a:r>
              <a:rPr lang="tr-TR" sz="1800" dirty="0">
                <a:solidFill>
                  <a:schemeClr val="tx2"/>
                </a:solidFill>
                <a:latin typeface="+mj-lt"/>
                <a:ea typeface="+mj-ea"/>
                <a:cs typeface="+mj-cs"/>
              </a:rPr>
              <a:t>Kayma Akıları</a:t>
            </a:r>
            <a:endParaRPr lang="tr-TR" sz="1800" dirty="0"/>
          </a:p>
        </p:txBody>
      </p:sp>
      <p:pic>
        <p:nvPicPr>
          <p:cNvPr id="6" name="Picture 5">
            <a:extLst>
              <a:ext uri="{FF2B5EF4-FFF2-40B4-BE49-F238E27FC236}">
                <a16:creationId xmlns:a16="http://schemas.microsoft.com/office/drawing/2014/main" id="{71DE8089-E515-2F8D-23AD-DEC6F73B70AB}"/>
              </a:ext>
            </a:extLst>
          </p:cNvPr>
          <p:cNvPicPr>
            <a:picLocks noChangeAspect="1"/>
          </p:cNvPicPr>
          <p:nvPr/>
        </p:nvPicPr>
        <p:blipFill rotWithShape="1">
          <a:blip r:embed="rId2"/>
          <a:srcRect b="54871"/>
          <a:stretch/>
        </p:blipFill>
        <p:spPr>
          <a:xfrm>
            <a:off x="1113712" y="1126999"/>
            <a:ext cx="2181225" cy="2802652"/>
          </a:xfrm>
          <a:prstGeom prst="rect">
            <a:avLst/>
          </a:prstGeom>
          <a:ln>
            <a:solidFill>
              <a:schemeClr val="tx1"/>
            </a:solidFill>
          </a:ln>
        </p:spPr>
      </p:pic>
      <p:pic>
        <p:nvPicPr>
          <p:cNvPr id="8" name="Picture 7">
            <a:extLst>
              <a:ext uri="{FF2B5EF4-FFF2-40B4-BE49-F238E27FC236}">
                <a16:creationId xmlns:a16="http://schemas.microsoft.com/office/drawing/2014/main" id="{FA9CD59F-197E-2FEE-0B0F-8102119E10E2}"/>
              </a:ext>
            </a:extLst>
          </p:cNvPr>
          <p:cNvPicPr>
            <a:picLocks noChangeAspect="1"/>
          </p:cNvPicPr>
          <p:nvPr/>
        </p:nvPicPr>
        <p:blipFill rotWithShape="1">
          <a:blip r:embed="rId2"/>
          <a:srcRect l="-1275" t="46632" r="1275" b="-451"/>
          <a:stretch/>
        </p:blipFill>
        <p:spPr>
          <a:xfrm>
            <a:off x="4633456" y="939455"/>
            <a:ext cx="2181225" cy="3342333"/>
          </a:xfrm>
          <a:prstGeom prst="rect">
            <a:avLst/>
          </a:prstGeom>
          <a:ln>
            <a:solidFill>
              <a:schemeClr val="tx1"/>
            </a:solidFill>
          </a:ln>
        </p:spPr>
      </p:pic>
      <p:pic>
        <p:nvPicPr>
          <p:cNvPr id="12" name="Picture 11">
            <a:extLst>
              <a:ext uri="{FF2B5EF4-FFF2-40B4-BE49-F238E27FC236}">
                <a16:creationId xmlns:a16="http://schemas.microsoft.com/office/drawing/2014/main" id="{C31ACA33-FE83-ACD6-D72D-CA75A99B67FA}"/>
              </a:ext>
            </a:extLst>
          </p:cNvPr>
          <p:cNvPicPr>
            <a:picLocks noChangeAspect="1"/>
          </p:cNvPicPr>
          <p:nvPr/>
        </p:nvPicPr>
        <p:blipFill>
          <a:blip r:embed="rId3"/>
          <a:stretch>
            <a:fillRect/>
          </a:stretch>
        </p:blipFill>
        <p:spPr>
          <a:xfrm>
            <a:off x="8153200" y="1126999"/>
            <a:ext cx="2069468" cy="2802652"/>
          </a:xfrm>
          <a:prstGeom prst="rect">
            <a:avLst/>
          </a:prstGeom>
          <a:ln>
            <a:solidFill>
              <a:schemeClr val="tx1"/>
            </a:solidFill>
          </a:ln>
        </p:spPr>
      </p:pic>
      <p:pic>
        <p:nvPicPr>
          <p:cNvPr id="14" name="Picture 13">
            <a:extLst>
              <a:ext uri="{FF2B5EF4-FFF2-40B4-BE49-F238E27FC236}">
                <a16:creationId xmlns:a16="http://schemas.microsoft.com/office/drawing/2014/main" id="{2BC6DDA8-20CB-9C16-D7AD-C6C75E233A39}"/>
              </a:ext>
            </a:extLst>
          </p:cNvPr>
          <p:cNvPicPr>
            <a:picLocks noChangeAspect="1"/>
          </p:cNvPicPr>
          <p:nvPr/>
        </p:nvPicPr>
        <p:blipFill rotWithShape="1">
          <a:blip r:embed="rId4"/>
          <a:srcRect l="5635" t="43265" b="33606"/>
          <a:stretch/>
        </p:blipFill>
        <p:spPr>
          <a:xfrm>
            <a:off x="3294937" y="4483115"/>
            <a:ext cx="4782002" cy="2084723"/>
          </a:xfrm>
          <a:prstGeom prst="rect">
            <a:avLst/>
          </a:prstGeom>
          <a:ln>
            <a:solidFill>
              <a:schemeClr val="tx1"/>
            </a:solidFill>
          </a:ln>
        </p:spPr>
      </p:pic>
    </p:spTree>
    <p:extLst>
      <p:ext uri="{BB962C8B-B14F-4D97-AF65-F5344CB8AC3E}">
        <p14:creationId xmlns:p14="http://schemas.microsoft.com/office/powerpoint/2010/main" val="29657697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16</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dirty="0">
              <a:ln>
                <a:noFill/>
              </a:ln>
              <a:solidFill>
                <a:srgbClr val="4A5356"/>
              </a:solidFill>
              <a:effectLst/>
              <a:uLnTx/>
              <a:uFillTx/>
              <a:latin typeface="Gill Sans MT" panose="020B0502020104020203"/>
              <a:ea typeface="+mn-ea"/>
              <a:cs typeface="+mn-cs"/>
            </a:endParaRPr>
          </a:p>
        </p:txBody>
      </p:sp>
      <p:sp>
        <p:nvSpPr>
          <p:cNvPr id="4" name="Title 1">
            <a:extLst>
              <a:ext uri="{FF2B5EF4-FFF2-40B4-BE49-F238E27FC236}">
                <a16:creationId xmlns:a16="http://schemas.microsoft.com/office/drawing/2014/main" id="{A44AAF83-9CEA-657E-4A14-03590012A4FC}"/>
              </a:ext>
            </a:extLst>
          </p:cNvPr>
          <p:cNvSpPr txBox="1">
            <a:spLocks/>
          </p:cNvSpPr>
          <p:nvPr/>
        </p:nvSpPr>
        <p:spPr bwMode="black">
          <a:xfrm>
            <a:off x="0" y="0"/>
            <a:ext cx="8462682" cy="612559"/>
          </a:xfrm>
          <a:prstGeom prst="rect">
            <a:avLst/>
          </a:prstGeom>
          <a:solidFill>
            <a:srgbClr val="FFFFFF"/>
          </a:solidFill>
          <a:ln w="31750" cap="sq">
            <a:solidFill>
              <a:srgbClr val="404040"/>
            </a:solidFill>
            <a:miter lim="800000"/>
          </a:ln>
        </p:spPr>
        <p:txBody>
          <a:bodyPr vert="horz" lIns="182880" tIns="182880" rIns="182880" bIns="182880" rtlCol="0" anchor="b">
            <a:no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a:spcAft>
                <a:spcPts val="600"/>
              </a:spcAft>
            </a:pPr>
            <a:r>
              <a:rPr lang="tr-TR" sz="1800" dirty="0">
                <a:solidFill>
                  <a:schemeClr val="tx2"/>
                </a:solidFill>
                <a:latin typeface="+mj-lt"/>
                <a:ea typeface="+mj-ea"/>
                <a:cs typeface="+mj-cs"/>
              </a:rPr>
              <a:t>Kesmeli Eğilmede Boyutlandırma</a:t>
            </a:r>
            <a:endParaRPr lang="tr-TR" sz="1800"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4B0FD2D-4C97-C954-0F6D-BAA5EE3BB7CC}"/>
                  </a:ext>
                </a:extLst>
              </p:cNvPr>
              <p:cNvSpPr txBox="1"/>
              <p:nvPr/>
            </p:nvSpPr>
            <p:spPr>
              <a:xfrm>
                <a:off x="387843" y="1003802"/>
                <a:ext cx="11551896" cy="5103128"/>
              </a:xfrm>
              <a:prstGeom prst="rect">
                <a:avLst/>
              </a:prstGeom>
              <a:noFill/>
            </p:spPr>
            <p:txBody>
              <a:bodyPr wrap="square">
                <a:spAutoFit/>
              </a:bodyPr>
              <a:lstStyle/>
              <a:p>
                <a:pPr algn="just"/>
                <a:r>
                  <a:rPr lang="tr-TR" dirty="0"/>
                  <a:t>Bir kirişte, momentin maksimum olduğu kesitte </a:t>
                </a:r>
                <a14:m>
                  <m:oMath xmlns:m="http://schemas.openxmlformats.org/officeDocument/2006/math">
                    <m:sSub>
                      <m:sSubPr>
                        <m:ctrlPr>
                          <a:rPr lang="tr-TR" i="1" smtClean="0">
                            <a:latin typeface="Cambria Math" panose="02040503050406030204" pitchFamily="18" charset="0"/>
                          </a:rPr>
                        </m:ctrlPr>
                      </m:sSubPr>
                      <m:e>
                        <m:r>
                          <a:rPr lang="tr-TR" i="1" smtClean="0">
                            <a:latin typeface="Cambria Math" panose="02040503050406030204" pitchFamily="18" charset="0"/>
                            <a:ea typeface="Cambria Math" panose="02040503050406030204" pitchFamily="18" charset="0"/>
                          </a:rPr>
                          <m:t>𝜎</m:t>
                        </m:r>
                      </m:e>
                      <m:sub>
                        <m:r>
                          <m:rPr>
                            <m:sty m:val="p"/>
                          </m:rPr>
                          <a:rPr lang="tr-TR">
                            <a:latin typeface="Cambria Math" panose="02040503050406030204" pitchFamily="18" charset="0"/>
                          </a:rPr>
                          <m:t>max</m:t>
                        </m:r>
                      </m:sub>
                    </m:sSub>
                  </m:oMath>
                </a14:m>
                <a:r>
                  <a:rPr lang="tr-TR" dirty="0"/>
                  <a:t>, kesme kuvvetinin maksimum olduğu kesitte </a:t>
                </a:r>
                <a14:m>
                  <m:oMath xmlns:m="http://schemas.openxmlformats.org/officeDocument/2006/math">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𝜏</m:t>
                        </m:r>
                      </m:e>
                      <m:sub>
                        <m:r>
                          <m:rPr>
                            <m:sty m:val="p"/>
                          </m:rPr>
                          <a:rPr lang="tr-TR">
                            <a:latin typeface="Cambria Math" panose="02040503050406030204" pitchFamily="18" charset="0"/>
                          </a:rPr>
                          <m:t>max</m:t>
                        </m:r>
                      </m:sub>
                    </m:sSub>
                  </m:oMath>
                </a14:m>
                <a:r>
                  <a:rPr lang="tr-TR" dirty="0"/>
                  <a:t> hesaplanmalıdır ve  genellikle bu kesitler farklıdır.  Aynı kesitte dahi normal gerilme ve kayma gerilmesi farklı noktalarda maksimum değerlerini aldığı görülmüştür. Bu nedenle kesit kontrolünde:</a:t>
                </a:r>
              </a:p>
              <a:p>
                <a:pPr algn="just"/>
                <a:endParaRPr lang="tr-TR" dirty="0"/>
              </a:p>
              <a:p>
                <a:pPr algn="just"/>
                <a:r>
                  <a:rPr lang="tr-TR" u="sng" dirty="0"/>
                  <a:t>Normal gerilme için:</a:t>
                </a:r>
              </a:p>
              <a:p>
                <a:pPr algn="just"/>
                <a:r>
                  <a:rPr lang="tr-TR" dirty="0" err="1"/>
                  <a:t>max</a:t>
                </a:r>
                <a:r>
                  <a:rPr lang="tr-TR" dirty="0"/>
                  <a:t>(</a:t>
                </a:r>
                <a14:m>
                  <m:oMath xmlns:m="http://schemas.openxmlformats.org/officeDocument/2006/math">
                    <m:sSub>
                      <m:sSubPr>
                        <m:ctrlPr>
                          <a:rPr lang="tr-TR" i="1" smtClean="0">
                            <a:latin typeface="Cambria Math" panose="02040503050406030204" pitchFamily="18" charset="0"/>
                          </a:rPr>
                        </m:ctrlPr>
                      </m:sSubPr>
                      <m:e>
                        <m:r>
                          <a:rPr lang="tr-TR" i="1" smtClean="0">
                            <a:latin typeface="Cambria Math" panose="02040503050406030204" pitchFamily="18" charset="0"/>
                            <a:ea typeface="Cambria Math" panose="02040503050406030204" pitchFamily="18" charset="0"/>
                          </a:rPr>
                          <m:t>𝜎</m:t>
                        </m:r>
                      </m:e>
                      <m:sub>
                        <m:r>
                          <m:rPr>
                            <m:sty m:val="p"/>
                          </m:rPr>
                          <a:rPr lang="tr-TR">
                            <a:latin typeface="Cambria Math" panose="02040503050406030204" pitchFamily="18" charset="0"/>
                          </a:rPr>
                          <m:t>max</m:t>
                        </m:r>
                      </m:sub>
                    </m:sSub>
                  </m:oMath>
                </a14:m>
                <a:r>
                  <a:rPr lang="tr-TR" dirty="0"/>
                  <a:t>,| </a:t>
                </a:r>
                <a14:m>
                  <m:oMath xmlns:m="http://schemas.openxmlformats.org/officeDocument/2006/math">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𝜎</m:t>
                        </m:r>
                      </m:e>
                      <m:sub>
                        <m:r>
                          <m:rPr>
                            <m:sty m:val="p"/>
                          </m:rPr>
                          <a:rPr lang="tr-TR" b="0" i="0" smtClean="0">
                            <a:latin typeface="Cambria Math" panose="02040503050406030204" pitchFamily="18" charset="0"/>
                          </a:rPr>
                          <m:t>min</m:t>
                        </m:r>
                      </m:sub>
                    </m:sSub>
                  </m:oMath>
                </a14:m>
                <a:r>
                  <a:rPr lang="tr-TR" dirty="0"/>
                  <a:t>|) </a:t>
                </a:r>
                <a14:m>
                  <m:oMath xmlns:m="http://schemas.openxmlformats.org/officeDocument/2006/math">
                    <m:r>
                      <a:rPr lang="tr-TR" i="1" smtClean="0">
                        <a:latin typeface="Cambria Math" panose="02040503050406030204" pitchFamily="18" charset="0"/>
                        <a:ea typeface="Cambria Math" panose="02040503050406030204" pitchFamily="18" charset="0"/>
                      </a:rPr>
                      <m:t>≤</m:t>
                    </m:r>
                    <m:sSub>
                      <m:sSubPr>
                        <m:ctrlPr>
                          <a:rPr lang="tr-TR" i="1" smtClean="0">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𝜎</m:t>
                        </m:r>
                      </m:e>
                      <m:sub>
                        <m:r>
                          <m:rPr>
                            <m:sty m:val="p"/>
                          </m:rPr>
                          <a:rPr lang="tr-TR" b="0" i="0" smtClean="0">
                            <a:latin typeface="Cambria Math" panose="02040503050406030204" pitchFamily="18" charset="0"/>
                          </a:rPr>
                          <m:t>em</m:t>
                        </m:r>
                      </m:sub>
                    </m:sSub>
                  </m:oMath>
                </a14:m>
                <a:r>
                  <a:rPr lang="tr-TR" dirty="0"/>
                  <a:t>    (Sünek malzemelerde)</a:t>
                </a:r>
              </a:p>
              <a:p>
                <a:pPr algn="just"/>
                <a:endParaRPr lang="tr-TR" dirty="0"/>
              </a:p>
              <a:p>
                <a:pPr algn="just"/>
                <a14:m>
                  <m:oMath xmlns:m="http://schemas.openxmlformats.org/officeDocument/2006/math">
                    <m:sSub>
                      <m:sSubPr>
                        <m:ctrlPr>
                          <a:rPr lang="tr-TR" i="1" smtClean="0">
                            <a:latin typeface="Cambria Math" panose="02040503050406030204" pitchFamily="18" charset="0"/>
                          </a:rPr>
                        </m:ctrlPr>
                      </m:sSubPr>
                      <m:e>
                        <m:r>
                          <a:rPr lang="tr-TR" i="1" smtClean="0">
                            <a:latin typeface="Cambria Math" panose="02040503050406030204" pitchFamily="18" charset="0"/>
                            <a:ea typeface="Cambria Math" panose="02040503050406030204" pitchFamily="18" charset="0"/>
                          </a:rPr>
                          <m:t>𝜎</m:t>
                        </m:r>
                      </m:e>
                      <m:sub>
                        <m:r>
                          <m:rPr>
                            <m:sty m:val="p"/>
                          </m:rPr>
                          <a:rPr lang="tr-TR">
                            <a:latin typeface="Cambria Math" panose="02040503050406030204" pitchFamily="18" charset="0"/>
                          </a:rPr>
                          <m:t>max</m:t>
                        </m:r>
                      </m:sub>
                    </m:sSub>
                    <m:r>
                      <a:rPr lang="tr-TR" i="1" smtClean="0">
                        <a:latin typeface="Cambria Math" panose="02040503050406030204" pitchFamily="18" charset="0"/>
                        <a:ea typeface="Cambria Math" panose="02040503050406030204" pitchFamily="18" charset="0"/>
                      </a:rPr>
                      <m:t>≤</m:t>
                    </m:r>
                    <m:sSub>
                      <m:sSubPr>
                        <m:ctrlPr>
                          <a:rPr lang="tr-TR" i="1" smtClean="0">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𝜎</m:t>
                        </m:r>
                      </m:e>
                      <m:sub>
                        <m:r>
                          <a:rPr lang="tr-TR" b="0" i="1" smtClean="0">
                            <a:latin typeface="Cambria Math" panose="02040503050406030204" pitchFamily="18" charset="0"/>
                            <a:ea typeface="Cambria Math" panose="02040503050406030204" pitchFamily="18" charset="0"/>
                          </a:rPr>
                          <m:t>ç</m:t>
                        </m:r>
                        <m:r>
                          <m:rPr>
                            <m:sty m:val="p"/>
                          </m:rPr>
                          <a:rPr lang="tr-TR" b="0" i="0" smtClean="0">
                            <a:latin typeface="Cambria Math" panose="02040503050406030204" pitchFamily="18" charset="0"/>
                          </a:rPr>
                          <m:t>em</m:t>
                        </m:r>
                      </m:sub>
                    </m:sSub>
                  </m:oMath>
                </a14:m>
                <a:r>
                  <a:rPr lang="tr-TR" dirty="0"/>
                  <a:t>    (Gevrek malzemelerde)</a:t>
                </a:r>
              </a:p>
              <a:p>
                <a:pPr algn="just"/>
                <a14:m>
                  <m:oMath xmlns:m="http://schemas.openxmlformats.org/officeDocument/2006/math">
                    <m:sSub>
                      <m:sSubPr>
                        <m:ctrlPr>
                          <a:rPr lang="tr-TR" i="1" smtClean="0">
                            <a:latin typeface="Cambria Math" panose="02040503050406030204" pitchFamily="18" charset="0"/>
                          </a:rPr>
                        </m:ctrlPr>
                      </m:sSubPr>
                      <m:e>
                        <m:r>
                          <a:rPr lang="tr-TR" i="1" smtClean="0">
                            <a:latin typeface="Cambria Math" panose="02040503050406030204" pitchFamily="18" charset="0"/>
                            <a:ea typeface="Cambria Math" panose="02040503050406030204" pitchFamily="18" charset="0"/>
                          </a:rPr>
                          <m:t>𝜎</m:t>
                        </m:r>
                      </m:e>
                      <m:sub>
                        <m:r>
                          <m:rPr>
                            <m:sty m:val="p"/>
                          </m:rPr>
                          <a:rPr lang="tr-TR" b="0" i="0" smtClean="0">
                            <a:latin typeface="Cambria Math" panose="02040503050406030204" pitchFamily="18" charset="0"/>
                          </a:rPr>
                          <m:t>min</m:t>
                        </m:r>
                      </m:sub>
                    </m:sSub>
                  </m:oMath>
                </a14:m>
                <a:r>
                  <a:rPr lang="tr-TR" dirty="0"/>
                  <a:t> </a:t>
                </a:r>
                <a14:m>
                  <m:oMath xmlns:m="http://schemas.openxmlformats.org/officeDocument/2006/math">
                    <m:r>
                      <a:rPr lang="tr-TR" i="1" smtClean="0">
                        <a:latin typeface="Cambria Math" panose="02040503050406030204" pitchFamily="18" charset="0"/>
                        <a:ea typeface="Cambria Math" panose="02040503050406030204" pitchFamily="18" charset="0"/>
                      </a:rPr>
                      <m:t>≤</m:t>
                    </m:r>
                    <m:sSub>
                      <m:sSubPr>
                        <m:ctrlPr>
                          <a:rPr lang="tr-TR" i="1" smtClean="0">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𝜎</m:t>
                        </m:r>
                      </m:e>
                      <m:sub>
                        <m:r>
                          <m:rPr>
                            <m:sty m:val="p"/>
                          </m:rPr>
                          <a:rPr lang="tr-TR" b="0" i="0" smtClean="0">
                            <a:latin typeface="Cambria Math" panose="02040503050406030204" pitchFamily="18" charset="0"/>
                            <a:ea typeface="Cambria Math" panose="02040503050406030204" pitchFamily="18" charset="0"/>
                          </a:rPr>
                          <m:t>b</m:t>
                        </m:r>
                        <m:r>
                          <m:rPr>
                            <m:sty m:val="p"/>
                          </m:rPr>
                          <a:rPr lang="tr-TR" b="0" i="0" smtClean="0">
                            <a:latin typeface="Cambria Math" panose="02040503050406030204" pitchFamily="18" charset="0"/>
                          </a:rPr>
                          <m:t>em</m:t>
                        </m:r>
                      </m:sub>
                    </m:sSub>
                  </m:oMath>
                </a14:m>
                <a:r>
                  <a:rPr lang="tr-TR" dirty="0"/>
                  <a:t>    (Gevrek malzemelerde)</a:t>
                </a:r>
              </a:p>
              <a:p>
                <a:pPr algn="just"/>
                <a:endParaRPr lang="tr-TR" dirty="0"/>
              </a:p>
              <a:p>
                <a:pPr algn="just"/>
                <a:r>
                  <a:rPr lang="tr-TR" u="sng" dirty="0"/>
                  <a:t>Kayma gerilme için:</a:t>
                </a:r>
              </a:p>
              <a:p>
                <a:pPr algn="just"/>
                <a14:m>
                  <m:oMath xmlns:m="http://schemas.openxmlformats.org/officeDocument/2006/math">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𝜏</m:t>
                        </m:r>
                      </m:e>
                      <m:sub>
                        <m:r>
                          <m:rPr>
                            <m:sty m:val="p"/>
                          </m:rPr>
                          <a:rPr lang="tr-TR">
                            <a:latin typeface="Cambria Math" panose="02040503050406030204" pitchFamily="18" charset="0"/>
                          </a:rPr>
                          <m:t>max</m:t>
                        </m:r>
                      </m:sub>
                    </m:sSub>
                  </m:oMath>
                </a14:m>
                <a:r>
                  <a:rPr lang="tr-TR" dirty="0"/>
                  <a:t> </a:t>
                </a:r>
                <a14:m>
                  <m:oMath xmlns:m="http://schemas.openxmlformats.org/officeDocument/2006/math">
                    <m:r>
                      <a:rPr lang="tr-TR" i="1" smtClean="0">
                        <a:latin typeface="Cambria Math" panose="02040503050406030204" pitchFamily="18" charset="0"/>
                        <a:ea typeface="Cambria Math" panose="02040503050406030204" pitchFamily="18" charset="0"/>
                      </a:rPr>
                      <m:t>≤</m:t>
                    </m:r>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𝜏</m:t>
                        </m:r>
                      </m:e>
                      <m:sub>
                        <m:r>
                          <m:rPr>
                            <m:sty m:val="p"/>
                          </m:rPr>
                          <a:rPr lang="tr-TR" b="0" i="0" smtClean="0">
                            <a:latin typeface="Cambria Math" panose="02040503050406030204" pitchFamily="18" charset="0"/>
                          </a:rPr>
                          <m:t>em</m:t>
                        </m:r>
                      </m:sub>
                    </m:sSub>
                  </m:oMath>
                </a14:m>
                <a:endParaRPr lang="tr-TR" dirty="0"/>
              </a:p>
              <a:p>
                <a:pPr algn="just"/>
                <a:endParaRPr lang="tr-TR" dirty="0"/>
              </a:p>
              <a:p>
                <a:pPr algn="just"/>
                <a:r>
                  <a:rPr lang="tr-TR" dirty="0"/>
                  <a:t>koşulları sağlanmalıdır. Ayrıca </a:t>
                </a:r>
                <a14:m>
                  <m:oMath xmlns:m="http://schemas.openxmlformats.org/officeDocument/2006/math">
                    <m:r>
                      <m:rPr>
                        <m:sty m:val="p"/>
                      </m:rPr>
                      <a:rPr lang="el-GR" i="1" smtClean="0">
                        <a:latin typeface="Cambria Math" panose="02040503050406030204" pitchFamily="18" charset="0"/>
                        <a:ea typeface="Cambria Math" panose="02040503050406030204" pitchFamily="18" charset="0"/>
                      </a:rPr>
                      <m:t>Ι</m:t>
                    </m:r>
                    <m:r>
                      <a:rPr lang="tr-TR" b="0" i="0" smtClean="0">
                        <a:latin typeface="Cambria Math" panose="02040503050406030204" pitchFamily="18" charset="0"/>
                        <a:ea typeface="Cambria Math" panose="02040503050406030204" pitchFamily="18" charset="0"/>
                      </a:rPr>
                      <m:t>, </m:t>
                    </m:r>
                    <m:r>
                      <m:rPr>
                        <m:sty m:val="p"/>
                      </m:rPr>
                      <a:rPr lang="tr-TR" b="0" i="0" smtClean="0">
                        <a:latin typeface="Cambria Math" panose="02040503050406030204" pitchFamily="18" charset="0"/>
                        <a:ea typeface="Cambria Math" panose="02040503050406030204" pitchFamily="18" charset="0"/>
                      </a:rPr>
                      <m:t>T</m:t>
                    </m:r>
                    <m:r>
                      <a:rPr lang="tr-TR" b="0" i="0" smtClean="0">
                        <a:latin typeface="Cambria Math" panose="02040503050406030204" pitchFamily="18" charset="0"/>
                        <a:ea typeface="Cambria Math" panose="02040503050406030204" pitchFamily="18" charset="0"/>
                      </a:rPr>
                      <m:t>, </m:t>
                    </m:r>
                    <m:r>
                      <m:rPr>
                        <m:sty m:val="p"/>
                      </m:rPr>
                      <a:rPr lang="tr-TR" b="0" i="0" smtClean="0">
                        <a:latin typeface="Cambria Math" panose="02040503050406030204" pitchFamily="18" charset="0"/>
                        <a:ea typeface="Cambria Math" panose="02040503050406030204" pitchFamily="18" charset="0"/>
                      </a:rPr>
                      <m:t>L</m:t>
                    </m:r>
                  </m:oMath>
                </a14:m>
                <a:r>
                  <a:rPr lang="tr-TR" dirty="0"/>
                  <a:t> ve diğer tip profil kesitlerde, kesit kalınlığı bazı noktalarda aniden değişmektedir. Boyun noktası adı verilen bu noktalarda hem normal hem kayma gerilmeleri büyük değerler alırlar. Bu durumlar için kontrol; maksimum kayma gerilmesi hipotezi, biçim değiştirme enerjisi hipotezi ve </a:t>
                </a:r>
                <a:r>
                  <a:rPr lang="tr-TR" dirty="0" err="1"/>
                  <a:t>Coulomb</a:t>
                </a:r>
                <a:r>
                  <a:rPr lang="tr-TR" dirty="0"/>
                  <a:t> kırılma hipotezlerine göre yapılmalıdır.</a:t>
                </a:r>
              </a:p>
              <a:p>
                <a:pPr algn="just"/>
                <a:endParaRPr lang="tr-TR" dirty="0"/>
              </a:p>
              <a:p>
                <a:pPr algn="just"/>
                <a:endParaRPr lang="tr-TR" dirty="0"/>
              </a:p>
            </p:txBody>
          </p:sp>
        </mc:Choice>
        <mc:Fallback xmlns="">
          <p:sp>
            <p:nvSpPr>
              <p:cNvPr id="3" name="TextBox 2">
                <a:extLst>
                  <a:ext uri="{FF2B5EF4-FFF2-40B4-BE49-F238E27FC236}">
                    <a16:creationId xmlns:a16="http://schemas.microsoft.com/office/drawing/2014/main" id="{B4B0FD2D-4C97-C954-0F6D-BAA5EE3BB7CC}"/>
                  </a:ext>
                </a:extLst>
              </p:cNvPr>
              <p:cNvSpPr txBox="1">
                <a:spLocks noRot="1" noChangeAspect="1" noMove="1" noResize="1" noEditPoints="1" noAdjustHandles="1" noChangeArrowheads="1" noChangeShapeType="1" noTextEdit="1"/>
              </p:cNvSpPr>
              <p:nvPr/>
            </p:nvSpPr>
            <p:spPr>
              <a:xfrm>
                <a:off x="387843" y="1003802"/>
                <a:ext cx="11551896" cy="5103128"/>
              </a:xfrm>
              <a:prstGeom prst="rect">
                <a:avLst/>
              </a:prstGeom>
              <a:blipFill>
                <a:blip r:embed="rId2"/>
                <a:stretch>
                  <a:fillRect l="-475" t="-836" r="-422"/>
                </a:stretch>
              </a:blipFill>
            </p:spPr>
            <p:txBody>
              <a:bodyPr/>
              <a:lstStyle/>
              <a:p>
                <a:r>
                  <a:rPr lang="en-GB">
                    <a:noFill/>
                  </a:rPr>
                  <a:t> </a:t>
                </a:r>
              </a:p>
            </p:txBody>
          </p:sp>
        </mc:Fallback>
      </mc:AlternateContent>
      <p:grpSp>
        <p:nvGrpSpPr>
          <p:cNvPr id="13" name="Group 12">
            <a:extLst>
              <a:ext uri="{FF2B5EF4-FFF2-40B4-BE49-F238E27FC236}">
                <a16:creationId xmlns:a16="http://schemas.microsoft.com/office/drawing/2014/main" id="{6EED4F45-4C8F-974D-9C51-48886D64CBC7}"/>
              </a:ext>
            </a:extLst>
          </p:cNvPr>
          <p:cNvGrpSpPr/>
          <p:nvPr/>
        </p:nvGrpSpPr>
        <p:grpSpPr>
          <a:xfrm>
            <a:off x="2667390" y="5800925"/>
            <a:ext cx="6857220" cy="697248"/>
            <a:chOff x="1641868" y="5756680"/>
            <a:chExt cx="6857220" cy="697248"/>
          </a:xfrm>
        </p:grpSpPr>
        <p:pic>
          <p:nvPicPr>
            <p:cNvPr id="7" name="Picture 6">
              <a:extLst>
                <a:ext uri="{FF2B5EF4-FFF2-40B4-BE49-F238E27FC236}">
                  <a16:creationId xmlns:a16="http://schemas.microsoft.com/office/drawing/2014/main" id="{992DBAA9-2E57-CA9D-70FF-D43CB44737F1}"/>
                </a:ext>
              </a:extLst>
            </p:cNvPr>
            <p:cNvPicPr>
              <a:picLocks noChangeAspect="1"/>
            </p:cNvPicPr>
            <p:nvPr/>
          </p:nvPicPr>
          <p:blipFill>
            <a:blip r:embed="rId3"/>
            <a:stretch>
              <a:fillRect/>
            </a:stretch>
          </p:blipFill>
          <p:spPr>
            <a:xfrm>
              <a:off x="1641868" y="5778947"/>
              <a:ext cx="2018506" cy="674981"/>
            </a:xfrm>
            <a:prstGeom prst="rect">
              <a:avLst/>
            </a:prstGeom>
            <a:ln>
              <a:solidFill>
                <a:schemeClr val="tx1"/>
              </a:solidFill>
            </a:ln>
          </p:spPr>
        </p:pic>
        <p:pic>
          <p:nvPicPr>
            <p:cNvPr id="9" name="Picture 8">
              <a:extLst>
                <a:ext uri="{FF2B5EF4-FFF2-40B4-BE49-F238E27FC236}">
                  <a16:creationId xmlns:a16="http://schemas.microsoft.com/office/drawing/2014/main" id="{D33D52C0-2AF3-8C7C-3F46-8A7F59BE6974}"/>
                </a:ext>
              </a:extLst>
            </p:cNvPr>
            <p:cNvPicPr>
              <a:picLocks noChangeAspect="1"/>
            </p:cNvPicPr>
            <p:nvPr/>
          </p:nvPicPr>
          <p:blipFill>
            <a:blip r:embed="rId4"/>
            <a:stretch>
              <a:fillRect/>
            </a:stretch>
          </p:blipFill>
          <p:spPr>
            <a:xfrm>
              <a:off x="4240749" y="5769439"/>
              <a:ext cx="1949945" cy="674981"/>
            </a:xfrm>
            <a:prstGeom prst="rect">
              <a:avLst/>
            </a:prstGeom>
            <a:ln>
              <a:solidFill>
                <a:schemeClr val="tx1"/>
              </a:solidFill>
            </a:ln>
          </p:spPr>
        </p:pic>
        <p:pic>
          <p:nvPicPr>
            <p:cNvPr id="10" name="Picture 9">
              <a:extLst>
                <a:ext uri="{FF2B5EF4-FFF2-40B4-BE49-F238E27FC236}">
                  <a16:creationId xmlns:a16="http://schemas.microsoft.com/office/drawing/2014/main" id="{5C89D148-BBFC-0B9C-9832-7618A896517A}"/>
                </a:ext>
              </a:extLst>
            </p:cNvPr>
            <p:cNvPicPr>
              <a:picLocks noChangeAspect="1"/>
            </p:cNvPicPr>
            <p:nvPr/>
          </p:nvPicPr>
          <p:blipFill rotWithShape="1">
            <a:blip r:embed="rId5"/>
            <a:srcRect l="27615" t="46204" r="18379" b="40727"/>
            <a:stretch/>
          </p:blipFill>
          <p:spPr>
            <a:xfrm>
              <a:off x="6771069" y="5756680"/>
              <a:ext cx="1728019" cy="674981"/>
            </a:xfrm>
            <a:prstGeom prst="rect">
              <a:avLst/>
            </a:prstGeom>
            <a:ln>
              <a:solidFill>
                <a:schemeClr val="tx1"/>
              </a:solidFill>
            </a:ln>
          </p:spPr>
        </p:pic>
      </p:grpSp>
    </p:spTree>
    <p:extLst>
      <p:ext uri="{BB962C8B-B14F-4D97-AF65-F5344CB8AC3E}">
        <p14:creationId xmlns:p14="http://schemas.microsoft.com/office/powerpoint/2010/main" val="31544266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17</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dirty="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3003176"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ÖRNEK-13</a:t>
            </a:r>
            <a:endParaRPr lang="en-US" sz="4400" dirty="0">
              <a:solidFill>
                <a:schemeClr val="tx2"/>
              </a:solidFill>
              <a:latin typeface="+mj-lt"/>
              <a:ea typeface="+mj-ea"/>
              <a:cs typeface="+mj-cs"/>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A48CFF63-9128-2D91-A922-22278045E24E}"/>
                  </a:ext>
                </a:extLst>
              </p:cNvPr>
              <p:cNvSpPr txBox="1"/>
              <p:nvPr/>
            </p:nvSpPr>
            <p:spPr>
              <a:xfrm>
                <a:off x="4282289" y="939695"/>
                <a:ext cx="7657449" cy="646331"/>
              </a:xfrm>
              <a:prstGeom prst="rect">
                <a:avLst/>
              </a:prstGeom>
              <a:noFill/>
            </p:spPr>
            <p:txBody>
              <a:bodyPr wrap="square">
                <a:spAutoFit/>
              </a:bodyPr>
              <a:lstStyle/>
              <a:p>
                <a:pPr algn="just"/>
                <a:r>
                  <a:rPr lang="tr-TR" dirty="0"/>
                  <a:t>Şekildeki gibi verilen kirişte </a:t>
                </a:r>
                <a14:m>
                  <m:oMath xmlns:m="http://schemas.openxmlformats.org/officeDocument/2006/math">
                    <m:sSub>
                      <m:sSubPr>
                        <m:ctrlPr>
                          <a:rPr lang="tr-TR" i="1" smtClean="0">
                            <a:latin typeface="Cambria Math" panose="02040503050406030204" pitchFamily="18" charset="0"/>
                          </a:rPr>
                        </m:ctrlPr>
                      </m:sSubPr>
                      <m:e>
                        <m:r>
                          <a:rPr lang="tr-TR" i="1" smtClean="0">
                            <a:latin typeface="Cambria Math" panose="02040503050406030204" pitchFamily="18" charset="0"/>
                            <a:ea typeface="Cambria Math" panose="02040503050406030204" pitchFamily="18" charset="0"/>
                          </a:rPr>
                          <m:t>𝜎</m:t>
                        </m:r>
                      </m:e>
                      <m:sub>
                        <m:r>
                          <m:rPr>
                            <m:sty m:val="p"/>
                          </m:rPr>
                          <a:rPr lang="tr-TR" b="0" i="0" smtClean="0">
                            <a:latin typeface="Cambria Math" panose="02040503050406030204" pitchFamily="18" charset="0"/>
                          </a:rPr>
                          <m:t>em</m:t>
                        </m:r>
                      </m:sub>
                    </m:sSub>
                    <m:r>
                      <a:rPr lang="tr-TR" b="0" i="1" smtClean="0">
                        <a:latin typeface="Cambria Math" panose="02040503050406030204" pitchFamily="18" charset="0"/>
                      </a:rPr>
                      <m:t>=100 </m:t>
                    </m:r>
                    <m:r>
                      <m:rPr>
                        <m:sty m:val="p"/>
                      </m:rPr>
                      <a:rPr lang="tr-TR" b="0" i="0" smtClean="0">
                        <a:latin typeface="Cambria Math" panose="02040503050406030204" pitchFamily="18" charset="0"/>
                      </a:rPr>
                      <m:t>N</m:t>
                    </m:r>
                    <m:r>
                      <a:rPr lang="tr-TR" b="0" i="0" smtClean="0">
                        <a:latin typeface="Cambria Math" panose="02040503050406030204" pitchFamily="18" charset="0"/>
                      </a:rPr>
                      <m:t>/</m:t>
                    </m:r>
                    <m:r>
                      <m:rPr>
                        <m:sty m:val="p"/>
                      </m:rPr>
                      <a:rPr lang="tr-TR" b="0" i="0" smtClean="0">
                        <a:latin typeface="Cambria Math" panose="02040503050406030204" pitchFamily="18" charset="0"/>
                      </a:rPr>
                      <m:t>cm</m:t>
                    </m:r>
                    <m:r>
                      <a:rPr lang="tr-TR" b="0" i="0" baseline="30000" smtClean="0">
                        <a:latin typeface="Cambria Math" panose="02040503050406030204" pitchFamily="18" charset="0"/>
                      </a:rPr>
                      <m:t>2</m:t>
                    </m:r>
                  </m:oMath>
                </a14:m>
                <a:r>
                  <a:rPr lang="tr-TR" dirty="0"/>
                  <a:t> ve </a:t>
                </a:r>
                <a14:m>
                  <m:oMath xmlns:m="http://schemas.openxmlformats.org/officeDocument/2006/math">
                    <m:sSub>
                      <m:sSubPr>
                        <m:ctrlPr>
                          <a:rPr lang="tr-TR" i="1">
                            <a:latin typeface="Cambria Math" panose="02040503050406030204" pitchFamily="18" charset="0"/>
                          </a:rPr>
                        </m:ctrlPr>
                      </m:sSubPr>
                      <m:e>
                        <m:r>
                          <a:rPr lang="tr-TR" i="1" smtClean="0">
                            <a:latin typeface="Cambria Math" panose="02040503050406030204" pitchFamily="18" charset="0"/>
                            <a:ea typeface="Cambria Math" panose="02040503050406030204" pitchFamily="18" charset="0"/>
                          </a:rPr>
                          <m:t>𝜏</m:t>
                        </m:r>
                      </m:e>
                      <m:sub>
                        <m:r>
                          <m:rPr>
                            <m:sty m:val="p"/>
                          </m:rPr>
                          <a:rPr lang="tr-TR">
                            <a:latin typeface="Cambria Math" panose="02040503050406030204" pitchFamily="18" charset="0"/>
                          </a:rPr>
                          <m:t>em</m:t>
                        </m:r>
                      </m:sub>
                    </m:sSub>
                    <m:r>
                      <a:rPr lang="tr-TR" i="1">
                        <a:latin typeface="Cambria Math" panose="02040503050406030204" pitchFamily="18" charset="0"/>
                      </a:rPr>
                      <m:t>=</m:t>
                    </m:r>
                    <m:r>
                      <a:rPr lang="tr-TR" b="0" i="1" smtClean="0">
                        <a:latin typeface="Cambria Math" panose="02040503050406030204" pitchFamily="18" charset="0"/>
                      </a:rPr>
                      <m:t>16</m:t>
                    </m:r>
                    <m:r>
                      <a:rPr lang="tr-TR" i="1">
                        <a:latin typeface="Cambria Math" panose="02040503050406030204" pitchFamily="18" charset="0"/>
                      </a:rPr>
                      <m:t> </m:t>
                    </m:r>
                    <m:r>
                      <m:rPr>
                        <m:sty m:val="p"/>
                      </m:rPr>
                      <a:rPr lang="tr-TR">
                        <a:latin typeface="Cambria Math" panose="02040503050406030204" pitchFamily="18" charset="0"/>
                      </a:rPr>
                      <m:t>N</m:t>
                    </m:r>
                    <m:r>
                      <a:rPr lang="tr-TR">
                        <a:latin typeface="Cambria Math" panose="02040503050406030204" pitchFamily="18" charset="0"/>
                      </a:rPr>
                      <m:t>/</m:t>
                    </m:r>
                    <m:r>
                      <m:rPr>
                        <m:sty m:val="p"/>
                      </m:rPr>
                      <a:rPr lang="tr-TR">
                        <a:latin typeface="Cambria Math" panose="02040503050406030204" pitchFamily="18" charset="0"/>
                      </a:rPr>
                      <m:t>cm</m:t>
                    </m:r>
                    <m:r>
                      <a:rPr lang="tr-TR" baseline="30000">
                        <a:latin typeface="Cambria Math" panose="02040503050406030204" pitchFamily="18" charset="0"/>
                      </a:rPr>
                      <m:t>2</m:t>
                    </m:r>
                  </m:oMath>
                </a14:m>
                <a:r>
                  <a:rPr lang="tr-TR" dirty="0"/>
                  <a:t> olarak bilinmektedir. b/h oranının ½ olması şartıyla verilen kirişi boyutlandırınız. </a:t>
                </a:r>
              </a:p>
            </p:txBody>
          </p:sp>
        </mc:Choice>
        <mc:Fallback xmlns="">
          <p:sp>
            <p:nvSpPr>
              <p:cNvPr id="4" name="TextBox 3">
                <a:extLst>
                  <a:ext uri="{FF2B5EF4-FFF2-40B4-BE49-F238E27FC236}">
                    <a16:creationId xmlns:a16="http://schemas.microsoft.com/office/drawing/2014/main" id="{A48CFF63-9128-2D91-A922-22278045E24E}"/>
                  </a:ext>
                </a:extLst>
              </p:cNvPr>
              <p:cNvSpPr txBox="1">
                <a:spLocks noRot="1" noChangeAspect="1" noMove="1" noResize="1" noEditPoints="1" noAdjustHandles="1" noChangeArrowheads="1" noChangeShapeType="1" noTextEdit="1"/>
              </p:cNvSpPr>
              <p:nvPr/>
            </p:nvSpPr>
            <p:spPr>
              <a:xfrm>
                <a:off x="4282289" y="939695"/>
                <a:ext cx="7657449" cy="646331"/>
              </a:xfrm>
              <a:prstGeom prst="rect">
                <a:avLst/>
              </a:prstGeom>
              <a:blipFill>
                <a:blip r:embed="rId2"/>
                <a:stretch>
                  <a:fillRect l="-636" t="-4717" r="-636" b="-14151"/>
                </a:stretch>
              </a:blipFill>
            </p:spPr>
            <p:txBody>
              <a:bodyPr/>
              <a:lstStyle/>
              <a:p>
                <a:r>
                  <a:rPr lang="en-GB">
                    <a:noFill/>
                  </a:rPr>
                  <a:t> </a:t>
                </a:r>
              </a:p>
            </p:txBody>
          </p:sp>
        </mc:Fallback>
      </mc:AlternateContent>
      <p:pic>
        <p:nvPicPr>
          <p:cNvPr id="7" name="Picture 6">
            <a:extLst>
              <a:ext uri="{FF2B5EF4-FFF2-40B4-BE49-F238E27FC236}">
                <a16:creationId xmlns:a16="http://schemas.microsoft.com/office/drawing/2014/main" id="{C2CED19B-B1A6-6EFC-F6F6-2C0C32C3B320}"/>
              </a:ext>
            </a:extLst>
          </p:cNvPr>
          <p:cNvPicPr>
            <a:picLocks noChangeAspect="1"/>
          </p:cNvPicPr>
          <p:nvPr/>
        </p:nvPicPr>
        <p:blipFill>
          <a:blip r:embed="rId3"/>
          <a:stretch>
            <a:fillRect/>
          </a:stretch>
        </p:blipFill>
        <p:spPr>
          <a:xfrm>
            <a:off x="188185" y="939695"/>
            <a:ext cx="3961124" cy="1849225"/>
          </a:xfrm>
          <a:prstGeom prst="rect">
            <a:avLst/>
          </a:prstGeom>
          <a:ln>
            <a:solidFill>
              <a:schemeClr val="tx1"/>
            </a:solidFill>
          </a:ln>
        </p:spPr>
      </p:pic>
    </p:spTree>
    <p:extLst>
      <p:ext uri="{BB962C8B-B14F-4D97-AF65-F5344CB8AC3E}">
        <p14:creationId xmlns:p14="http://schemas.microsoft.com/office/powerpoint/2010/main" val="41317933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18</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dirty="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3003176"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ÖRNEK-14</a:t>
            </a:r>
            <a:endParaRPr lang="en-US" sz="4400" dirty="0">
              <a:solidFill>
                <a:schemeClr val="tx2"/>
              </a:solidFill>
              <a:latin typeface="+mj-lt"/>
              <a:ea typeface="+mj-ea"/>
              <a:cs typeface="+mj-cs"/>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A48CFF63-9128-2D91-A922-22278045E24E}"/>
                  </a:ext>
                </a:extLst>
              </p:cNvPr>
              <p:cNvSpPr txBox="1"/>
              <p:nvPr/>
            </p:nvSpPr>
            <p:spPr>
              <a:xfrm>
                <a:off x="3407091" y="939695"/>
                <a:ext cx="8532647" cy="1477328"/>
              </a:xfrm>
              <a:prstGeom prst="rect">
                <a:avLst/>
              </a:prstGeom>
              <a:noFill/>
            </p:spPr>
            <p:txBody>
              <a:bodyPr wrap="square">
                <a:spAutoFit/>
              </a:bodyPr>
              <a:lstStyle/>
              <a:p>
                <a:pPr algn="just"/>
                <a:r>
                  <a:rPr lang="tr-TR" dirty="0"/>
                  <a:t>Şekildeki üç parçalı kesit pozitif y yönünde </a:t>
                </a:r>
                <a:r>
                  <a:rPr lang="tr-TR" dirty="0" err="1"/>
                  <a:t>T</a:t>
                </a:r>
                <a:r>
                  <a:rPr lang="tr-TR" baseline="-25000" dirty="0" err="1"/>
                  <a:t>y</a:t>
                </a:r>
                <a:r>
                  <a:rPr lang="tr-TR" dirty="0"/>
                  <a:t> kesme kuvveti etkisindedir. Parçalar eşit kalınlıkta olup birbirlerine </a:t>
                </a:r>
                <a14:m>
                  <m:oMath xmlns:m="http://schemas.openxmlformats.org/officeDocument/2006/math">
                    <m:sSub>
                      <m:sSubPr>
                        <m:ctrlPr>
                          <a:rPr lang="tr-TR" i="1" smtClean="0">
                            <a:latin typeface="Cambria Math" panose="02040503050406030204" pitchFamily="18" charset="0"/>
                          </a:rPr>
                        </m:ctrlPr>
                      </m:sSubPr>
                      <m:e>
                        <m:r>
                          <a:rPr lang="tr-TR" i="1" smtClean="0">
                            <a:latin typeface="Cambria Math" panose="02040503050406030204" pitchFamily="18" charset="0"/>
                            <a:ea typeface="Cambria Math" panose="02040503050406030204" pitchFamily="18" charset="0"/>
                          </a:rPr>
                          <m:t>𝜏</m:t>
                        </m:r>
                      </m:e>
                      <m:sub>
                        <m:r>
                          <m:rPr>
                            <m:sty m:val="p"/>
                          </m:rPr>
                          <a:rPr lang="tr-TR">
                            <a:latin typeface="Cambria Math" panose="02040503050406030204" pitchFamily="18" charset="0"/>
                          </a:rPr>
                          <m:t>em</m:t>
                        </m:r>
                      </m:sub>
                    </m:sSub>
                    <m:r>
                      <a:rPr lang="tr-TR" i="1">
                        <a:latin typeface="Cambria Math" panose="02040503050406030204" pitchFamily="18" charset="0"/>
                      </a:rPr>
                      <m:t>=</m:t>
                    </m:r>
                    <m:r>
                      <a:rPr lang="tr-TR" b="0" i="1" smtClean="0">
                        <a:latin typeface="Cambria Math" panose="02040503050406030204" pitchFamily="18" charset="0"/>
                      </a:rPr>
                      <m:t>15</m:t>
                    </m:r>
                    <m:r>
                      <a:rPr lang="tr-TR" i="1">
                        <a:latin typeface="Cambria Math" panose="02040503050406030204" pitchFamily="18" charset="0"/>
                      </a:rPr>
                      <m:t> </m:t>
                    </m:r>
                    <m:r>
                      <m:rPr>
                        <m:sty m:val="p"/>
                      </m:rPr>
                      <a:rPr lang="tr-TR">
                        <a:latin typeface="Cambria Math" panose="02040503050406030204" pitchFamily="18" charset="0"/>
                      </a:rPr>
                      <m:t>N</m:t>
                    </m:r>
                    <m:r>
                      <a:rPr lang="tr-TR">
                        <a:latin typeface="Cambria Math" panose="02040503050406030204" pitchFamily="18" charset="0"/>
                      </a:rPr>
                      <m:t>/</m:t>
                    </m:r>
                    <m:r>
                      <m:rPr>
                        <m:sty m:val="p"/>
                      </m:rPr>
                      <a:rPr lang="tr-TR">
                        <a:latin typeface="Cambria Math" panose="02040503050406030204" pitchFamily="18" charset="0"/>
                      </a:rPr>
                      <m:t>cm</m:t>
                    </m:r>
                    <m:r>
                      <a:rPr lang="tr-TR" baseline="30000">
                        <a:latin typeface="Cambria Math" panose="02040503050406030204" pitchFamily="18" charset="0"/>
                      </a:rPr>
                      <m:t>2</m:t>
                    </m:r>
                  </m:oMath>
                </a14:m>
                <a:r>
                  <a:rPr lang="tr-TR" dirty="0"/>
                  <a:t> olan bir tutkal ile yapıştırılmıştır. Malzemenin kayma güvenlik gerilmesi ise </a:t>
                </a:r>
                <a14:m>
                  <m:oMath xmlns:m="http://schemas.openxmlformats.org/officeDocument/2006/math">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𝜏</m:t>
                        </m:r>
                      </m:e>
                      <m:sub>
                        <m:r>
                          <m:rPr>
                            <m:sty m:val="p"/>
                          </m:rPr>
                          <a:rPr lang="tr-TR">
                            <a:latin typeface="Cambria Math" panose="02040503050406030204" pitchFamily="18" charset="0"/>
                          </a:rPr>
                          <m:t>em</m:t>
                        </m:r>
                      </m:sub>
                    </m:sSub>
                    <m:r>
                      <a:rPr lang="tr-TR" i="1">
                        <a:latin typeface="Cambria Math" panose="02040503050406030204" pitchFamily="18" charset="0"/>
                      </a:rPr>
                      <m:t>=</m:t>
                    </m:r>
                    <m:r>
                      <a:rPr lang="tr-TR" b="0" i="1" smtClean="0">
                        <a:latin typeface="Cambria Math" panose="02040503050406030204" pitchFamily="18" charset="0"/>
                      </a:rPr>
                      <m:t>20</m:t>
                    </m:r>
                    <m:r>
                      <a:rPr lang="tr-TR" i="1">
                        <a:latin typeface="Cambria Math" panose="02040503050406030204" pitchFamily="18" charset="0"/>
                      </a:rPr>
                      <m:t> </m:t>
                    </m:r>
                    <m:r>
                      <m:rPr>
                        <m:sty m:val="p"/>
                      </m:rPr>
                      <a:rPr lang="tr-TR">
                        <a:latin typeface="Cambria Math" panose="02040503050406030204" pitchFamily="18" charset="0"/>
                      </a:rPr>
                      <m:t>N</m:t>
                    </m:r>
                    <m:r>
                      <a:rPr lang="tr-TR">
                        <a:latin typeface="Cambria Math" panose="02040503050406030204" pitchFamily="18" charset="0"/>
                      </a:rPr>
                      <m:t>/</m:t>
                    </m:r>
                    <m:r>
                      <m:rPr>
                        <m:sty m:val="p"/>
                      </m:rPr>
                      <a:rPr lang="tr-TR">
                        <a:latin typeface="Cambria Math" panose="02040503050406030204" pitchFamily="18" charset="0"/>
                      </a:rPr>
                      <m:t>cm</m:t>
                    </m:r>
                    <m:r>
                      <a:rPr lang="tr-TR" baseline="30000">
                        <a:latin typeface="Cambria Math" panose="02040503050406030204" pitchFamily="18" charset="0"/>
                      </a:rPr>
                      <m:t>2</m:t>
                    </m:r>
                  </m:oMath>
                </a14:m>
                <a:r>
                  <a:rPr lang="tr-TR" dirty="0"/>
                  <a:t> </a:t>
                </a:r>
                <a:r>
                  <a:rPr lang="tr-TR" dirty="0" err="1"/>
                  <a:t>dir</a:t>
                </a:r>
                <a:r>
                  <a:rPr lang="tr-TR" dirty="0"/>
                  <a:t>. Bu şartlar altında</a:t>
                </a:r>
              </a:p>
              <a:p>
                <a:pPr marL="342900" indent="-342900" algn="just">
                  <a:buAutoNum type="alphaLcParenR"/>
                </a:pPr>
                <a:r>
                  <a:rPr lang="tr-TR" dirty="0"/>
                  <a:t>Kesitin güvenle taşıyacağı </a:t>
                </a:r>
                <a:r>
                  <a:rPr lang="tr-TR" dirty="0" err="1"/>
                  <a:t>T</a:t>
                </a:r>
                <a:r>
                  <a:rPr lang="tr-TR" baseline="-25000" dirty="0" err="1"/>
                  <a:t>y</a:t>
                </a:r>
                <a:r>
                  <a:rPr lang="tr-TR" baseline="-25000" dirty="0"/>
                  <a:t> </a:t>
                </a:r>
                <a:r>
                  <a:rPr lang="tr-TR" dirty="0"/>
                  <a:t>kuvvetini </a:t>
                </a:r>
              </a:p>
              <a:p>
                <a:pPr marL="342900" indent="-342900" algn="just">
                  <a:buAutoNum type="alphaLcParenR"/>
                </a:pPr>
                <a:r>
                  <a:rPr lang="tr-TR" dirty="0"/>
                  <a:t>Bu kuvvet için kayma gerilme diyagramını çiziniz.</a:t>
                </a:r>
              </a:p>
            </p:txBody>
          </p:sp>
        </mc:Choice>
        <mc:Fallback xmlns="">
          <p:sp>
            <p:nvSpPr>
              <p:cNvPr id="4" name="TextBox 3">
                <a:extLst>
                  <a:ext uri="{FF2B5EF4-FFF2-40B4-BE49-F238E27FC236}">
                    <a16:creationId xmlns:a16="http://schemas.microsoft.com/office/drawing/2014/main" id="{A48CFF63-9128-2D91-A922-22278045E24E}"/>
                  </a:ext>
                </a:extLst>
              </p:cNvPr>
              <p:cNvSpPr txBox="1">
                <a:spLocks noRot="1" noChangeAspect="1" noMove="1" noResize="1" noEditPoints="1" noAdjustHandles="1" noChangeArrowheads="1" noChangeShapeType="1" noTextEdit="1"/>
              </p:cNvSpPr>
              <p:nvPr/>
            </p:nvSpPr>
            <p:spPr>
              <a:xfrm>
                <a:off x="3407091" y="939695"/>
                <a:ext cx="8532647" cy="1477328"/>
              </a:xfrm>
              <a:prstGeom prst="rect">
                <a:avLst/>
              </a:prstGeom>
              <a:blipFill>
                <a:blip r:embed="rId2"/>
                <a:stretch>
                  <a:fillRect l="-643" t="-2066" r="-571" b="-5785"/>
                </a:stretch>
              </a:blipFill>
            </p:spPr>
            <p:txBody>
              <a:bodyPr/>
              <a:lstStyle/>
              <a:p>
                <a:r>
                  <a:rPr lang="en-GB">
                    <a:noFill/>
                  </a:rPr>
                  <a:t> </a:t>
                </a:r>
              </a:p>
            </p:txBody>
          </p:sp>
        </mc:Fallback>
      </mc:AlternateContent>
      <p:pic>
        <p:nvPicPr>
          <p:cNvPr id="9" name="Picture 8">
            <a:extLst>
              <a:ext uri="{FF2B5EF4-FFF2-40B4-BE49-F238E27FC236}">
                <a16:creationId xmlns:a16="http://schemas.microsoft.com/office/drawing/2014/main" id="{811987E6-3CD4-5E35-2604-4C516F7F2107}"/>
              </a:ext>
            </a:extLst>
          </p:cNvPr>
          <p:cNvPicPr>
            <a:picLocks noChangeAspect="1"/>
          </p:cNvPicPr>
          <p:nvPr/>
        </p:nvPicPr>
        <p:blipFill>
          <a:blip r:embed="rId3"/>
          <a:stretch>
            <a:fillRect/>
          </a:stretch>
        </p:blipFill>
        <p:spPr>
          <a:xfrm>
            <a:off x="252262" y="949411"/>
            <a:ext cx="2846765" cy="2935224"/>
          </a:xfrm>
          <a:prstGeom prst="rect">
            <a:avLst/>
          </a:prstGeom>
          <a:ln>
            <a:solidFill>
              <a:schemeClr val="tx1"/>
            </a:solidFill>
          </a:ln>
        </p:spPr>
      </p:pic>
    </p:spTree>
    <p:extLst>
      <p:ext uri="{BB962C8B-B14F-4D97-AF65-F5344CB8AC3E}">
        <p14:creationId xmlns:p14="http://schemas.microsoft.com/office/powerpoint/2010/main" val="5381627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19</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dirty="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3003176"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ÖRNEK-15</a:t>
            </a:r>
            <a:endParaRPr lang="en-US" sz="4400" dirty="0">
              <a:solidFill>
                <a:schemeClr val="tx2"/>
              </a:solidFill>
              <a:latin typeface="+mj-lt"/>
              <a:ea typeface="+mj-ea"/>
              <a:cs typeface="+mj-cs"/>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A48CFF63-9128-2D91-A922-22278045E24E}"/>
                  </a:ext>
                </a:extLst>
              </p:cNvPr>
              <p:cNvSpPr txBox="1"/>
              <p:nvPr/>
            </p:nvSpPr>
            <p:spPr>
              <a:xfrm>
                <a:off x="3989982" y="967127"/>
                <a:ext cx="7949757" cy="1225144"/>
              </a:xfrm>
              <a:prstGeom prst="rect">
                <a:avLst/>
              </a:prstGeom>
              <a:noFill/>
            </p:spPr>
            <p:txBody>
              <a:bodyPr wrap="square">
                <a:spAutoFit/>
              </a:bodyPr>
              <a:lstStyle/>
              <a:p>
                <a:pPr algn="just"/>
                <a:r>
                  <a:rPr lang="tr-TR" dirty="0"/>
                  <a:t>Şekildeki gibi verilen kiriş için </a:t>
                </a:r>
                <a14:m>
                  <m:oMath xmlns:m="http://schemas.openxmlformats.org/officeDocument/2006/math">
                    <m:sSub>
                      <m:sSubPr>
                        <m:ctrlPr>
                          <a:rPr lang="tr-TR" i="1" smtClean="0">
                            <a:latin typeface="Cambria Math" panose="02040503050406030204" pitchFamily="18" charset="0"/>
                          </a:rPr>
                        </m:ctrlPr>
                      </m:sSubPr>
                      <m:e>
                        <m:r>
                          <a:rPr lang="tr-TR" i="1" smtClean="0">
                            <a:latin typeface="Cambria Math" panose="02040503050406030204" pitchFamily="18" charset="0"/>
                            <a:ea typeface="Cambria Math" panose="02040503050406030204" pitchFamily="18" charset="0"/>
                          </a:rPr>
                          <m:t>𝜎</m:t>
                        </m:r>
                      </m:e>
                      <m:sub>
                        <m:r>
                          <a:rPr lang="tr-TR" b="0" i="0" smtClean="0">
                            <a:latin typeface="Cambria Math" panose="02040503050406030204" pitchFamily="18" charset="0"/>
                            <a:ea typeface="Cambria Math" panose="02040503050406030204" pitchFamily="18" charset="0"/>
                          </a:rPr>
                          <m:t>ç</m:t>
                        </m:r>
                        <m:r>
                          <m:rPr>
                            <m:sty m:val="p"/>
                          </m:rPr>
                          <a:rPr lang="tr-TR" b="0" i="0" smtClean="0">
                            <a:latin typeface="Cambria Math" panose="02040503050406030204" pitchFamily="18" charset="0"/>
                          </a:rPr>
                          <m:t>em</m:t>
                        </m:r>
                      </m:sub>
                    </m:sSub>
                    <m:r>
                      <a:rPr lang="tr-TR" b="0" i="1" smtClean="0">
                        <a:latin typeface="Cambria Math" panose="02040503050406030204" pitchFamily="18" charset="0"/>
                      </a:rPr>
                      <m:t>=7</m:t>
                    </m:r>
                    <m:r>
                      <a:rPr lang="tr-TR" b="0" i="1" smtClean="0">
                        <a:latin typeface="Cambria Math" panose="02040503050406030204" pitchFamily="18" charset="0"/>
                      </a:rPr>
                      <m:t>𝑥</m:t>
                    </m:r>
                    <m:r>
                      <a:rPr lang="tr-TR" b="0" i="1" smtClean="0">
                        <a:latin typeface="Cambria Math" panose="02040503050406030204" pitchFamily="18" charset="0"/>
                      </a:rPr>
                      <m:t>103 </m:t>
                    </m:r>
                    <m:r>
                      <m:rPr>
                        <m:sty m:val="p"/>
                      </m:rPr>
                      <a:rPr lang="tr-TR" b="0" i="0" smtClean="0">
                        <a:latin typeface="Cambria Math" panose="02040503050406030204" pitchFamily="18" charset="0"/>
                      </a:rPr>
                      <m:t>N</m:t>
                    </m:r>
                    <m:r>
                      <a:rPr lang="tr-TR" b="0" i="0" smtClean="0">
                        <a:latin typeface="Cambria Math" panose="02040503050406030204" pitchFamily="18" charset="0"/>
                      </a:rPr>
                      <m:t>/</m:t>
                    </m:r>
                    <m:r>
                      <m:rPr>
                        <m:sty m:val="p"/>
                      </m:rPr>
                      <a:rPr lang="tr-TR" b="0" i="0" smtClean="0">
                        <a:latin typeface="Cambria Math" panose="02040503050406030204" pitchFamily="18" charset="0"/>
                      </a:rPr>
                      <m:t>cm</m:t>
                    </m:r>
                    <m:r>
                      <a:rPr lang="tr-TR" b="0" i="0" baseline="30000" smtClean="0">
                        <a:latin typeface="Cambria Math" panose="02040503050406030204" pitchFamily="18" charset="0"/>
                      </a:rPr>
                      <m:t>2</m:t>
                    </m:r>
                  </m:oMath>
                </a14:m>
                <a:r>
                  <a:rPr lang="tr-TR" dirty="0"/>
                  <a:t> , </a:t>
                </a:r>
                <a14:m>
                  <m:oMath xmlns:m="http://schemas.openxmlformats.org/officeDocument/2006/math">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𝜎</m:t>
                        </m:r>
                      </m:e>
                      <m:sub>
                        <m:r>
                          <m:rPr>
                            <m:sty m:val="p"/>
                          </m:rPr>
                          <a:rPr lang="tr-TR" b="0" i="0" smtClean="0">
                            <a:latin typeface="Cambria Math" panose="02040503050406030204" pitchFamily="18" charset="0"/>
                            <a:ea typeface="Cambria Math" panose="02040503050406030204" pitchFamily="18" charset="0"/>
                          </a:rPr>
                          <m:t>b</m:t>
                        </m:r>
                        <m:r>
                          <m:rPr>
                            <m:sty m:val="p"/>
                          </m:rPr>
                          <a:rPr lang="tr-TR">
                            <a:latin typeface="Cambria Math" panose="02040503050406030204" pitchFamily="18" charset="0"/>
                          </a:rPr>
                          <m:t>em</m:t>
                        </m:r>
                      </m:sub>
                    </m:sSub>
                    <m:r>
                      <a:rPr lang="tr-TR" i="1">
                        <a:latin typeface="Cambria Math" panose="02040503050406030204" pitchFamily="18" charset="0"/>
                      </a:rPr>
                      <m:t>=</m:t>
                    </m:r>
                    <m:r>
                      <a:rPr lang="tr-TR" b="0" i="1" smtClean="0">
                        <a:latin typeface="Cambria Math" panose="02040503050406030204" pitchFamily="18" charset="0"/>
                      </a:rPr>
                      <m:t>13</m:t>
                    </m:r>
                    <m:r>
                      <a:rPr lang="tr-TR" i="1">
                        <a:latin typeface="Cambria Math" panose="02040503050406030204" pitchFamily="18" charset="0"/>
                      </a:rPr>
                      <m:t>𝑥</m:t>
                    </m:r>
                    <m:r>
                      <a:rPr lang="tr-TR" i="1">
                        <a:latin typeface="Cambria Math" panose="02040503050406030204" pitchFamily="18" charset="0"/>
                      </a:rPr>
                      <m:t>103 </m:t>
                    </m:r>
                    <m:r>
                      <m:rPr>
                        <m:sty m:val="p"/>
                      </m:rPr>
                      <a:rPr lang="tr-TR">
                        <a:latin typeface="Cambria Math" panose="02040503050406030204" pitchFamily="18" charset="0"/>
                      </a:rPr>
                      <m:t>N</m:t>
                    </m:r>
                    <m:r>
                      <a:rPr lang="tr-TR">
                        <a:latin typeface="Cambria Math" panose="02040503050406030204" pitchFamily="18" charset="0"/>
                      </a:rPr>
                      <m:t>/</m:t>
                    </m:r>
                    <m:r>
                      <m:rPr>
                        <m:sty m:val="p"/>
                      </m:rPr>
                      <a:rPr lang="tr-TR" b="0" i="0" smtClean="0">
                        <a:latin typeface="Cambria Math" panose="02040503050406030204" pitchFamily="18" charset="0"/>
                      </a:rPr>
                      <m:t>c</m:t>
                    </m:r>
                    <m:r>
                      <m:rPr>
                        <m:sty m:val="p"/>
                      </m:rPr>
                      <a:rPr lang="tr-TR">
                        <a:latin typeface="Cambria Math" panose="02040503050406030204" pitchFamily="18" charset="0"/>
                      </a:rPr>
                      <m:t>m</m:t>
                    </m:r>
                    <m:r>
                      <a:rPr lang="tr-TR" baseline="30000">
                        <a:latin typeface="Cambria Math" panose="02040503050406030204" pitchFamily="18" charset="0"/>
                      </a:rPr>
                      <m:t>2</m:t>
                    </m:r>
                  </m:oMath>
                </a14:m>
                <a:r>
                  <a:rPr lang="tr-TR" dirty="0"/>
                  <a:t> ve </a:t>
                </a:r>
                <a14:m>
                  <m:oMath xmlns:m="http://schemas.openxmlformats.org/officeDocument/2006/math">
                    <m:sSub>
                      <m:sSubPr>
                        <m:ctrlPr>
                          <a:rPr lang="tr-TR" i="1">
                            <a:latin typeface="Cambria Math" panose="02040503050406030204" pitchFamily="18" charset="0"/>
                          </a:rPr>
                        </m:ctrlPr>
                      </m:sSubPr>
                      <m:e>
                        <m:r>
                          <a:rPr lang="tr-TR" i="1" smtClean="0">
                            <a:latin typeface="Cambria Math" panose="02040503050406030204" pitchFamily="18" charset="0"/>
                            <a:ea typeface="Cambria Math" panose="02040503050406030204" pitchFamily="18" charset="0"/>
                          </a:rPr>
                          <m:t>𝜏</m:t>
                        </m:r>
                      </m:e>
                      <m:sub>
                        <m:r>
                          <m:rPr>
                            <m:sty m:val="p"/>
                          </m:rPr>
                          <a:rPr lang="tr-TR">
                            <a:latin typeface="Cambria Math" panose="02040503050406030204" pitchFamily="18" charset="0"/>
                          </a:rPr>
                          <m:t>em</m:t>
                        </m:r>
                      </m:sub>
                    </m:sSub>
                    <m:r>
                      <a:rPr lang="tr-TR" i="1">
                        <a:latin typeface="Cambria Math" panose="02040503050406030204" pitchFamily="18" charset="0"/>
                      </a:rPr>
                      <m:t>=</m:t>
                    </m:r>
                    <m:r>
                      <a:rPr lang="tr-TR" b="0" i="1" smtClean="0">
                        <a:latin typeface="Cambria Math" panose="02040503050406030204" pitchFamily="18" charset="0"/>
                      </a:rPr>
                      <m:t>6</m:t>
                    </m:r>
                    <m:r>
                      <a:rPr lang="tr-TR" i="1">
                        <a:latin typeface="Cambria Math" panose="02040503050406030204" pitchFamily="18" charset="0"/>
                      </a:rPr>
                      <m:t>𝑥</m:t>
                    </m:r>
                    <m:r>
                      <a:rPr lang="tr-TR" i="1">
                        <a:latin typeface="Cambria Math" panose="02040503050406030204" pitchFamily="18" charset="0"/>
                      </a:rPr>
                      <m:t>103 </m:t>
                    </m:r>
                    <m:r>
                      <m:rPr>
                        <m:sty m:val="p"/>
                      </m:rPr>
                      <a:rPr lang="tr-TR">
                        <a:latin typeface="Cambria Math" panose="02040503050406030204" pitchFamily="18" charset="0"/>
                      </a:rPr>
                      <m:t>N</m:t>
                    </m:r>
                    <m:r>
                      <a:rPr lang="tr-TR">
                        <a:latin typeface="Cambria Math" panose="02040503050406030204" pitchFamily="18" charset="0"/>
                      </a:rPr>
                      <m:t>/</m:t>
                    </m:r>
                    <m:r>
                      <m:rPr>
                        <m:sty m:val="p"/>
                      </m:rPr>
                      <a:rPr lang="tr-TR" b="0" i="0" smtClean="0">
                        <a:latin typeface="Cambria Math" panose="02040503050406030204" pitchFamily="18" charset="0"/>
                      </a:rPr>
                      <m:t>c</m:t>
                    </m:r>
                    <m:r>
                      <m:rPr>
                        <m:sty m:val="p"/>
                      </m:rPr>
                      <a:rPr lang="tr-TR">
                        <a:latin typeface="Cambria Math" panose="02040503050406030204" pitchFamily="18" charset="0"/>
                      </a:rPr>
                      <m:t>m</m:t>
                    </m:r>
                    <m:r>
                      <a:rPr lang="tr-TR" baseline="30000">
                        <a:latin typeface="Cambria Math" panose="02040503050406030204" pitchFamily="18" charset="0"/>
                      </a:rPr>
                      <m:t>2</m:t>
                    </m:r>
                  </m:oMath>
                </a14:m>
                <a:r>
                  <a:rPr lang="tr-TR" dirty="0"/>
                  <a:t> olduğu biliniyor. Kirişin geometrik özellikleri </a:t>
                </a:r>
                <a:r>
                  <a:rPr lang="tr-TR" dirty="0" err="1"/>
                  <a:t>y</a:t>
                </a:r>
                <a:r>
                  <a:rPr lang="tr-TR" baseline="-25000" dirty="0" err="1"/>
                  <a:t>g</a:t>
                </a:r>
                <a:r>
                  <a:rPr lang="tr-TR" dirty="0"/>
                  <a:t>=3 cm ve </a:t>
                </a:r>
                <a:r>
                  <a:rPr lang="tr-TR" dirty="0" err="1"/>
                  <a:t>I</a:t>
                </a:r>
                <a:r>
                  <a:rPr lang="tr-TR" baseline="-25000" dirty="0" err="1"/>
                  <a:t>x</a:t>
                </a:r>
                <a:r>
                  <a:rPr lang="tr-TR" dirty="0"/>
                  <a:t>=78.75 cm</a:t>
                </a:r>
                <a:r>
                  <a:rPr lang="tr-TR" baseline="30000" dirty="0"/>
                  <a:t>4 </a:t>
                </a:r>
                <a:r>
                  <a:rPr lang="tr-TR" dirty="0"/>
                  <a:t>olduğuna göre bu sisteme uygulanabilecek maksimum q yayılı kuvvetinin şiddeti ne olmalıdır. </a:t>
                </a:r>
              </a:p>
            </p:txBody>
          </p:sp>
        </mc:Choice>
        <mc:Fallback xmlns="">
          <p:sp>
            <p:nvSpPr>
              <p:cNvPr id="4" name="TextBox 3">
                <a:extLst>
                  <a:ext uri="{FF2B5EF4-FFF2-40B4-BE49-F238E27FC236}">
                    <a16:creationId xmlns:a16="http://schemas.microsoft.com/office/drawing/2014/main" id="{A48CFF63-9128-2D91-A922-22278045E24E}"/>
                  </a:ext>
                </a:extLst>
              </p:cNvPr>
              <p:cNvSpPr txBox="1">
                <a:spLocks noRot="1" noChangeAspect="1" noMove="1" noResize="1" noEditPoints="1" noAdjustHandles="1" noChangeArrowheads="1" noChangeShapeType="1" noTextEdit="1"/>
              </p:cNvSpPr>
              <p:nvPr/>
            </p:nvSpPr>
            <p:spPr>
              <a:xfrm>
                <a:off x="3989982" y="967127"/>
                <a:ext cx="7949757" cy="1225144"/>
              </a:xfrm>
              <a:prstGeom prst="rect">
                <a:avLst/>
              </a:prstGeom>
              <a:blipFill>
                <a:blip r:embed="rId2"/>
                <a:stretch>
                  <a:fillRect l="-690" t="-2985" r="-613" b="-6965"/>
                </a:stretch>
              </a:blipFill>
            </p:spPr>
            <p:txBody>
              <a:bodyPr/>
              <a:lstStyle/>
              <a:p>
                <a:r>
                  <a:rPr lang="en-GB">
                    <a:noFill/>
                  </a:rPr>
                  <a:t> </a:t>
                </a:r>
              </a:p>
            </p:txBody>
          </p:sp>
        </mc:Fallback>
      </mc:AlternateContent>
      <p:pic>
        <p:nvPicPr>
          <p:cNvPr id="7" name="Picture 6">
            <a:extLst>
              <a:ext uri="{FF2B5EF4-FFF2-40B4-BE49-F238E27FC236}">
                <a16:creationId xmlns:a16="http://schemas.microsoft.com/office/drawing/2014/main" id="{923CB4A1-F32A-7D52-1ED2-757A6ECFCFEE}"/>
              </a:ext>
            </a:extLst>
          </p:cNvPr>
          <p:cNvPicPr>
            <a:picLocks noChangeAspect="1"/>
          </p:cNvPicPr>
          <p:nvPr/>
        </p:nvPicPr>
        <p:blipFill>
          <a:blip r:embed="rId3"/>
          <a:stretch>
            <a:fillRect/>
          </a:stretch>
        </p:blipFill>
        <p:spPr>
          <a:xfrm>
            <a:off x="994456" y="821849"/>
            <a:ext cx="2741582" cy="2578608"/>
          </a:xfrm>
          <a:prstGeom prst="rect">
            <a:avLst/>
          </a:prstGeom>
          <a:ln>
            <a:solidFill>
              <a:schemeClr val="tx1"/>
            </a:solidFill>
          </a:ln>
        </p:spPr>
      </p:pic>
      <p:pic>
        <p:nvPicPr>
          <p:cNvPr id="8" name="Picture 7">
            <a:extLst>
              <a:ext uri="{FF2B5EF4-FFF2-40B4-BE49-F238E27FC236}">
                <a16:creationId xmlns:a16="http://schemas.microsoft.com/office/drawing/2014/main" id="{E6F74A29-6F99-D7AA-50DD-F0294D16825B}"/>
              </a:ext>
            </a:extLst>
          </p:cNvPr>
          <p:cNvPicPr>
            <a:picLocks noChangeAspect="1"/>
          </p:cNvPicPr>
          <p:nvPr/>
        </p:nvPicPr>
        <p:blipFill rotWithShape="1">
          <a:blip r:embed="rId4"/>
          <a:srcRect t="42400" b="36533"/>
          <a:stretch/>
        </p:blipFill>
        <p:spPr>
          <a:xfrm>
            <a:off x="71613" y="3511296"/>
            <a:ext cx="4704701" cy="1762855"/>
          </a:xfrm>
          <a:prstGeom prst="rect">
            <a:avLst/>
          </a:prstGeom>
          <a:ln>
            <a:solidFill>
              <a:schemeClr val="tx1"/>
            </a:solidFill>
          </a:ln>
        </p:spPr>
      </p:pic>
    </p:spTree>
    <p:extLst>
      <p:ext uri="{BB962C8B-B14F-4D97-AF65-F5344CB8AC3E}">
        <p14:creationId xmlns:p14="http://schemas.microsoft.com/office/powerpoint/2010/main" val="31497238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993326-44FC-D53E-261D-9F6961120A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0C79A7-636C-55B7-6FB9-E26D9429A986}"/>
              </a:ext>
            </a:extLst>
          </p:cNvPr>
          <p:cNvSpPr>
            <a:spLocks noGrp="1"/>
          </p:cNvSpPr>
          <p:nvPr>
            <p:ph type="title"/>
          </p:nvPr>
        </p:nvSpPr>
        <p:spPr>
          <a:xfrm>
            <a:off x="0" y="1"/>
            <a:ext cx="6491335" cy="632433"/>
          </a:xfrm>
        </p:spPr>
        <p:txBody>
          <a:bodyPr>
            <a:normAutofit fontScale="90000"/>
          </a:bodyPr>
          <a:lstStyle/>
          <a:p>
            <a:r>
              <a:rPr lang="tr-TR" sz="2000" u="sng" dirty="0">
                <a:solidFill>
                  <a:schemeClr val="bg2">
                    <a:lumMod val="50000"/>
                  </a:schemeClr>
                </a:solidFill>
              </a:rPr>
              <a:t>KAYNAKLAR</a:t>
            </a:r>
          </a:p>
        </p:txBody>
      </p:sp>
      <p:sp>
        <p:nvSpPr>
          <p:cNvPr id="14" name="TextBox 13">
            <a:extLst>
              <a:ext uri="{FF2B5EF4-FFF2-40B4-BE49-F238E27FC236}">
                <a16:creationId xmlns:a16="http://schemas.microsoft.com/office/drawing/2014/main" id="{F5928182-F369-0717-45A5-78DF0760E832}"/>
              </a:ext>
            </a:extLst>
          </p:cNvPr>
          <p:cNvSpPr txBox="1"/>
          <p:nvPr/>
        </p:nvSpPr>
        <p:spPr>
          <a:xfrm>
            <a:off x="135507" y="875381"/>
            <a:ext cx="11689547" cy="2308324"/>
          </a:xfrm>
          <a:prstGeom prst="rect">
            <a:avLst/>
          </a:prstGeom>
          <a:noFill/>
        </p:spPr>
        <p:txBody>
          <a:bodyPr wrap="square">
            <a:spAutoFit/>
          </a:bodyPr>
          <a:lstStyle/>
          <a:p>
            <a:pPr marL="285750" indent="-285750" algn="just">
              <a:buFont typeface="Arial" panose="020B0604020202020204" pitchFamily="34" charset="0"/>
              <a:buChar char="•"/>
            </a:pPr>
            <a:r>
              <a:rPr lang="tr-TR" dirty="0" err="1"/>
              <a:t>Beer</a:t>
            </a:r>
            <a:r>
              <a:rPr lang="tr-TR" dirty="0"/>
              <a:t>, F. P., </a:t>
            </a:r>
            <a:r>
              <a:rPr lang="tr-TR" dirty="0" err="1"/>
              <a:t>DeWolf</a:t>
            </a:r>
            <a:r>
              <a:rPr lang="tr-TR" dirty="0"/>
              <a:t>, J. T., </a:t>
            </a:r>
            <a:r>
              <a:rPr lang="tr-TR" dirty="0" err="1"/>
              <a:t>Mazurek</a:t>
            </a:r>
            <a:r>
              <a:rPr lang="tr-TR" dirty="0"/>
              <a:t> D.F., Johnston R.E. </a:t>
            </a:r>
            <a:r>
              <a:rPr lang="tr-TR" dirty="0" err="1"/>
              <a:t>Jr</a:t>
            </a:r>
            <a:r>
              <a:rPr lang="tr-TR" dirty="0"/>
              <a:t>., 2012, </a:t>
            </a:r>
            <a:r>
              <a:rPr lang="tr-TR" dirty="0" err="1"/>
              <a:t>Mechanics</a:t>
            </a:r>
            <a:r>
              <a:rPr lang="tr-TR" dirty="0"/>
              <a:t> of </a:t>
            </a:r>
            <a:r>
              <a:rPr lang="tr-TR" dirty="0" err="1"/>
              <a:t>Materials</a:t>
            </a:r>
            <a:r>
              <a:rPr lang="tr-TR" dirty="0"/>
              <a:t>, </a:t>
            </a:r>
            <a:r>
              <a:rPr lang="tr-TR" dirty="0" err="1"/>
              <a:t>Sixth</a:t>
            </a:r>
            <a:r>
              <a:rPr lang="tr-TR" dirty="0"/>
              <a:t> Edition, McGraw-Hill </a:t>
            </a:r>
            <a:r>
              <a:rPr lang="tr-TR" dirty="0" err="1"/>
              <a:t>Companies</a:t>
            </a:r>
            <a:endParaRPr lang="tr-TR" dirty="0"/>
          </a:p>
          <a:p>
            <a:pPr marL="285750" indent="-285750" algn="just">
              <a:buFont typeface="Arial" panose="020B0604020202020204" pitchFamily="34" charset="0"/>
              <a:buChar char="•"/>
            </a:pPr>
            <a:r>
              <a:rPr lang="tr-TR" dirty="0" err="1"/>
              <a:t>Hibbeler</a:t>
            </a:r>
            <a:r>
              <a:rPr lang="tr-TR" dirty="0"/>
              <a:t>, R. C. 2009, </a:t>
            </a:r>
            <a:r>
              <a:rPr lang="tr-TR" dirty="0" err="1"/>
              <a:t>Mechanics</a:t>
            </a:r>
            <a:r>
              <a:rPr lang="tr-TR" dirty="0"/>
              <a:t> of </a:t>
            </a:r>
            <a:r>
              <a:rPr lang="tr-TR" dirty="0" err="1"/>
              <a:t>Materials</a:t>
            </a:r>
            <a:r>
              <a:rPr lang="tr-TR" dirty="0"/>
              <a:t>, </a:t>
            </a:r>
            <a:r>
              <a:rPr lang="tr-TR" dirty="0" err="1"/>
              <a:t>Seventh</a:t>
            </a:r>
            <a:r>
              <a:rPr lang="tr-TR" dirty="0"/>
              <a:t> Edition.</a:t>
            </a:r>
          </a:p>
          <a:p>
            <a:pPr marL="285750" indent="-285750" algn="just">
              <a:buFont typeface="Arial" panose="020B0604020202020204" pitchFamily="34" charset="0"/>
              <a:buChar char="•"/>
            </a:pPr>
            <a:r>
              <a:rPr lang="tr-TR" dirty="0" err="1"/>
              <a:t>Hibbeler</a:t>
            </a:r>
            <a:r>
              <a:rPr lang="tr-TR" dirty="0"/>
              <a:t>, R. C. 2016, </a:t>
            </a:r>
            <a:r>
              <a:rPr lang="tr-TR" dirty="0" err="1"/>
              <a:t>Engineering</a:t>
            </a:r>
            <a:r>
              <a:rPr lang="tr-TR" dirty="0"/>
              <a:t> </a:t>
            </a:r>
            <a:r>
              <a:rPr lang="tr-TR" dirty="0" err="1"/>
              <a:t>Mechanics</a:t>
            </a:r>
            <a:r>
              <a:rPr lang="tr-TR" dirty="0"/>
              <a:t>, </a:t>
            </a:r>
            <a:r>
              <a:rPr lang="tr-TR" dirty="0" err="1"/>
              <a:t>Fourteenth</a:t>
            </a:r>
            <a:r>
              <a:rPr lang="tr-TR" dirty="0"/>
              <a:t> Edition.</a:t>
            </a:r>
          </a:p>
          <a:p>
            <a:pPr marL="285750" indent="-285750" algn="just">
              <a:buFont typeface="Arial" panose="020B0604020202020204" pitchFamily="34" charset="0"/>
              <a:buChar char="•"/>
            </a:pPr>
            <a:r>
              <a:rPr lang="tr-TR" dirty="0" err="1"/>
              <a:t>Omurtag</a:t>
            </a:r>
            <a:r>
              <a:rPr lang="tr-TR" dirty="0"/>
              <a:t>, M. H. 2005; Mukavemet II, Birsen Yayınevi, İstanbul</a:t>
            </a:r>
          </a:p>
          <a:p>
            <a:pPr marL="285750" indent="-285750" algn="just">
              <a:buFont typeface="Arial" panose="020B0604020202020204" pitchFamily="34" charset="0"/>
              <a:buChar char="•"/>
            </a:pPr>
            <a:r>
              <a:rPr lang="tr-TR" dirty="0" err="1"/>
              <a:t>Omurtag</a:t>
            </a:r>
            <a:r>
              <a:rPr lang="tr-TR" dirty="0"/>
              <a:t>, M. H. 2011; Mukavemet, 3. Baskı, Birsen Yayınevi, İstanbul</a:t>
            </a:r>
          </a:p>
          <a:p>
            <a:pPr marL="285750" indent="-285750" algn="just">
              <a:buFont typeface="Arial" panose="020B0604020202020204" pitchFamily="34" charset="0"/>
              <a:buChar char="•"/>
            </a:pPr>
            <a:r>
              <a:rPr lang="tr-TR" dirty="0"/>
              <a:t>Bakioğlu, M. 2009; Cisimlerin Mukavemeti Cilt 2, Beta Basım Yayım Dağıtım A. Ş.,</a:t>
            </a:r>
            <a:r>
              <a:rPr lang="tr-TR" dirty="0" err="1"/>
              <a:t>Çağaloğlu</a:t>
            </a:r>
            <a:r>
              <a:rPr lang="tr-TR" dirty="0"/>
              <a:t>-İstanbul.</a:t>
            </a:r>
          </a:p>
          <a:p>
            <a:pPr marL="285750" indent="-285750" algn="just">
              <a:buFont typeface="Arial" panose="020B0604020202020204" pitchFamily="34" charset="0"/>
              <a:buChar char="•"/>
            </a:pPr>
            <a:r>
              <a:rPr lang="tr-TR" dirty="0"/>
              <a:t>Zor M., Mukavemet Ders Notları, Dokuz Eylül Üniversitesi, Makine Mühendisliği Bölümü</a:t>
            </a:r>
          </a:p>
          <a:p>
            <a:pPr marL="285750" indent="-285750" algn="just">
              <a:buFont typeface="Arial" panose="020B0604020202020204" pitchFamily="34" charset="0"/>
              <a:buChar char="•"/>
            </a:pPr>
            <a:r>
              <a:rPr lang="tr-TR" dirty="0" err="1"/>
              <a:t>Alchalabi</a:t>
            </a:r>
            <a:r>
              <a:rPr lang="tr-TR" dirty="0"/>
              <a:t> N., </a:t>
            </a:r>
            <a:r>
              <a:rPr lang="tr-TR" dirty="0" err="1"/>
              <a:t>Lecture</a:t>
            </a:r>
            <a:r>
              <a:rPr lang="tr-TR" dirty="0"/>
              <a:t> </a:t>
            </a:r>
            <a:r>
              <a:rPr lang="tr-TR" dirty="0" err="1"/>
              <a:t>Notes</a:t>
            </a:r>
            <a:r>
              <a:rPr lang="tr-TR" dirty="0"/>
              <a:t>, </a:t>
            </a:r>
            <a:r>
              <a:rPr lang="tr-TR" dirty="0" err="1"/>
              <a:t>Strength</a:t>
            </a:r>
            <a:r>
              <a:rPr lang="tr-TR" dirty="0"/>
              <a:t> of </a:t>
            </a:r>
            <a:r>
              <a:rPr lang="tr-TR" dirty="0" err="1"/>
              <a:t>Materials</a:t>
            </a:r>
            <a:endParaRPr lang="tr-TR" dirty="0"/>
          </a:p>
        </p:txBody>
      </p:sp>
      <p:sp>
        <p:nvSpPr>
          <p:cNvPr id="4" name="Slide Number Placeholder 3">
            <a:extLst>
              <a:ext uri="{FF2B5EF4-FFF2-40B4-BE49-F238E27FC236}">
                <a16:creationId xmlns:a16="http://schemas.microsoft.com/office/drawing/2014/main" id="{457A6CDB-8234-5CD8-3164-E98478FFFB17}"/>
              </a:ext>
            </a:extLst>
          </p:cNvPr>
          <p:cNvSpPr>
            <a:spLocks noGrp="1"/>
          </p:cNvSpPr>
          <p:nvPr>
            <p:ph type="sldNum" sz="quarter" idx="12"/>
          </p:nvPr>
        </p:nvSpPr>
        <p:spPr>
          <a:xfrm>
            <a:off x="11825055" y="6492240"/>
            <a:ext cx="365760" cy="365760"/>
          </a:xfrm>
        </p:spPr>
        <p:txBody>
          <a:bodyPr/>
          <a:lstStyle/>
          <a:p>
            <a:pPr algn="l"/>
            <a:fld id="{FAEF9944-A4F6-4C59-AEBD-678D6480B8EA}" type="slidenum">
              <a:rPr lang="en-US" smtClean="0"/>
              <a:pPr algn="l"/>
              <a:t>2</a:t>
            </a:fld>
            <a:endParaRPr lang="en-US" dirty="0"/>
          </a:p>
        </p:txBody>
      </p:sp>
      <p:sp>
        <p:nvSpPr>
          <p:cNvPr id="3" name="TextBox 4">
            <a:extLst>
              <a:ext uri="{FF2B5EF4-FFF2-40B4-BE49-F238E27FC236}">
                <a16:creationId xmlns:a16="http://schemas.microsoft.com/office/drawing/2014/main" id="{09F85A8D-0D55-DABC-103D-68875FE09DFC}"/>
              </a:ext>
            </a:extLst>
          </p:cNvPr>
          <p:cNvSpPr txBox="1"/>
          <p:nvPr/>
        </p:nvSpPr>
        <p:spPr>
          <a:xfrm>
            <a:off x="251226" y="4043627"/>
            <a:ext cx="11689547" cy="1938992"/>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b="1" u="sng" dirty="0" err="1">
                <a:solidFill>
                  <a:srgbClr val="C00000"/>
                </a:solidFill>
              </a:rPr>
              <a:t>Uyarı</a:t>
            </a:r>
            <a:r>
              <a:rPr lang="en-GB" b="1" u="sng" dirty="0">
                <a:solidFill>
                  <a:srgbClr val="C00000"/>
                </a:solidFill>
              </a:rPr>
              <a:t>:</a:t>
            </a:r>
            <a:endParaRPr lang="tr-TR" b="1" u="sng" dirty="0">
              <a:solidFill>
                <a:srgbClr val="C00000"/>
              </a:solidFill>
            </a:endParaRPr>
          </a:p>
          <a:p>
            <a:br>
              <a:rPr lang="en-GB" dirty="0"/>
            </a:br>
            <a:r>
              <a:rPr lang="en-GB" sz="1200" dirty="0"/>
              <a:t>Bu </a:t>
            </a:r>
            <a:r>
              <a:rPr lang="en-GB" sz="1200" dirty="0" err="1"/>
              <a:t>ders</a:t>
            </a:r>
            <a:r>
              <a:rPr lang="en-GB" sz="1200" dirty="0"/>
              <a:t> </a:t>
            </a:r>
            <a:r>
              <a:rPr lang="en-GB" sz="1200" dirty="0" err="1"/>
              <a:t>notu</a:t>
            </a:r>
            <a:r>
              <a:rPr lang="en-GB" sz="1200" dirty="0"/>
              <a:t>; </a:t>
            </a:r>
            <a:r>
              <a:rPr lang="en-GB" sz="1200" dirty="0" err="1"/>
              <a:t>figürler</a:t>
            </a:r>
            <a:r>
              <a:rPr lang="en-GB" sz="1200" dirty="0"/>
              <a:t>, </a:t>
            </a:r>
            <a:r>
              <a:rPr lang="en-GB" sz="1200" dirty="0" err="1"/>
              <a:t>örnek</a:t>
            </a:r>
            <a:r>
              <a:rPr lang="en-GB" sz="1200" dirty="0"/>
              <a:t> </a:t>
            </a:r>
            <a:r>
              <a:rPr lang="en-GB" sz="1200" dirty="0" err="1"/>
              <a:t>problemler</a:t>
            </a:r>
            <a:r>
              <a:rPr lang="en-GB" sz="1200" dirty="0"/>
              <a:t> </a:t>
            </a:r>
            <a:r>
              <a:rPr lang="en-GB" sz="1200" dirty="0" err="1"/>
              <a:t>ve</a:t>
            </a:r>
            <a:r>
              <a:rPr lang="en-GB" sz="1200" dirty="0"/>
              <a:t> </a:t>
            </a:r>
            <a:r>
              <a:rPr lang="en-GB" sz="1200" dirty="0" err="1"/>
              <a:t>açıklamalar</a:t>
            </a:r>
            <a:r>
              <a:rPr lang="en-GB" sz="1200" dirty="0"/>
              <a:t> </a:t>
            </a:r>
            <a:r>
              <a:rPr lang="en-GB" sz="1200" dirty="0" err="1"/>
              <a:t>bakımından</a:t>
            </a:r>
            <a:r>
              <a:rPr lang="en-GB" sz="1200" dirty="0"/>
              <a:t> </a:t>
            </a:r>
            <a:r>
              <a:rPr lang="en-GB" sz="1200" dirty="0" err="1"/>
              <a:t>ağırlıklı</a:t>
            </a:r>
            <a:r>
              <a:rPr lang="en-GB" sz="1200" dirty="0"/>
              <a:t> </a:t>
            </a:r>
            <a:r>
              <a:rPr lang="en-GB" sz="1200" dirty="0" err="1"/>
              <a:t>olarak</a:t>
            </a:r>
            <a:r>
              <a:rPr lang="en-GB" sz="1200" dirty="0"/>
              <a:t> </a:t>
            </a:r>
            <a:r>
              <a:rPr lang="en-GB" sz="1200" dirty="0" err="1"/>
              <a:t>aşağıdaki</a:t>
            </a:r>
            <a:r>
              <a:rPr lang="en-GB" sz="1200" dirty="0"/>
              <a:t> </a:t>
            </a:r>
            <a:r>
              <a:rPr lang="en-GB" sz="1200" dirty="0" err="1"/>
              <a:t>temel</a:t>
            </a:r>
            <a:r>
              <a:rPr lang="en-GB" sz="1200" dirty="0"/>
              <a:t> </a:t>
            </a:r>
            <a:r>
              <a:rPr lang="en-GB" sz="1200" dirty="0" err="1"/>
              <a:t>kaynaklardan</a:t>
            </a:r>
            <a:r>
              <a:rPr lang="en-GB" sz="1200" dirty="0"/>
              <a:t> </a:t>
            </a:r>
            <a:r>
              <a:rPr lang="en-GB" sz="1200" dirty="0" err="1"/>
              <a:t>derlenmiştir</a:t>
            </a:r>
            <a:r>
              <a:rPr lang="en-GB" sz="1200" dirty="0"/>
              <a:t>:</a:t>
            </a:r>
            <a:endParaRPr lang="tr-TR" sz="1200" dirty="0"/>
          </a:p>
          <a:p>
            <a:endParaRPr lang="en-GB" sz="1200" dirty="0"/>
          </a:p>
          <a:p>
            <a:r>
              <a:rPr lang="en-GB" sz="1200" dirty="0"/>
              <a:t>Beer, F. P., DeWolf, J. T., Mazurek, D. F., Johnston, R. E. Jr. (2012), </a:t>
            </a:r>
            <a:r>
              <a:rPr lang="en-GB" sz="1200" i="1" dirty="0"/>
              <a:t>Mechanics of Materials</a:t>
            </a:r>
            <a:r>
              <a:rPr lang="en-GB" sz="1200" dirty="0"/>
              <a:t>, Sixth Edition, McGraw-Hill.</a:t>
            </a:r>
          </a:p>
          <a:p>
            <a:r>
              <a:rPr lang="en-GB" sz="1200" dirty="0"/>
              <a:t>Hibbeler, R. C. (2016), </a:t>
            </a:r>
            <a:r>
              <a:rPr lang="en-GB" sz="1200" i="1" dirty="0"/>
              <a:t>Engineering Mechanics</a:t>
            </a:r>
            <a:r>
              <a:rPr lang="en-GB" sz="1200" dirty="0"/>
              <a:t>, Fourteenth Edition.</a:t>
            </a:r>
          </a:p>
          <a:p>
            <a:r>
              <a:rPr lang="en-GB" sz="1200" dirty="0" err="1"/>
              <a:t>Omurtag</a:t>
            </a:r>
            <a:r>
              <a:rPr lang="en-GB" sz="1200" dirty="0"/>
              <a:t>, M. H. (2011), </a:t>
            </a:r>
            <a:r>
              <a:rPr lang="en-GB" sz="1200" i="1" dirty="0" err="1"/>
              <a:t>Mukavemet</a:t>
            </a:r>
            <a:r>
              <a:rPr lang="en-GB" sz="1200" dirty="0"/>
              <a:t>, 3. </a:t>
            </a:r>
            <a:r>
              <a:rPr lang="en-GB" sz="1200" dirty="0" err="1"/>
              <a:t>Baskı</a:t>
            </a:r>
            <a:r>
              <a:rPr lang="en-GB" sz="1200" dirty="0"/>
              <a:t>, Birsen Yayınevi, İstanbul.</a:t>
            </a:r>
            <a:endParaRPr lang="tr-TR" sz="1200" dirty="0"/>
          </a:p>
          <a:p>
            <a:endParaRPr lang="en-GB" sz="1200" dirty="0"/>
          </a:p>
          <a:p>
            <a:r>
              <a:rPr lang="en-GB" sz="1200" dirty="0" err="1"/>
              <a:t>Tüm</a:t>
            </a:r>
            <a:r>
              <a:rPr lang="en-GB" sz="1200" dirty="0"/>
              <a:t> </a:t>
            </a:r>
            <a:r>
              <a:rPr lang="en-GB" sz="1200" dirty="0" err="1"/>
              <a:t>içerikler</a:t>
            </a:r>
            <a:r>
              <a:rPr lang="en-GB" sz="1200" dirty="0"/>
              <a:t> </a:t>
            </a:r>
            <a:r>
              <a:rPr lang="en-GB" sz="1200" dirty="0" err="1"/>
              <a:t>yalnızca</a:t>
            </a:r>
            <a:r>
              <a:rPr lang="en-GB" sz="1200" dirty="0"/>
              <a:t> </a:t>
            </a:r>
            <a:r>
              <a:rPr lang="en-GB" sz="1200" dirty="0" err="1"/>
              <a:t>eğitim</a:t>
            </a:r>
            <a:r>
              <a:rPr lang="en-GB" sz="1200" dirty="0"/>
              <a:t> </a:t>
            </a:r>
            <a:r>
              <a:rPr lang="en-GB" sz="1200" dirty="0" err="1"/>
              <a:t>ve</a:t>
            </a:r>
            <a:r>
              <a:rPr lang="en-GB" sz="1200" dirty="0"/>
              <a:t> </a:t>
            </a:r>
            <a:r>
              <a:rPr lang="en-GB" sz="1200" dirty="0" err="1"/>
              <a:t>öğretim</a:t>
            </a:r>
            <a:r>
              <a:rPr lang="en-GB" sz="1200" dirty="0"/>
              <a:t> </a:t>
            </a:r>
            <a:r>
              <a:rPr lang="en-GB" sz="1200" dirty="0" err="1"/>
              <a:t>amaçlı</a:t>
            </a:r>
            <a:r>
              <a:rPr lang="en-GB" sz="1200" dirty="0"/>
              <a:t> </a:t>
            </a:r>
            <a:r>
              <a:rPr lang="en-GB" sz="1200" dirty="0" err="1"/>
              <a:t>kullanılmakta</a:t>
            </a:r>
            <a:r>
              <a:rPr lang="en-GB" sz="1200" dirty="0"/>
              <a:t> </a:t>
            </a:r>
            <a:r>
              <a:rPr lang="en-GB" sz="1200" dirty="0" err="1"/>
              <a:t>olup</a:t>
            </a:r>
            <a:r>
              <a:rPr lang="en-GB" sz="1200" dirty="0"/>
              <a:t>, </a:t>
            </a:r>
            <a:r>
              <a:rPr lang="en-GB" sz="1200" dirty="0" err="1"/>
              <a:t>ilgili</a:t>
            </a:r>
            <a:r>
              <a:rPr lang="en-GB" sz="1200" dirty="0"/>
              <a:t> </a:t>
            </a:r>
            <a:r>
              <a:rPr lang="en-GB" sz="1200" dirty="0" err="1"/>
              <a:t>telif</a:t>
            </a:r>
            <a:r>
              <a:rPr lang="en-GB" sz="1200" dirty="0"/>
              <a:t> </a:t>
            </a:r>
            <a:r>
              <a:rPr lang="en-GB" sz="1200" dirty="0" err="1"/>
              <a:t>hakları</a:t>
            </a:r>
            <a:r>
              <a:rPr lang="en-GB" sz="1200" dirty="0"/>
              <a:t> </a:t>
            </a:r>
            <a:r>
              <a:rPr lang="en-GB" sz="1200" dirty="0" err="1"/>
              <a:t>kaynak</a:t>
            </a:r>
            <a:r>
              <a:rPr lang="en-GB" sz="1200" dirty="0"/>
              <a:t> </a:t>
            </a:r>
            <a:r>
              <a:rPr lang="en-GB" sz="1200" dirty="0" err="1"/>
              <a:t>sahiplerine</a:t>
            </a:r>
            <a:r>
              <a:rPr lang="en-GB" sz="1200" dirty="0"/>
              <a:t> </a:t>
            </a:r>
            <a:r>
              <a:rPr lang="en-GB" sz="1200" dirty="0" err="1"/>
              <a:t>aittir</a:t>
            </a:r>
            <a:r>
              <a:rPr lang="en-GB" sz="1200" dirty="0"/>
              <a:t>. </a:t>
            </a:r>
          </a:p>
        </p:txBody>
      </p:sp>
    </p:spTree>
    <p:extLst>
      <p:ext uri="{BB962C8B-B14F-4D97-AF65-F5344CB8AC3E}">
        <p14:creationId xmlns:p14="http://schemas.microsoft.com/office/powerpoint/2010/main" val="48209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3</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dirty="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4500282"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Kesmeli Eğilme</a:t>
            </a:r>
            <a:endParaRPr lang="en-US" sz="4400" dirty="0">
              <a:solidFill>
                <a:schemeClr val="tx2"/>
              </a:solidFill>
              <a:latin typeface="+mj-lt"/>
              <a:ea typeface="+mj-ea"/>
              <a:cs typeface="+mj-cs"/>
            </a:endParaRPr>
          </a:p>
        </p:txBody>
      </p:sp>
      <p:pic>
        <p:nvPicPr>
          <p:cNvPr id="3" name="Picture 2">
            <a:extLst>
              <a:ext uri="{FF2B5EF4-FFF2-40B4-BE49-F238E27FC236}">
                <a16:creationId xmlns:a16="http://schemas.microsoft.com/office/drawing/2014/main" id="{9124C198-8831-D3D9-E7DD-D145C2E9FED8}"/>
              </a:ext>
            </a:extLst>
          </p:cNvPr>
          <p:cNvPicPr>
            <a:picLocks noChangeAspect="1"/>
          </p:cNvPicPr>
          <p:nvPr/>
        </p:nvPicPr>
        <p:blipFill>
          <a:blip r:embed="rId2"/>
          <a:stretch>
            <a:fillRect/>
          </a:stretch>
        </p:blipFill>
        <p:spPr>
          <a:xfrm>
            <a:off x="6887442" y="1476739"/>
            <a:ext cx="5222056" cy="2920482"/>
          </a:xfrm>
          <a:prstGeom prst="rect">
            <a:avLst/>
          </a:prstGeom>
          <a:ln>
            <a:solidFill>
              <a:schemeClr val="tx1"/>
            </a:solidFill>
          </a:ln>
        </p:spPr>
      </p:pic>
      <p:pic>
        <p:nvPicPr>
          <p:cNvPr id="4" name="Picture 3">
            <a:extLst>
              <a:ext uri="{FF2B5EF4-FFF2-40B4-BE49-F238E27FC236}">
                <a16:creationId xmlns:a16="http://schemas.microsoft.com/office/drawing/2014/main" id="{34734ECB-AC1B-0432-F19D-7F5E5B49742F}"/>
              </a:ext>
            </a:extLst>
          </p:cNvPr>
          <p:cNvPicPr>
            <a:picLocks noChangeAspect="1"/>
          </p:cNvPicPr>
          <p:nvPr/>
        </p:nvPicPr>
        <p:blipFill rotWithShape="1">
          <a:blip r:embed="rId3"/>
          <a:srcRect b="21378"/>
          <a:stretch/>
        </p:blipFill>
        <p:spPr>
          <a:xfrm>
            <a:off x="82502" y="1476739"/>
            <a:ext cx="6597828" cy="2920482"/>
          </a:xfrm>
          <a:prstGeom prst="rect">
            <a:avLst/>
          </a:prstGeom>
          <a:ln>
            <a:solidFill>
              <a:schemeClr val="tx1"/>
            </a:solidFill>
          </a:ln>
        </p:spPr>
      </p:pic>
      <p:sp>
        <p:nvSpPr>
          <p:cNvPr id="7" name="TextBox 6">
            <a:extLst>
              <a:ext uri="{FF2B5EF4-FFF2-40B4-BE49-F238E27FC236}">
                <a16:creationId xmlns:a16="http://schemas.microsoft.com/office/drawing/2014/main" id="{311D674A-A903-8B68-A936-BF12313420A8}"/>
              </a:ext>
            </a:extLst>
          </p:cNvPr>
          <p:cNvSpPr txBox="1"/>
          <p:nvPr/>
        </p:nvSpPr>
        <p:spPr>
          <a:xfrm>
            <a:off x="399853" y="4839499"/>
            <a:ext cx="11404303" cy="923330"/>
          </a:xfrm>
          <a:prstGeom prst="rect">
            <a:avLst/>
          </a:prstGeom>
          <a:noFill/>
        </p:spPr>
        <p:txBody>
          <a:bodyPr wrap="square">
            <a:spAutoFit/>
          </a:bodyPr>
          <a:lstStyle/>
          <a:p>
            <a:pPr algn="just"/>
            <a:r>
              <a:rPr lang="tr-TR" dirty="0"/>
              <a:t>Bir bileşik mukavemet hali olan kesmeli eğilmede kesme kuvveti ve eğilme momenti birlikte bulunmaktadır. İfade edildiği gibi kirişlerde bu mukavemet hali çok yaygındır. Bu iki etkinin altında genel olarak elemanlardaki normal gerilmeler ve kayma gerilmeleri hesaplanmalıdır. </a:t>
            </a:r>
          </a:p>
        </p:txBody>
      </p:sp>
    </p:spTree>
    <p:extLst>
      <p:ext uri="{BB962C8B-B14F-4D97-AF65-F5344CB8AC3E}">
        <p14:creationId xmlns:p14="http://schemas.microsoft.com/office/powerpoint/2010/main" val="4091744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4</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dirty="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8462682" cy="612559"/>
          </a:xfrm>
          <a:prstGeom prst="rect">
            <a:avLst/>
          </a:prstGeom>
          <a:solidFill>
            <a:srgbClr val="FFFFFF"/>
          </a:solidFill>
          <a:ln w="31750" cap="sq">
            <a:solidFill>
              <a:srgbClr val="404040"/>
            </a:solidFill>
            <a:miter lim="800000"/>
          </a:ln>
        </p:spPr>
        <p:txBody>
          <a:bodyPr vert="horz" lIns="182880" tIns="182880" rIns="182880" bIns="182880" rtlCol="0" anchor="b">
            <a:no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a:spcAft>
                <a:spcPts val="600"/>
              </a:spcAft>
            </a:pPr>
            <a:r>
              <a:rPr lang="tr-TR" sz="1800" dirty="0">
                <a:solidFill>
                  <a:schemeClr val="tx2"/>
                </a:solidFill>
                <a:latin typeface="+mj-lt"/>
                <a:ea typeface="+mj-ea"/>
                <a:cs typeface="+mj-cs"/>
              </a:rPr>
              <a:t>Kesmeli Eğilme: </a:t>
            </a:r>
            <a:r>
              <a:rPr lang="tr-TR" sz="1800" cap="none" dirty="0"/>
              <a:t>Kesitin Simetrik Olması Hali</a:t>
            </a:r>
            <a:endParaRPr lang="tr-TR" sz="1800" dirty="0"/>
          </a:p>
        </p:txBody>
      </p:sp>
      <p:pic>
        <p:nvPicPr>
          <p:cNvPr id="5" name="Picture 4">
            <a:extLst>
              <a:ext uri="{FF2B5EF4-FFF2-40B4-BE49-F238E27FC236}">
                <a16:creationId xmlns:a16="http://schemas.microsoft.com/office/drawing/2014/main" id="{2D0CA264-4D5D-31AE-A0DB-178122DCC7C0}"/>
              </a:ext>
            </a:extLst>
          </p:cNvPr>
          <p:cNvPicPr>
            <a:picLocks noChangeAspect="1"/>
          </p:cNvPicPr>
          <p:nvPr/>
        </p:nvPicPr>
        <p:blipFill rotWithShape="1">
          <a:blip r:embed="rId2"/>
          <a:srcRect t="30748" b="21533"/>
          <a:stretch/>
        </p:blipFill>
        <p:spPr>
          <a:xfrm>
            <a:off x="2361172" y="1038945"/>
            <a:ext cx="2946159" cy="2500534"/>
          </a:xfrm>
          <a:prstGeom prst="rect">
            <a:avLst/>
          </a:prstGeom>
          <a:ln>
            <a:solidFill>
              <a:schemeClr val="tx1"/>
            </a:solidFill>
          </a:ln>
        </p:spPr>
      </p:pic>
      <p:pic>
        <p:nvPicPr>
          <p:cNvPr id="7" name="Picture 6">
            <a:extLst>
              <a:ext uri="{FF2B5EF4-FFF2-40B4-BE49-F238E27FC236}">
                <a16:creationId xmlns:a16="http://schemas.microsoft.com/office/drawing/2014/main" id="{FD5CA571-4827-D599-8059-C195824E0DB7}"/>
              </a:ext>
            </a:extLst>
          </p:cNvPr>
          <p:cNvPicPr>
            <a:picLocks noChangeAspect="1"/>
          </p:cNvPicPr>
          <p:nvPr/>
        </p:nvPicPr>
        <p:blipFill rotWithShape="1">
          <a:blip r:embed="rId3"/>
          <a:srcRect t="34434" b="33721"/>
          <a:stretch/>
        </p:blipFill>
        <p:spPr>
          <a:xfrm>
            <a:off x="5844988" y="1197258"/>
            <a:ext cx="3855749" cy="2183907"/>
          </a:xfrm>
          <a:prstGeom prst="rect">
            <a:avLst/>
          </a:prstGeom>
          <a:ln>
            <a:solidFill>
              <a:schemeClr val="tx1"/>
            </a:solidFill>
          </a:ln>
        </p:spPr>
      </p:pic>
      <p:sp>
        <p:nvSpPr>
          <p:cNvPr id="9" name="TextBox 8">
            <a:extLst>
              <a:ext uri="{FF2B5EF4-FFF2-40B4-BE49-F238E27FC236}">
                <a16:creationId xmlns:a16="http://schemas.microsoft.com/office/drawing/2014/main" id="{225BBA22-F90F-F0BD-C9BE-60F576B7BD61}"/>
              </a:ext>
            </a:extLst>
          </p:cNvPr>
          <p:cNvSpPr txBox="1"/>
          <p:nvPr/>
        </p:nvSpPr>
        <p:spPr>
          <a:xfrm>
            <a:off x="387723" y="3908859"/>
            <a:ext cx="11416553" cy="923330"/>
          </a:xfrm>
          <a:prstGeom prst="rect">
            <a:avLst/>
          </a:prstGeom>
          <a:noFill/>
        </p:spPr>
        <p:txBody>
          <a:bodyPr wrap="square">
            <a:spAutoFit/>
          </a:bodyPr>
          <a:lstStyle/>
          <a:p>
            <a:pPr algn="just"/>
            <a:r>
              <a:rPr lang="tr-TR" dirty="0"/>
              <a:t>Kayma gerilmesi yönünden problemi sadeleştirmek için önce kesitin K.Ç ye göre simetrik olduğunu kabul edelim. Kesme kuvvetinin de olması halinde dik kesitler şekil değiştirmeden sonra düzlem kalmamakta, </a:t>
            </a:r>
            <a:r>
              <a:rPr lang="tr-TR" dirty="0" err="1"/>
              <a:t>üniform</a:t>
            </a:r>
            <a:r>
              <a:rPr lang="tr-TR" dirty="0"/>
              <a:t> olmayan kayma gerilmelerinden dolay kesitte çarpılmalar olmaktadır.</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8485C2AF-8A4D-2285-E5EB-CF03F01C5D2F}"/>
                  </a:ext>
                </a:extLst>
              </p:cNvPr>
              <p:cNvSpPr txBox="1"/>
              <p:nvPr/>
            </p:nvSpPr>
            <p:spPr>
              <a:xfrm>
                <a:off x="387723" y="5244814"/>
                <a:ext cx="11416434" cy="646331"/>
              </a:xfrm>
              <a:prstGeom prst="rect">
                <a:avLst/>
              </a:prstGeom>
              <a:noFill/>
            </p:spPr>
            <p:txBody>
              <a:bodyPr wrap="square">
                <a:spAutoFit/>
              </a:bodyPr>
              <a:lstStyle/>
              <a:p>
                <a:pPr algn="just"/>
                <a:r>
                  <a:rPr lang="tr-TR" dirty="0"/>
                  <a:t>Kaymadan ileri gelen kesit çarpılması boyuna ipçiklerin boy değişmesine ciddi bir etki yapmadığından kesmeli eğilmede de </a:t>
                </a:r>
                <a14:m>
                  <m:oMath xmlns:m="http://schemas.openxmlformats.org/officeDocument/2006/math">
                    <m:sSub>
                      <m:sSubPr>
                        <m:ctrlPr>
                          <a:rPr lang="tr-TR" i="1" smtClean="0">
                            <a:latin typeface="Cambria Math" panose="02040503050406030204" pitchFamily="18" charset="0"/>
                          </a:rPr>
                        </m:ctrlPr>
                      </m:sSubPr>
                      <m:e>
                        <m:r>
                          <a:rPr lang="tr-TR" i="1" smtClean="0">
                            <a:latin typeface="Cambria Math" panose="02040503050406030204" pitchFamily="18" charset="0"/>
                            <a:ea typeface="Cambria Math" panose="02040503050406030204" pitchFamily="18" charset="0"/>
                          </a:rPr>
                          <m:t>𝜎</m:t>
                        </m:r>
                      </m:e>
                      <m:sub>
                        <m:r>
                          <a:rPr lang="tr-TR" b="0" i="1" smtClean="0">
                            <a:latin typeface="Cambria Math" panose="02040503050406030204" pitchFamily="18" charset="0"/>
                          </a:rPr>
                          <m:t>𝑧</m:t>
                        </m:r>
                      </m:sub>
                    </m:sSub>
                  </m:oMath>
                </a14:m>
                <a:r>
                  <a:rPr lang="tr-TR" dirty="0"/>
                  <a:t> gerilme dağılımı basit eğilmedeki gibi alınabilir.</a:t>
                </a:r>
              </a:p>
            </p:txBody>
          </p:sp>
        </mc:Choice>
        <mc:Fallback xmlns="">
          <p:sp>
            <p:nvSpPr>
              <p:cNvPr id="11" name="TextBox 10">
                <a:extLst>
                  <a:ext uri="{FF2B5EF4-FFF2-40B4-BE49-F238E27FC236}">
                    <a16:creationId xmlns:a16="http://schemas.microsoft.com/office/drawing/2014/main" id="{8485C2AF-8A4D-2285-E5EB-CF03F01C5D2F}"/>
                  </a:ext>
                </a:extLst>
              </p:cNvPr>
              <p:cNvSpPr txBox="1">
                <a:spLocks noRot="1" noChangeAspect="1" noMove="1" noResize="1" noEditPoints="1" noAdjustHandles="1" noChangeArrowheads="1" noChangeShapeType="1" noTextEdit="1"/>
              </p:cNvSpPr>
              <p:nvPr/>
            </p:nvSpPr>
            <p:spPr>
              <a:xfrm>
                <a:off x="387723" y="5244814"/>
                <a:ext cx="11416434" cy="646331"/>
              </a:xfrm>
              <a:prstGeom prst="rect">
                <a:avLst/>
              </a:prstGeom>
              <a:blipFill>
                <a:blip r:embed="rId4"/>
                <a:stretch>
                  <a:fillRect l="-481" t="-5660" r="-481" b="-14151"/>
                </a:stretch>
              </a:blipFill>
            </p:spPr>
            <p:txBody>
              <a:bodyPr/>
              <a:lstStyle/>
              <a:p>
                <a:r>
                  <a:rPr lang="en-GB">
                    <a:noFill/>
                  </a:rPr>
                  <a:t> </a:t>
                </a:r>
              </a:p>
            </p:txBody>
          </p:sp>
        </mc:Fallback>
      </mc:AlternateContent>
    </p:spTree>
    <p:extLst>
      <p:ext uri="{BB962C8B-B14F-4D97-AF65-F5344CB8AC3E}">
        <p14:creationId xmlns:p14="http://schemas.microsoft.com/office/powerpoint/2010/main" val="958893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318619"/>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5</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dirty="0">
              <a:ln>
                <a:noFill/>
              </a:ln>
              <a:solidFill>
                <a:srgbClr val="4A5356"/>
              </a:solidFill>
              <a:effectLst/>
              <a:uLnTx/>
              <a:uFillTx/>
              <a:latin typeface="Gill Sans MT" panose="020B0502020104020203"/>
              <a:ea typeface="+mn-ea"/>
              <a:cs typeface="+mn-cs"/>
            </a:endParaRPr>
          </a:p>
        </p:txBody>
      </p:sp>
      <p:sp>
        <p:nvSpPr>
          <p:cNvPr id="3" name="Title 1">
            <a:extLst>
              <a:ext uri="{FF2B5EF4-FFF2-40B4-BE49-F238E27FC236}">
                <a16:creationId xmlns:a16="http://schemas.microsoft.com/office/drawing/2014/main" id="{C84768C9-74B9-8625-6FA0-17CCC13B4362}"/>
              </a:ext>
            </a:extLst>
          </p:cNvPr>
          <p:cNvSpPr txBox="1">
            <a:spLocks/>
          </p:cNvSpPr>
          <p:nvPr/>
        </p:nvSpPr>
        <p:spPr bwMode="black">
          <a:xfrm>
            <a:off x="0" y="0"/>
            <a:ext cx="8462682" cy="612559"/>
          </a:xfrm>
          <a:prstGeom prst="rect">
            <a:avLst/>
          </a:prstGeom>
          <a:solidFill>
            <a:srgbClr val="FFFFFF"/>
          </a:solidFill>
          <a:ln w="31750" cap="sq">
            <a:solidFill>
              <a:srgbClr val="404040"/>
            </a:solidFill>
            <a:miter lim="800000"/>
          </a:ln>
        </p:spPr>
        <p:txBody>
          <a:bodyPr vert="horz" lIns="182880" tIns="182880" rIns="182880" bIns="182880" rtlCol="0" anchor="b">
            <a:no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a:spcAft>
                <a:spcPts val="600"/>
              </a:spcAft>
            </a:pPr>
            <a:r>
              <a:rPr lang="tr-TR" sz="1800" dirty="0">
                <a:solidFill>
                  <a:schemeClr val="tx2"/>
                </a:solidFill>
                <a:latin typeface="+mj-lt"/>
                <a:ea typeface="+mj-ea"/>
                <a:cs typeface="+mj-cs"/>
              </a:rPr>
              <a:t>Kesmeli Eğilme: </a:t>
            </a:r>
            <a:r>
              <a:rPr lang="tr-TR" sz="1800" cap="none" dirty="0"/>
              <a:t>Kesitin Simetrik Olması Hali</a:t>
            </a:r>
            <a:endParaRPr lang="tr-TR" sz="1800"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785B6B68-7CE2-8DB0-723C-05B7462584E0}"/>
                  </a:ext>
                </a:extLst>
              </p:cNvPr>
              <p:cNvSpPr txBox="1"/>
              <p:nvPr/>
            </p:nvSpPr>
            <p:spPr>
              <a:xfrm>
                <a:off x="387842" y="906359"/>
                <a:ext cx="8074839" cy="1381789"/>
              </a:xfrm>
              <a:prstGeom prst="rect">
                <a:avLst/>
              </a:prstGeom>
              <a:noFill/>
            </p:spPr>
            <p:txBody>
              <a:bodyPr wrap="square">
                <a:spAutoFit/>
              </a:bodyPr>
              <a:lstStyle/>
              <a:p>
                <a:pPr algn="just"/>
                <a14:m>
                  <m:oMath xmlns:m="http://schemas.openxmlformats.org/officeDocument/2006/math">
                    <m:sSub>
                      <m:sSubPr>
                        <m:ctrlPr>
                          <a:rPr lang="tr-TR" i="1" smtClean="0">
                            <a:latin typeface="Cambria Math" panose="02040503050406030204" pitchFamily="18" charset="0"/>
                          </a:rPr>
                        </m:ctrlPr>
                      </m:sSubPr>
                      <m:e>
                        <m:r>
                          <m:rPr>
                            <m:sty m:val="p"/>
                          </m:rPr>
                          <a:rPr lang="tr-TR" b="0" i="0" smtClean="0">
                            <a:latin typeface="Cambria Math" panose="02040503050406030204" pitchFamily="18" charset="0"/>
                          </a:rPr>
                          <m:t>M</m:t>
                        </m:r>
                      </m:e>
                      <m:sub>
                        <m:r>
                          <m:rPr>
                            <m:sty m:val="p"/>
                          </m:rPr>
                          <a:rPr lang="tr-TR" b="0" i="0" smtClean="0">
                            <a:latin typeface="Cambria Math" panose="02040503050406030204" pitchFamily="18" charset="0"/>
                          </a:rPr>
                          <m:t>x</m:t>
                        </m:r>
                      </m:sub>
                    </m:sSub>
                  </m:oMath>
                </a14:m>
                <a:r>
                  <a:rPr lang="tr-TR" dirty="0"/>
                  <a:t>’den dolayı </a:t>
                </a:r>
                <a14:m>
                  <m:oMath xmlns:m="http://schemas.openxmlformats.org/officeDocument/2006/math">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𝜎</m:t>
                        </m:r>
                      </m:e>
                      <m:sub>
                        <m:r>
                          <a:rPr lang="tr-TR" i="1">
                            <a:latin typeface="Cambria Math" panose="02040503050406030204" pitchFamily="18" charset="0"/>
                          </a:rPr>
                          <m:t>𝑧</m:t>
                        </m:r>
                      </m:sub>
                    </m:sSub>
                  </m:oMath>
                </a14:m>
                <a:r>
                  <a:rPr lang="tr-TR" dirty="0"/>
                  <a:t> gerilmeleri yine </a:t>
                </a:r>
                <a14:m>
                  <m:oMath xmlns:m="http://schemas.openxmlformats.org/officeDocument/2006/math">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𝜎</m:t>
                        </m:r>
                      </m:e>
                      <m:sub>
                        <m:r>
                          <a:rPr lang="tr-TR" i="1">
                            <a:latin typeface="Cambria Math" panose="02040503050406030204" pitchFamily="18" charset="0"/>
                          </a:rPr>
                          <m:t>𝑧</m:t>
                        </m:r>
                      </m:sub>
                    </m:sSub>
                    <m:r>
                      <a:rPr lang="tr-TR" b="0" i="1" smtClean="0">
                        <a:latin typeface="Cambria Math" panose="02040503050406030204" pitchFamily="18" charset="0"/>
                      </a:rPr>
                      <m:t>=</m:t>
                    </m:r>
                    <m:f>
                      <m:fPr>
                        <m:ctrlPr>
                          <a:rPr lang="tr-TR" b="0" i="1" smtClean="0">
                            <a:latin typeface="Cambria Math" panose="02040503050406030204" pitchFamily="18" charset="0"/>
                          </a:rPr>
                        </m:ctrlPr>
                      </m:fPr>
                      <m:num>
                        <m:sSub>
                          <m:sSubPr>
                            <m:ctrlPr>
                              <a:rPr lang="tr-TR" i="1">
                                <a:latin typeface="Cambria Math" panose="02040503050406030204" pitchFamily="18" charset="0"/>
                              </a:rPr>
                            </m:ctrlPr>
                          </m:sSubPr>
                          <m:e>
                            <m:r>
                              <m:rPr>
                                <m:sty m:val="p"/>
                              </m:rPr>
                              <a:rPr lang="tr-TR">
                                <a:latin typeface="Cambria Math" panose="02040503050406030204" pitchFamily="18" charset="0"/>
                              </a:rPr>
                              <m:t>M</m:t>
                            </m:r>
                          </m:e>
                          <m:sub>
                            <m:r>
                              <m:rPr>
                                <m:sty m:val="p"/>
                              </m:rPr>
                              <a:rPr lang="tr-TR">
                                <a:latin typeface="Cambria Math" panose="02040503050406030204" pitchFamily="18" charset="0"/>
                              </a:rPr>
                              <m:t>x</m:t>
                            </m:r>
                          </m:sub>
                        </m:sSub>
                      </m:num>
                      <m:den>
                        <m:sSub>
                          <m:sSubPr>
                            <m:ctrlPr>
                              <a:rPr lang="tr-TR" i="1">
                                <a:latin typeface="Cambria Math" panose="02040503050406030204" pitchFamily="18" charset="0"/>
                              </a:rPr>
                            </m:ctrlPr>
                          </m:sSubPr>
                          <m:e>
                            <m:r>
                              <m:rPr>
                                <m:sty m:val="p"/>
                              </m:rPr>
                              <a:rPr lang="tr-TR" b="0" i="0" smtClean="0">
                                <a:latin typeface="Cambria Math" panose="02040503050406030204" pitchFamily="18" charset="0"/>
                              </a:rPr>
                              <m:t>I</m:t>
                            </m:r>
                          </m:e>
                          <m:sub>
                            <m:r>
                              <m:rPr>
                                <m:sty m:val="p"/>
                              </m:rPr>
                              <a:rPr lang="tr-TR">
                                <a:latin typeface="Cambria Math" panose="02040503050406030204" pitchFamily="18" charset="0"/>
                              </a:rPr>
                              <m:t>x</m:t>
                            </m:r>
                          </m:sub>
                        </m:sSub>
                      </m:den>
                    </m:f>
                    <m:r>
                      <a:rPr lang="tr-TR" b="0" i="1" smtClean="0">
                        <a:latin typeface="Cambria Math" panose="02040503050406030204" pitchFamily="18" charset="0"/>
                      </a:rPr>
                      <m:t>𝑦</m:t>
                    </m:r>
                    <m:r>
                      <a:rPr lang="tr-TR" i="1">
                        <a:latin typeface="Cambria Math" panose="02040503050406030204" pitchFamily="18" charset="0"/>
                      </a:rPr>
                      <m:t> </m:t>
                    </m:r>
                  </m:oMath>
                </a14:m>
                <a:r>
                  <a:rPr lang="tr-TR" dirty="0"/>
                  <a:t>den hesaplanabilmektedir. Kesmeli eğilmede </a:t>
                </a:r>
                <a14:m>
                  <m:oMath xmlns:m="http://schemas.openxmlformats.org/officeDocument/2006/math">
                    <m:sSub>
                      <m:sSubPr>
                        <m:ctrlPr>
                          <a:rPr lang="tr-TR" i="1">
                            <a:latin typeface="Cambria Math" panose="02040503050406030204" pitchFamily="18" charset="0"/>
                          </a:rPr>
                        </m:ctrlPr>
                      </m:sSubPr>
                      <m:e>
                        <m:r>
                          <m:rPr>
                            <m:sty m:val="p"/>
                          </m:rPr>
                          <a:rPr lang="tr-TR">
                            <a:latin typeface="Cambria Math" panose="02040503050406030204" pitchFamily="18" charset="0"/>
                          </a:rPr>
                          <m:t>M</m:t>
                        </m:r>
                      </m:e>
                      <m:sub>
                        <m:r>
                          <m:rPr>
                            <m:sty m:val="p"/>
                          </m:rPr>
                          <a:rPr lang="tr-TR">
                            <a:latin typeface="Cambria Math" panose="02040503050406030204" pitchFamily="18" charset="0"/>
                          </a:rPr>
                          <m:t>x</m:t>
                        </m:r>
                      </m:sub>
                    </m:sSub>
                    <m:r>
                      <a:rPr lang="tr-TR" b="0" i="1" smtClean="0">
                        <a:latin typeface="Cambria Math" panose="02040503050406030204" pitchFamily="18" charset="0"/>
                      </a:rPr>
                      <m:t>(</m:t>
                    </m:r>
                    <m:r>
                      <a:rPr lang="tr-TR" b="0" i="1" smtClean="0">
                        <a:latin typeface="Cambria Math" panose="02040503050406030204" pitchFamily="18" charset="0"/>
                      </a:rPr>
                      <m:t>𝑧</m:t>
                    </m:r>
                    <m:r>
                      <a:rPr lang="tr-TR" b="0" i="1" smtClean="0">
                        <a:latin typeface="Cambria Math" panose="02040503050406030204" pitchFamily="18" charset="0"/>
                      </a:rPr>
                      <m:t>) </m:t>
                    </m:r>
                  </m:oMath>
                </a14:m>
                <a:r>
                  <a:rPr lang="tr-TR" dirty="0"/>
                  <a:t>z’ye bağlı olarak değiştiğinden </a:t>
                </a:r>
                <a14:m>
                  <m:oMath xmlns:m="http://schemas.openxmlformats.org/officeDocument/2006/math">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𝜎</m:t>
                        </m:r>
                      </m:e>
                      <m:sub>
                        <m:r>
                          <a:rPr lang="tr-TR" i="1">
                            <a:latin typeface="Cambria Math" panose="02040503050406030204" pitchFamily="18" charset="0"/>
                          </a:rPr>
                          <m:t>𝑧</m:t>
                        </m:r>
                      </m:sub>
                    </m:sSub>
                  </m:oMath>
                </a14:m>
                <a:r>
                  <a:rPr lang="tr-TR" dirty="0"/>
                  <a:t> gerilmesi </a:t>
                </a:r>
                <a14:m>
                  <m:oMath xmlns:m="http://schemas.openxmlformats.org/officeDocument/2006/math">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𝜎</m:t>
                        </m:r>
                      </m:e>
                      <m:sub>
                        <m:r>
                          <a:rPr lang="tr-TR" i="1">
                            <a:latin typeface="Cambria Math" panose="02040503050406030204" pitchFamily="18" charset="0"/>
                          </a:rPr>
                          <m:t>𝑧</m:t>
                        </m:r>
                      </m:sub>
                    </m:sSub>
                    <m:d>
                      <m:dPr>
                        <m:ctrlPr>
                          <a:rPr lang="tr-TR" b="0" i="1" smtClean="0">
                            <a:latin typeface="Cambria Math" panose="02040503050406030204" pitchFamily="18" charset="0"/>
                          </a:rPr>
                        </m:ctrlPr>
                      </m:dPr>
                      <m:e>
                        <m:r>
                          <a:rPr lang="tr-TR" b="0" i="1" smtClean="0">
                            <a:latin typeface="Cambria Math" panose="02040503050406030204" pitchFamily="18" charset="0"/>
                          </a:rPr>
                          <m:t>𝑦</m:t>
                        </m:r>
                        <m:r>
                          <a:rPr lang="tr-TR" b="0" i="1" smtClean="0">
                            <a:latin typeface="Cambria Math" panose="02040503050406030204" pitchFamily="18" charset="0"/>
                          </a:rPr>
                          <m:t>,</m:t>
                        </m:r>
                        <m:r>
                          <a:rPr lang="tr-TR" b="0" i="1" smtClean="0">
                            <a:latin typeface="Cambria Math" panose="02040503050406030204" pitchFamily="18" charset="0"/>
                          </a:rPr>
                          <m:t>𝑧</m:t>
                        </m:r>
                      </m:e>
                    </m:d>
                    <m:r>
                      <a:rPr lang="tr-TR" b="0" i="1" smtClean="0">
                        <a:latin typeface="Cambria Math" panose="02040503050406030204" pitchFamily="18" charset="0"/>
                      </a:rPr>
                      <m:t> </m:t>
                    </m:r>
                  </m:oMath>
                </a14:m>
                <a:r>
                  <a:rPr lang="tr-TR" dirty="0"/>
                  <a:t>şeklinde iki değişkene bağlı olacaktır. Bir diğer temel problem ise kesitteki </a:t>
                </a:r>
                <a14:m>
                  <m:oMath xmlns:m="http://schemas.openxmlformats.org/officeDocument/2006/math">
                    <m:r>
                      <a:rPr lang="tr-TR" i="1" dirty="0" smtClean="0">
                        <a:latin typeface="Cambria Math" panose="02040503050406030204" pitchFamily="18" charset="0"/>
                        <a:ea typeface="Cambria Math" panose="02040503050406030204" pitchFamily="18" charset="0"/>
                      </a:rPr>
                      <m:t>𝜏</m:t>
                    </m:r>
                  </m:oMath>
                </a14:m>
                <a:r>
                  <a:rPr lang="tr-TR" dirty="0"/>
                  <a:t> kayma gerilmesinin hesabı olacaktır. Şekilde görüldüğü gibi bir kesitte;</a:t>
                </a:r>
              </a:p>
            </p:txBody>
          </p:sp>
        </mc:Choice>
        <mc:Fallback xmlns="">
          <p:sp>
            <p:nvSpPr>
              <p:cNvPr id="5" name="TextBox 4">
                <a:extLst>
                  <a:ext uri="{FF2B5EF4-FFF2-40B4-BE49-F238E27FC236}">
                    <a16:creationId xmlns:a16="http://schemas.microsoft.com/office/drawing/2014/main" id="{785B6B68-7CE2-8DB0-723C-05B7462584E0}"/>
                  </a:ext>
                </a:extLst>
              </p:cNvPr>
              <p:cNvSpPr txBox="1">
                <a:spLocks noRot="1" noChangeAspect="1" noMove="1" noResize="1" noEditPoints="1" noAdjustHandles="1" noChangeArrowheads="1" noChangeShapeType="1" noTextEdit="1"/>
              </p:cNvSpPr>
              <p:nvPr/>
            </p:nvSpPr>
            <p:spPr>
              <a:xfrm>
                <a:off x="387842" y="906359"/>
                <a:ext cx="8074839" cy="1381789"/>
              </a:xfrm>
              <a:prstGeom prst="rect">
                <a:avLst/>
              </a:prstGeom>
              <a:blipFill>
                <a:blip r:embed="rId2"/>
                <a:stretch>
                  <a:fillRect l="-680" r="-680" b="-4425"/>
                </a:stretch>
              </a:blipFill>
            </p:spPr>
            <p:txBody>
              <a:bodyPr/>
              <a:lstStyle/>
              <a:p>
                <a:r>
                  <a:rPr lang="en-GB">
                    <a:noFill/>
                  </a:rPr>
                  <a:t> </a:t>
                </a:r>
              </a:p>
            </p:txBody>
          </p:sp>
        </mc:Fallback>
      </mc:AlternateContent>
      <p:pic>
        <p:nvPicPr>
          <p:cNvPr id="7" name="Picture 6">
            <a:extLst>
              <a:ext uri="{FF2B5EF4-FFF2-40B4-BE49-F238E27FC236}">
                <a16:creationId xmlns:a16="http://schemas.microsoft.com/office/drawing/2014/main" id="{71B6F173-4FA0-EACA-0B12-8FE627DC012C}"/>
              </a:ext>
            </a:extLst>
          </p:cNvPr>
          <p:cNvPicPr>
            <a:picLocks noChangeAspect="1"/>
          </p:cNvPicPr>
          <p:nvPr/>
        </p:nvPicPr>
        <p:blipFill rotWithShape="1">
          <a:blip r:embed="rId3"/>
          <a:srcRect l="16000" t="24466" r="10552" b="32298"/>
          <a:stretch/>
        </p:blipFill>
        <p:spPr>
          <a:xfrm>
            <a:off x="8780549" y="1060059"/>
            <a:ext cx="2831977" cy="2965141"/>
          </a:xfrm>
          <a:prstGeom prst="rect">
            <a:avLst/>
          </a:prstGeom>
          <a:ln>
            <a:solidFill>
              <a:schemeClr val="tx1"/>
            </a:solidFill>
          </a:ln>
        </p:spPr>
      </p:pic>
      <p:pic>
        <p:nvPicPr>
          <p:cNvPr id="8" name="Picture 7">
            <a:extLst>
              <a:ext uri="{FF2B5EF4-FFF2-40B4-BE49-F238E27FC236}">
                <a16:creationId xmlns:a16="http://schemas.microsoft.com/office/drawing/2014/main" id="{AFB96EE4-5DE7-D125-C2B2-53BC29BF17A5}"/>
              </a:ext>
            </a:extLst>
          </p:cNvPr>
          <p:cNvPicPr>
            <a:picLocks noChangeAspect="1"/>
          </p:cNvPicPr>
          <p:nvPr/>
        </p:nvPicPr>
        <p:blipFill rotWithShape="1">
          <a:blip r:embed="rId4"/>
          <a:srcRect l="16039" t="34218" r="10512" b="36395"/>
          <a:stretch/>
        </p:blipFill>
        <p:spPr>
          <a:xfrm>
            <a:off x="2108626" y="2838952"/>
            <a:ext cx="4245429" cy="3021314"/>
          </a:xfrm>
          <a:prstGeom prst="rect">
            <a:avLst/>
          </a:prstGeom>
          <a:ln>
            <a:solidFill>
              <a:schemeClr val="tx1"/>
            </a:solidFill>
          </a:ln>
        </p:spPr>
      </p:pic>
      <p:pic>
        <p:nvPicPr>
          <p:cNvPr id="9" name="Picture 8">
            <a:extLst>
              <a:ext uri="{FF2B5EF4-FFF2-40B4-BE49-F238E27FC236}">
                <a16:creationId xmlns:a16="http://schemas.microsoft.com/office/drawing/2014/main" id="{A27241A7-4328-D423-84F3-FD6908A2B32A}"/>
              </a:ext>
            </a:extLst>
          </p:cNvPr>
          <p:cNvPicPr>
            <a:picLocks noChangeAspect="1"/>
          </p:cNvPicPr>
          <p:nvPr/>
        </p:nvPicPr>
        <p:blipFill>
          <a:blip r:embed="rId5"/>
          <a:stretch>
            <a:fillRect/>
          </a:stretch>
        </p:blipFill>
        <p:spPr>
          <a:xfrm>
            <a:off x="8453337" y="4240977"/>
            <a:ext cx="3486402" cy="1961101"/>
          </a:xfrm>
          <a:prstGeom prst="rect">
            <a:avLst/>
          </a:prstGeom>
          <a:ln>
            <a:solidFill>
              <a:schemeClr val="tx1"/>
            </a:solidFill>
          </a:ln>
        </p:spPr>
      </p:pic>
    </p:spTree>
    <p:extLst>
      <p:ext uri="{BB962C8B-B14F-4D97-AF65-F5344CB8AC3E}">
        <p14:creationId xmlns:p14="http://schemas.microsoft.com/office/powerpoint/2010/main" val="17004400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6</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dirty="0">
              <a:ln>
                <a:noFill/>
              </a:ln>
              <a:solidFill>
                <a:srgbClr val="4A5356"/>
              </a:solidFill>
              <a:effectLst/>
              <a:uLnTx/>
              <a:uFillTx/>
              <a:latin typeface="Gill Sans MT" panose="020B0502020104020203"/>
              <a:ea typeface="+mn-ea"/>
              <a:cs typeface="+mn-cs"/>
            </a:endParaRPr>
          </a:p>
        </p:txBody>
      </p:sp>
      <p:sp>
        <p:nvSpPr>
          <p:cNvPr id="4" name="Title 1">
            <a:extLst>
              <a:ext uri="{FF2B5EF4-FFF2-40B4-BE49-F238E27FC236}">
                <a16:creationId xmlns:a16="http://schemas.microsoft.com/office/drawing/2014/main" id="{A44AAF83-9CEA-657E-4A14-03590012A4FC}"/>
              </a:ext>
            </a:extLst>
          </p:cNvPr>
          <p:cNvSpPr txBox="1">
            <a:spLocks/>
          </p:cNvSpPr>
          <p:nvPr/>
        </p:nvSpPr>
        <p:spPr bwMode="black">
          <a:xfrm>
            <a:off x="0" y="0"/>
            <a:ext cx="8462682" cy="612559"/>
          </a:xfrm>
          <a:prstGeom prst="rect">
            <a:avLst/>
          </a:prstGeom>
          <a:solidFill>
            <a:srgbClr val="FFFFFF"/>
          </a:solidFill>
          <a:ln w="31750" cap="sq">
            <a:solidFill>
              <a:srgbClr val="404040"/>
            </a:solidFill>
            <a:miter lim="800000"/>
          </a:ln>
        </p:spPr>
        <p:txBody>
          <a:bodyPr vert="horz" lIns="182880" tIns="182880" rIns="182880" bIns="182880" rtlCol="0" anchor="b">
            <a:no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a:spcAft>
                <a:spcPts val="600"/>
              </a:spcAft>
            </a:pPr>
            <a:r>
              <a:rPr lang="tr-TR" sz="1800" dirty="0">
                <a:solidFill>
                  <a:schemeClr val="tx2"/>
                </a:solidFill>
                <a:latin typeface="+mj-lt"/>
                <a:ea typeface="+mj-ea"/>
                <a:cs typeface="+mj-cs"/>
              </a:rPr>
              <a:t>Kesmeli Eğilme: </a:t>
            </a:r>
            <a:r>
              <a:rPr lang="tr-TR" sz="1800" cap="none" dirty="0"/>
              <a:t>Kesitin Simetrik Olması Hali</a:t>
            </a:r>
            <a:endParaRPr lang="tr-TR" sz="1800"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0B365810-D6C8-B37B-59E2-2E5CEF3487F8}"/>
                  </a:ext>
                </a:extLst>
              </p:cNvPr>
              <p:cNvSpPr txBox="1"/>
              <p:nvPr/>
            </p:nvSpPr>
            <p:spPr>
              <a:xfrm>
                <a:off x="152400" y="1117908"/>
                <a:ext cx="11787339" cy="967188"/>
              </a:xfrm>
              <a:prstGeom prst="rect">
                <a:avLst/>
              </a:prstGeom>
              <a:noFill/>
            </p:spPr>
            <p:txBody>
              <a:bodyPr wrap="square">
                <a:spAutoFit/>
              </a:bodyPr>
              <a:lstStyle/>
              <a:p>
                <a:pPr algn="just"/>
                <a:r>
                  <a:rPr lang="tr-TR" dirty="0"/>
                  <a:t>Düşey yönde yüklenen şekildeki gibi bir kesitte </a:t>
                </a:r>
                <a14:m>
                  <m:oMath xmlns:m="http://schemas.openxmlformats.org/officeDocument/2006/math">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𝜏</m:t>
                        </m:r>
                      </m:e>
                      <m:sub>
                        <m:r>
                          <a:rPr lang="tr-TR" i="1">
                            <a:latin typeface="Cambria Math" panose="02040503050406030204" pitchFamily="18" charset="0"/>
                          </a:rPr>
                          <m:t>𝑧𝑦</m:t>
                        </m:r>
                      </m:sub>
                    </m:sSub>
                  </m:oMath>
                </a14:m>
                <a:r>
                  <a:rPr lang="tr-TR" dirty="0"/>
                  <a:t> gerilmesi sadece  y koordinatına bağlı olduğu kabul edilirse, </a:t>
                </a:r>
                <a14:m>
                  <m:oMath xmlns:m="http://schemas.openxmlformats.org/officeDocument/2006/math">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𝜏</m:t>
                        </m:r>
                      </m:e>
                      <m:sub>
                        <m:r>
                          <a:rPr lang="tr-TR" i="1">
                            <a:latin typeface="Cambria Math" panose="02040503050406030204" pitchFamily="18" charset="0"/>
                          </a:rPr>
                          <m:t>𝑧𝑦</m:t>
                        </m:r>
                      </m:sub>
                    </m:sSub>
                  </m:oMath>
                </a14:m>
                <a:r>
                  <a:rPr lang="tr-TR" dirty="0"/>
                  <a:t> denge şartından </a:t>
                </a:r>
                <a14:m>
                  <m:oMath xmlns:m="http://schemas.openxmlformats.org/officeDocument/2006/math">
                    <m:sSub>
                      <m:sSubPr>
                        <m:ctrlPr>
                          <a:rPr lang="tr-TR" i="1">
                            <a:latin typeface="Cambria Math" panose="02040503050406030204" pitchFamily="18" charset="0"/>
                          </a:rPr>
                        </m:ctrlPr>
                      </m:sSubPr>
                      <m:e>
                        <m:r>
                          <a:rPr lang="tr-TR" i="1" smtClean="0">
                            <a:latin typeface="Cambria Math" panose="02040503050406030204" pitchFamily="18" charset="0"/>
                            <a:ea typeface="Cambria Math" panose="02040503050406030204" pitchFamily="18" charset="0"/>
                          </a:rPr>
                          <m:t>𝜎</m:t>
                        </m:r>
                      </m:e>
                      <m:sub>
                        <m:r>
                          <a:rPr lang="tr-TR" i="1">
                            <a:latin typeface="Cambria Math" panose="02040503050406030204" pitchFamily="18" charset="0"/>
                          </a:rPr>
                          <m:t>𝑧</m:t>
                        </m:r>
                      </m:sub>
                    </m:sSub>
                  </m:oMath>
                </a14:m>
                <a:r>
                  <a:rPr lang="tr-TR" dirty="0"/>
                  <a:t> gerilmeleri yardımı ile bulunabilir. Bu durumda x eksenine paralel bir kesen üzerinde </a:t>
                </a:r>
                <a14:m>
                  <m:oMath xmlns:m="http://schemas.openxmlformats.org/officeDocument/2006/math">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𝜏</m:t>
                        </m:r>
                      </m:e>
                      <m:sub>
                        <m:r>
                          <a:rPr lang="tr-TR" i="1">
                            <a:latin typeface="Cambria Math" panose="02040503050406030204" pitchFamily="18" charset="0"/>
                          </a:rPr>
                          <m:t>𝑧𝑦</m:t>
                        </m:r>
                      </m:sub>
                    </m:sSub>
                  </m:oMath>
                </a14:m>
                <a:r>
                  <a:rPr lang="tr-TR" dirty="0"/>
                  <a:t> kayma gerilmeleri eşit olur.</a:t>
                </a:r>
              </a:p>
            </p:txBody>
          </p:sp>
        </mc:Choice>
        <mc:Fallback xmlns="">
          <p:sp>
            <p:nvSpPr>
              <p:cNvPr id="7" name="TextBox 6">
                <a:extLst>
                  <a:ext uri="{FF2B5EF4-FFF2-40B4-BE49-F238E27FC236}">
                    <a16:creationId xmlns:a16="http://schemas.microsoft.com/office/drawing/2014/main" id="{0B365810-D6C8-B37B-59E2-2E5CEF3487F8}"/>
                  </a:ext>
                </a:extLst>
              </p:cNvPr>
              <p:cNvSpPr txBox="1">
                <a:spLocks noRot="1" noChangeAspect="1" noMove="1" noResize="1" noEditPoints="1" noAdjustHandles="1" noChangeArrowheads="1" noChangeShapeType="1" noTextEdit="1"/>
              </p:cNvSpPr>
              <p:nvPr/>
            </p:nvSpPr>
            <p:spPr>
              <a:xfrm>
                <a:off x="152400" y="1117908"/>
                <a:ext cx="11787339" cy="967188"/>
              </a:xfrm>
              <a:prstGeom prst="rect">
                <a:avLst/>
              </a:prstGeom>
              <a:blipFill>
                <a:blip r:embed="rId2"/>
                <a:stretch>
                  <a:fillRect l="-414" t="-3145" r="-362" b="-8805"/>
                </a:stretch>
              </a:blipFill>
            </p:spPr>
            <p:txBody>
              <a:bodyPr/>
              <a:lstStyle/>
              <a:p>
                <a:r>
                  <a:rPr lang="en-GB">
                    <a:noFill/>
                  </a:rPr>
                  <a:t> </a:t>
                </a:r>
              </a:p>
            </p:txBody>
          </p:sp>
        </mc:Fallback>
      </mc:AlternateContent>
      <p:pic>
        <p:nvPicPr>
          <p:cNvPr id="8" name="Picture 7">
            <a:extLst>
              <a:ext uri="{FF2B5EF4-FFF2-40B4-BE49-F238E27FC236}">
                <a16:creationId xmlns:a16="http://schemas.microsoft.com/office/drawing/2014/main" id="{CC270895-2FB2-565E-84A1-B3ED9B5B3953}"/>
              </a:ext>
            </a:extLst>
          </p:cNvPr>
          <p:cNvPicPr>
            <a:picLocks noChangeAspect="1"/>
          </p:cNvPicPr>
          <p:nvPr/>
        </p:nvPicPr>
        <p:blipFill rotWithShape="1">
          <a:blip r:embed="rId3"/>
          <a:srcRect l="10011" t="31054" r="13116" b="23639"/>
          <a:stretch/>
        </p:blipFill>
        <p:spPr>
          <a:xfrm>
            <a:off x="1770923" y="2546588"/>
            <a:ext cx="2964024" cy="3306441"/>
          </a:xfrm>
          <a:prstGeom prst="rect">
            <a:avLst/>
          </a:prstGeom>
          <a:ln>
            <a:solidFill>
              <a:schemeClr val="tx1"/>
            </a:solidFill>
          </a:ln>
        </p:spPr>
      </p:pic>
      <p:pic>
        <p:nvPicPr>
          <p:cNvPr id="9" name="Picture 8">
            <a:extLst>
              <a:ext uri="{FF2B5EF4-FFF2-40B4-BE49-F238E27FC236}">
                <a16:creationId xmlns:a16="http://schemas.microsoft.com/office/drawing/2014/main" id="{C75394E6-24B7-4CD4-8771-88C9EA15BC98}"/>
              </a:ext>
            </a:extLst>
          </p:cNvPr>
          <p:cNvPicPr>
            <a:picLocks noChangeAspect="1"/>
          </p:cNvPicPr>
          <p:nvPr/>
        </p:nvPicPr>
        <p:blipFill rotWithShape="1">
          <a:blip r:embed="rId4"/>
          <a:srcRect l="11361" t="35601" r="17639" b="29433"/>
          <a:stretch/>
        </p:blipFill>
        <p:spPr>
          <a:xfrm>
            <a:off x="4806078" y="3161609"/>
            <a:ext cx="2737552" cy="2397968"/>
          </a:xfrm>
          <a:prstGeom prst="rect">
            <a:avLst/>
          </a:prstGeom>
          <a:ln>
            <a:solidFill>
              <a:schemeClr val="tx1"/>
            </a:solidFill>
          </a:ln>
        </p:spPr>
      </p:pic>
      <p:pic>
        <p:nvPicPr>
          <p:cNvPr id="10" name="Picture 9">
            <a:extLst>
              <a:ext uri="{FF2B5EF4-FFF2-40B4-BE49-F238E27FC236}">
                <a16:creationId xmlns:a16="http://schemas.microsoft.com/office/drawing/2014/main" id="{CCA2BF9D-37AF-49D0-360E-F704D4CE7561}"/>
              </a:ext>
            </a:extLst>
          </p:cNvPr>
          <p:cNvPicPr>
            <a:picLocks noChangeAspect="1"/>
          </p:cNvPicPr>
          <p:nvPr/>
        </p:nvPicPr>
        <p:blipFill rotWithShape="1">
          <a:blip r:embed="rId5"/>
          <a:srcRect l="8860" t="23039" r="17573" b="25669"/>
          <a:stretch/>
        </p:blipFill>
        <p:spPr>
          <a:xfrm>
            <a:off x="7614761" y="2546588"/>
            <a:ext cx="2836506" cy="3306441"/>
          </a:xfrm>
          <a:prstGeom prst="rect">
            <a:avLst/>
          </a:prstGeom>
          <a:ln>
            <a:solidFill>
              <a:schemeClr val="tx1"/>
            </a:solidFill>
          </a:ln>
        </p:spPr>
      </p:pic>
    </p:spTree>
    <p:extLst>
      <p:ext uri="{BB962C8B-B14F-4D97-AF65-F5344CB8AC3E}">
        <p14:creationId xmlns:p14="http://schemas.microsoft.com/office/powerpoint/2010/main" val="20051374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dirty="0">
              <a:ln>
                <a:noFill/>
              </a:ln>
              <a:solidFill>
                <a:srgbClr val="4A5356"/>
              </a:solidFill>
              <a:effectLst/>
              <a:uLnTx/>
              <a:uFillTx/>
              <a:latin typeface="Gill Sans MT" panose="020B0502020104020203"/>
              <a:ea typeface="+mn-ea"/>
              <a:cs typeface="+mn-cs"/>
            </a:endParaRPr>
          </a:p>
        </p:txBody>
      </p:sp>
      <p:sp>
        <p:nvSpPr>
          <p:cNvPr id="4" name="Title 1">
            <a:extLst>
              <a:ext uri="{FF2B5EF4-FFF2-40B4-BE49-F238E27FC236}">
                <a16:creationId xmlns:a16="http://schemas.microsoft.com/office/drawing/2014/main" id="{A44AAF83-9CEA-657E-4A14-03590012A4FC}"/>
              </a:ext>
            </a:extLst>
          </p:cNvPr>
          <p:cNvSpPr txBox="1">
            <a:spLocks/>
          </p:cNvSpPr>
          <p:nvPr/>
        </p:nvSpPr>
        <p:spPr bwMode="black">
          <a:xfrm>
            <a:off x="0" y="0"/>
            <a:ext cx="8462682" cy="612559"/>
          </a:xfrm>
          <a:prstGeom prst="rect">
            <a:avLst/>
          </a:prstGeom>
          <a:solidFill>
            <a:srgbClr val="FFFFFF"/>
          </a:solidFill>
          <a:ln w="31750" cap="sq">
            <a:solidFill>
              <a:srgbClr val="404040"/>
            </a:solidFill>
            <a:miter lim="800000"/>
          </a:ln>
        </p:spPr>
        <p:txBody>
          <a:bodyPr vert="horz" lIns="182880" tIns="182880" rIns="182880" bIns="182880" rtlCol="0" anchor="b">
            <a:no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a:spcAft>
                <a:spcPts val="600"/>
              </a:spcAft>
            </a:pPr>
            <a:r>
              <a:rPr lang="tr-TR" sz="1800" dirty="0">
                <a:solidFill>
                  <a:schemeClr val="tx2"/>
                </a:solidFill>
                <a:latin typeface="+mj-lt"/>
                <a:ea typeface="+mj-ea"/>
                <a:cs typeface="+mj-cs"/>
              </a:rPr>
              <a:t>Kesmeli Eğilme: </a:t>
            </a:r>
            <a:r>
              <a:rPr lang="tr-TR" sz="1800" cap="none" dirty="0"/>
              <a:t>Kesitin Simetrik Olması Hali</a:t>
            </a:r>
            <a:endParaRPr lang="tr-TR" sz="1800" dirty="0"/>
          </a:p>
        </p:txBody>
      </p:sp>
      <p:pic>
        <p:nvPicPr>
          <p:cNvPr id="3" name="Picture 2">
            <a:extLst>
              <a:ext uri="{FF2B5EF4-FFF2-40B4-BE49-F238E27FC236}">
                <a16:creationId xmlns:a16="http://schemas.microsoft.com/office/drawing/2014/main" id="{13B3259D-69C5-1A9A-C48D-D26BB37D8167}"/>
              </a:ext>
            </a:extLst>
          </p:cNvPr>
          <p:cNvPicPr>
            <a:picLocks noChangeAspect="1"/>
          </p:cNvPicPr>
          <p:nvPr/>
        </p:nvPicPr>
        <p:blipFill rotWithShape="1">
          <a:blip r:embed="rId2"/>
          <a:srcRect l="16428" t="21850" r="9991" b="25205"/>
          <a:stretch/>
        </p:blipFill>
        <p:spPr>
          <a:xfrm>
            <a:off x="194310" y="2922318"/>
            <a:ext cx="2837033" cy="3630968"/>
          </a:xfrm>
          <a:prstGeom prst="rect">
            <a:avLst/>
          </a:prstGeom>
          <a:ln>
            <a:solidFill>
              <a:schemeClr val="tx1"/>
            </a:solidFill>
          </a:ln>
        </p:spPr>
      </p:pic>
      <p:grpSp>
        <p:nvGrpSpPr>
          <p:cNvPr id="10" name="Group 9">
            <a:extLst>
              <a:ext uri="{FF2B5EF4-FFF2-40B4-BE49-F238E27FC236}">
                <a16:creationId xmlns:a16="http://schemas.microsoft.com/office/drawing/2014/main" id="{443EE7AD-E120-32D7-CDA8-A325D0867539}"/>
              </a:ext>
            </a:extLst>
          </p:cNvPr>
          <p:cNvGrpSpPr/>
          <p:nvPr/>
        </p:nvGrpSpPr>
        <p:grpSpPr>
          <a:xfrm>
            <a:off x="6364941" y="948785"/>
            <a:ext cx="5120973" cy="5619053"/>
            <a:chOff x="6340171" y="560685"/>
            <a:chExt cx="5773273" cy="6297315"/>
          </a:xfrm>
        </p:grpSpPr>
        <p:pic>
          <p:nvPicPr>
            <p:cNvPr id="7" name="Picture 6">
              <a:extLst>
                <a:ext uri="{FF2B5EF4-FFF2-40B4-BE49-F238E27FC236}">
                  <a16:creationId xmlns:a16="http://schemas.microsoft.com/office/drawing/2014/main" id="{27D823A1-EF22-AC20-029A-5D8521CFA77F}"/>
                </a:ext>
              </a:extLst>
            </p:cNvPr>
            <p:cNvPicPr>
              <a:picLocks noChangeAspect="1"/>
            </p:cNvPicPr>
            <p:nvPr/>
          </p:nvPicPr>
          <p:blipFill>
            <a:blip r:embed="rId3"/>
            <a:stretch>
              <a:fillRect/>
            </a:stretch>
          </p:blipFill>
          <p:spPr>
            <a:xfrm>
              <a:off x="6340173" y="560685"/>
              <a:ext cx="5773271" cy="2150217"/>
            </a:xfrm>
            <a:prstGeom prst="rect">
              <a:avLst/>
            </a:prstGeom>
            <a:ln>
              <a:solidFill>
                <a:schemeClr val="tx1"/>
              </a:solidFill>
            </a:ln>
          </p:spPr>
        </p:pic>
        <p:pic>
          <p:nvPicPr>
            <p:cNvPr id="9" name="Picture 8">
              <a:extLst>
                <a:ext uri="{FF2B5EF4-FFF2-40B4-BE49-F238E27FC236}">
                  <a16:creationId xmlns:a16="http://schemas.microsoft.com/office/drawing/2014/main" id="{D28A456F-B505-6A31-1CFD-2406A083C234}"/>
                </a:ext>
              </a:extLst>
            </p:cNvPr>
            <p:cNvPicPr>
              <a:picLocks noChangeAspect="1"/>
            </p:cNvPicPr>
            <p:nvPr/>
          </p:nvPicPr>
          <p:blipFill>
            <a:blip r:embed="rId4"/>
            <a:stretch>
              <a:fillRect/>
            </a:stretch>
          </p:blipFill>
          <p:spPr>
            <a:xfrm>
              <a:off x="6340172" y="2710902"/>
              <a:ext cx="5773271" cy="1924424"/>
            </a:xfrm>
            <a:prstGeom prst="rect">
              <a:avLst/>
            </a:prstGeom>
            <a:ln>
              <a:solidFill>
                <a:schemeClr val="tx1"/>
              </a:solidFill>
            </a:ln>
          </p:spPr>
        </p:pic>
        <p:pic>
          <p:nvPicPr>
            <p:cNvPr id="11" name="Picture 10">
              <a:extLst>
                <a:ext uri="{FF2B5EF4-FFF2-40B4-BE49-F238E27FC236}">
                  <a16:creationId xmlns:a16="http://schemas.microsoft.com/office/drawing/2014/main" id="{794A347C-72BD-E4E5-2F91-5D24FA694578}"/>
                </a:ext>
              </a:extLst>
            </p:cNvPr>
            <p:cNvPicPr>
              <a:picLocks noChangeAspect="1"/>
            </p:cNvPicPr>
            <p:nvPr/>
          </p:nvPicPr>
          <p:blipFill>
            <a:blip r:embed="rId5"/>
            <a:stretch>
              <a:fillRect/>
            </a:stretch>
          </p:blipFill>
          <p:spPr>
            <a:xfrm>
              <a:off x="6340171" y="4635326"/>
              <a:ext cx="5773271" cy="2222674"/>
            </a:xfrm>
            <a:prstGeom prst="rect">
              <a:avLst/>
            </a:prstGeom>
            <a:ln>
              <a:solidFill>
                <a:schemeClr val="tx1"/>
              </a:solidFill>
            </a:ln>
          </p:spPr>
        </p:pic>
      </p:grpSp>
      <p:pic>
        <p:nvPicPr>
          <p:cNvPr id="15" name="Picture 14">
            <a:extLst>
              <a:ext uri="{FF2B5EF4-FFF2-40B4-BE49-F238E27FC236}">
                <a16:creationId xmlns:a16="http://schemas.microsoft.com/office/drawing/2014/main" id="{D7B09240-A121-B2CC-5C09-6AEF36089738}"/>
              </a:ext>
            </a:extLst>
          </p:cNvPr>
          <p:cNvPicPr>
            <a:picLocks noChangeAspect="1"/>
          </p:cNvPicPr>
          <p:nvPr/>
        </p:nvPicPr>
        <p:blipFill>
          <a:blip r:embed="rId6"/>
          <a:stretch>
            <a:fillRect/>
          </a:stretch>
        </p:blipFill>
        <p:spPr>
          <a:xfrm>
            <a:off x="3157537" y="4054301"/>
            <a:ext cx="2938463" cy="1162050"/>
          </a:xfrm>
          <a:prstGeom prst="rect">
            <a:avLst/>
          </a:prstGeom>
          <a:ln>
            <a:solidFill>
              <a:schemeClr val="tx1"/>
            </a:solidFill>
          </a:ln>
        </p:spPr>
      </p:pic>
      <p:sp>
        <p:nvSpPr>
          <p:cNvPr id="8" name="TextBox 7">
            <a:extLst>
              <a:ext uri="{FF2B5EF4-FFF2-40B4-BE49-F238E27FC236}">
                <a16:creationId xmlns:a16="http://schemas.microsoft.com/office/drawing/2014/main" id="{D1FFBEEC-5C8F-C9FD-9C33-331EDFF74223}"/>
              </a:ext>
            </a:extLst>
          </p:cNvPr>
          <p:cNvSpPr txBox="1"/>
          <p:nvPr/>
        </p:nvSpPr>
        <p:spPr>
          <a:xfrm>
            <a:off x="206692" y="998589"/>
            <a:ext cx="5901690" cy="923330"/>
          </a:xfrm>
          <a:prstGeom prst="rect">
            <a:avLst/>
          </a:prstGeom>
          <a:noFill/>
        </p:spPr>
        <p:txBody>
          <a:bodyPr wrap="square">
            <a:spAutoFit/>
          </a:bodyPr>
          <a:lstStyle/>
          <a:p>
            <a:pPr algn="just"/>
            <a:r>
              <a:rPr lang="tr-TR" dirty="0"/>
              <a:t>Kesit iç kuvvetleri üzerinde belirtilen aşağıdaki çubuk parçasını; ordinatı y olan ve ‘</a:t>
            </a:r>
            <a:r>
              <a:rPr lang="tr-TR" dirty="0" err="1"/>
              <a:t>xz</a:t>
            </a:r>
            <a:r>
              <a:rPr lang="tr-TR" dirty="0"/>
              <a:t>’ düzlemine paralel olan bir düzlem ile keselim ve alttaki parçayı göz önüne alalım.</a:t>
            </a:r>
          </a:p>
        </p:txBody>
      </p:sp>
    </p:spTree>
    <p:extLst>
      <p:ext uri="{BB962C8B-B14F-4D97-AF65-F5344CB8AC3E}">
        <p14:creationId xmlns:p14="http://schemas.microsoft.com/office/powerpoint/2010/main" val="9020448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dirty="0">
              <a:ln>
                <a:noFill/>
              </a:ln>
              <a:solidFill>
                <a:srgbClr val="4A5356"/>
              </a:solidFill>
              <a:effectLst/>
              <a:uLnTx/>
              <a:uFillTx/>
              <a:latin typeface="Gill Sans MT" panose="020B0502020104020203"/>
              <a:ea typeface="+mn-ea"/>
              <a:cs typeface="+mn-cs"/>
            </a:endParaRPr>
          </a:p>
        </p:txBody>
      </p:sp>
      <p:sp>
        <p:nvSpPr>
          <p:cNvPr id="4" name="Title 1">
            <a:extLst>
              <a:ext uri="{FF2B5EF4-FFF2-40B4-BE49-F238E27FC236}">
                <a16:creationId xmlns:a16="http://schemas.microsoft.com/office/drawing/2014/main" id="{A44AAF83-9CEA-657E-4A14-03590012A4FC}"/>
              </a:ext>
            </a:extLst>
          </p:cNvPr>
          <p:cNvSpPr txBox="1">
            <a:spLocks/>
          </p:cNvSpPr>
          <p:nvPr/>
        </p:nvSpPr>
        <p:spPr bwMode="black">
          <a:xfrm>
            <a:off x="0" y="0"/>
            <a:ext cx="8462682" cy="612559"/>
          </a:xfrm>
          <a:prstGeom prst="rect">
            <a:avLst/>
          </a:prstGeom>
          <a:solidFill>
            <a:srgbClr val="FFFFFF"/>
          </a:solidFill>
          <a:ln w="31750" cap="sq">
            <a:solidFill>
              <a:srgbClr val="404040"/>
            </a:solidFill>
            <a:miter lim="800000"/>
          </a:ln>
        </p:spPr>
        <p:txBody>
          <a:bodyPr vert="horz" lIns="182880" tIns="182880" rIns="182880" bIns="182880" rtlCol="0" anchor="b">
            <a:no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a:spcAft>
                <a:spcPts val="600"/>
              </a:spcAft>
            </a:pPr>
            <a:r>
              <a:rPr lang="tr-TR" sz="1800" dirty="0">
                <a:solidFill>
                  <a:schemeClr val="tx2"/>
                </a:solidFill>
                <a:latin typeface="+mj-lt"/>
                <a:ea typeface="+mj-ea"/>
                <a:cs typeface="+mj-cs"/>
              </a:rPr>
              <a:t>Kesmeli Eğilme: </a:t>
            </a:r>
            <a:r>
              <a:rPr lang="tr-TR" sz="1800" cap="none" dirty="0"/>
              <a:t>Kesitin Simetrik Olması Hali</a:t>
            </a:r>
            <a:endParaRPr lang="tr-TR" sz="1800" dirty="0"/>
          </a:p>
        </p:txBody>
      </p:sp>
      <p:pic>
        <p:nvPicPr>
          <p:cNvPr id="3" name="Picture 2">
            <a:extLst>
              <a:ext uri="{FF2B5EF4-FFF2-40B4-BE49-F238E27FC236}">
                <a16:creationId xmlns:a16="http://schemas.microsoft.com/office/drawing/2014/main" id="{8878C5CB-C957-E84D-A64F-38CDC925B85B}"/>
              </a:ext>
            </a:extLst>
          </p:cNvPr>
          <p:cNvPicPr>
            <a:picLocks noChangeAspect="1"/>
          </p:cNvPicPr>
          <p:nvPr/>
        </p:nvPicPr>
        <p:blipFill>
          <a:blip r:embed="rId2"/>
          <a:stretch>
            <a:fillRect/>
          </a:stretch>
        </p:blipFill>
        <p:spPr>
          <a:xfrm>
            <a:off x="4842080" y="937251"/>
            <a:ext cx="7241203" cy="2579059"/>
          </a:xfrm>
          <a:prstGeom prst="rect">
            <a:avLst/>
          </a:prstGeom>
          <a:ln>
            <a:solidFill>
              <a:schemeClr val="tx1"/>
            </a:solidFill>
          </a:ln>
        </p:spPr>
      </p:pic>
      <p:pic>
        <p:nvPicPr>
          <p:cNvPr id="7" name="Picture 6">
            <a:extLst>
              <a:ext uri="{FF2B5EF4-FFF2-40B4-BE49-F238E27FC236}">
                <a16:creationId xmlns:a16="http://schemas.microsoft.com/office/drawing/2014/main" id="{B8C9BC7D-92F4-21DD-A2A4-9292F11FBCE1}"/>
              </a:ext>
            </a:extLst>
          </p:cNvPr>
          <p:cNvPicPr>
            <a:picLocks noChangeAspect="1"/>
          </p:cNvPicPr>
          <p:nvPr/>
        </p:nvPicPr>
        <p:blipFill>
          <a:blip r:embed="rId3"/>
          <a:stretch>
            <a:fillRect/>
          </a:stretch>
        </p:blipFill>
        <p:spPr>
          <a:xfrm>
            <a:off x="826221" y="937252"/>
            <a:ext cx="3586732" cy="2579059"/>
          </a:xfrm>
          <a:prstGeom prst="rect">
            <a:avLst/>
          </a:prstGeom>
          <a:ln>
            <a:solidFill>
              <a:schemeClr val="tx1"/>
            </a:solidFill>
          </a:ln>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FBCABB06-EDA1-6366-E4F5-17E698EC101C}"/>
                  </a:ext>
                </a:extLst>
              </p:cNvPr>
              <p:cNvSpPr txBox="1"/>
              <p:nvPr/>
            </p:nvSpPr>
            <p:spPr>
              <a:xfrm>
                <a:off x="946403" y="4372686"/>
                <a:ext cx="10627575" cy="950004"/>
              </a:xfrm>
              <a:prstGeom prst="rect">
                <a:avLst/>
              </a:prstGeom>
              <a:noFill/>
            </p:spPr>
            <p:txBody>
              <a:bodyPr wrap="square">
                <a:spAutoFit/>
              </a:bodyPr>
              <a:lstStyle/>
              <a:p>
                <a:pPr algn="just"/>
                <a:r>
                  <a:rPr lang="tr-TR" dirty="0"/>
                  <a:t>Kesit üzerinde statik momentin nümerik olarak en büyük değeri tarafsız eksen üzerinde olur. Ancak maksimum kayma gerilmesi </a:t>
                </a:r>
                <a14:m>
                  <m:oMath xmlns:m="http://schemas.openxmlformats.org/officeDocument/2006/math">
                    <m:sSub>
                      <m:sSubPr>
                        <m:ctrlPr>
                          <a:rPr lang="tr-TR" i="1" smtClean="0">
                            <a:latin typeface="Cambria Math" panose="02040503050406030204" pitchFamily="18" charset="0"/>
                          </a:rPr>
                        </m:ctrlPr>
                      </m:sSubPr>
                      <m:e>
                        <m:r>
                          <a:rPr lang="tr-TR" i="1" smtClean="0">
                            <a:latin typeface="Cambria Math" panose="02040503050406030204" pitchFamily="18" charset="0"/>
                            <a:ea typeface="Cambria Math" panose="02040503050406030204" pitchFamily="18" charset="0"/>
                          </a:rPr>
                          <m:t>𝜏</m:t>
                        </m:r>
                      </m:e>
                      <m:sub>
                        <m:r>
                          <a:rPr lang="tr-TR" b="0" i="1" smtClean="0">
                            <a:latin typeface="Cambria Math" panose="02040503050406030204" pitchFamily="18" charset="0"/>
                          </a:rPr>
                          <m:t>𝑧𝑦</m:t>
                        </m:r>
                        <m:r>
                          <a:rPr lang="tr-TR" b="0" i="1" smtClean="0">
                            <a:latin typeface="Cambria Math" panose="02040503050406030204" pitchFamily="18" charset="0"/>
                          </a:rPr>
                          <m:t>(</m:t>
                        </m:r>
                        <m:r>
                          <m:rPr>
                            <m:sty m:val="p"/>
                          </m:rPr>
                          <a:rPr lang="tr-TR">
                            <a:latin typeface="Cambria Math" panose="02040503050406030204" pitchFamily="18" charset="0"/>
                          </a:rPr>
                          <m:t>max</m:t>
                        </m:r>
                        <m:r>
                          <a:rPr lang="tr-TR" b="0" i="1" smtClean="0">
                            <a:latin typeface="Cambria Math" panose="02040503050406030204" pitchFamily="18" charset="0"/>
                          </a:rPr>
                          <m:t>)</m:t>
                        </m:r>
                      </m:sub>
                    </m:sSub>
                  </m:oMath>
                </a14:m>
                <a:r>
                  <a:rPr lang="tr-TR" dirty="0"/>
                  <a:t> her zaman tarafsız eksen üzerinde olmayabilir. Ancak dikdörtgen, daire ve </a:t>
                </a:r>
                <a14:m>
                  <m:oMath xmlns:m="http://schemas.openxmlformats.org/officeDocument/2006/math">
                    <m:r>
                      <m:rPr>
                        <m:sty m:val="p"/>
                      </m:rPr>
                      <a:rPr lang="el-GR" i="1" smtClean="0">
                        <a:latin typeface="Cambria Math" panose="02040503050406030204" pitchFamily="18" charset="0"/>
                        <a:ea typeface="Cambria Math" panose="02040503050406030204" pitchFamily="18" charset="0"/>
                      </a:rPr>
                      <m:t>Ι</m:t>
                    </m:r>
                  </m:oMath>
                </a14:m>
                <a:r>
                  <a:rPr lang="tr-TR" dirty="0"/>
                  <a:t> kesitlerde kayma gerilmesinin maksimum değeri tarafsız eksen üzerinde olur. </a:t>
                </a:r>
              </a:p>
            </p:txBody>
          </p:sp>
        </mc:Choice>
        <mc:Fallback xmlns="">
          <p:sp>
            <p:nvSpPr>
              <p:cNvPr id="8" name="TextBox 7">
                <a:extLst>
                  <a:ext uri="{FF2B5EF4-FFF2-40B4-BE49-F238E27FC236}">
                    <a16:creationId xmlns:a16="http://schemas.microsoft.com/office/drawing/2014/main" id="{FBCABB06-EDA1-6366-E4F5-17E698EC101C}"/>
                  </a:ext>
                </a:extLst>
              </p:cNvPr>
              <p:cNvSpPr txBox="1">
                <a:spLocks noRot="1" noChangeAspect="1" noMove="1" noResize="1" noEditPoints="1" noAdjustHandles="1" noChangeArrowheads="1" noChangeShapeType="1" noTextEdit="1"/>
              </p:cNvSpPr>
              <p:nvPr/>
            </p:nvSpPr>
            <p:spPr>
              <a:xfrm>
                <a:off x="946403" y="4372686"/>
                <a:ext cx="10627575" cy="950004"/>
              </a:xfrm>
              <a:prstGeom prst="rect">
                <a:avLst/>
              </a:prstGeom>
              <a:blipFill>
                <a:blip r:embed="rId4"/>
                <a:stretch>
                  <a:fillRect l="-459" t="-3846" r="-459" b="-9615"/>
                </a:stretch>
              </a:blipFill>
            </p:spPr>
            <p:txBody>
              <a:bodyPr/>
              <a:lstStyle/>
              <a:p>
                <a:r>
                  <a:rPr lang="en-GB">
                    <a:noFill/>
                  </a:rPr>
                  <a:t> </a:t>
                </a:r>
              </a:p>
            </p:txBody>
          </p:sp>
        </mc:Fallback>
      </mc:AlternateContent>
    </p:spTree>
    <p:extLst>
      <p:ext uri="{BB962C8B-B14F-4D97-AF65-F5344CB8AC3E}">
        <p14:creationId xmlns:p14="http://schemas.microsoft.com/office/powerpoint/2010/main" val="410947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AF602-E75E-6986-E7AF-EBCB34BDA0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FA4BCC-99B9-B361-A1A6-9EE6EDFD73B2}"/>
              </a:ext>
            </a:extLst>
          </p:cNvPr>
          <p:cNvSpPr>
            <a:spLocks noGrp="1"/>
          </p:cNvSpPr>
          <p:nvPr>
            <p:ph type="sldNum" sz="quarter" idx="12"/>
          </p:nvPr>
        </p:nvSpPr>
        <p:spPr>
          <a:xfrm>
            <a:off x="11573979" y="6202078"/>
            <a:ext cx="365760" cy="365760"/>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100" b="0" i="0" u="none" strike="noStrike" kern="1200" cap="none" spc="0" normalizeH="0" baseline="0" noProof="0" smtClean="0">
                <a:ln>
                  <a:noFill/>
                </a:ln>
                <a:solidFill>
                  <a:srgbClr val="FFFFFF"/>
                </a:solidFill>
                <a:effectLst/>
                <a:uLnTx/>
                <a:uFillTx/>
                <a:latin typeface="Gill Sans MT" panose="020B0502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9</a:t>
            </a:fld>
            <a:endParaRPr kumimoji="0" lang="en-US" sz="11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6" name="TextBox 5">
            <a:extLst>
              <a:ext uri="{FF2B5EF4-FFF2-40B4-BE49-F238E27FC236}">
                <a16:creationId xmlns:a16="http://schemas.microsoft.com/office/drawing/2014/main" id="{BB2DA483-1AA4-C6D7-B493-D57859DA1454}"/>
              </a:ext>
            </a:extLst>
          </p:cNvPr>
          <p:cNvSpPr txBox="1"/>
          <p:nvPr/>
        </p:nvSpPr>
        <p:spPr>
          <a:xfrm>
            <a:off x="387843" y="5274151"/>
            <a:ext cx="2044639" cy="762000"/>
          </a:xfrm>
          <a:prstGeom prst="rect">
            <a:avLst/>
          </a:prstGeom>
        </p:spPr>
        <p:txBody>
          <a:bodyPr vert="horz" lIns="91440" tIns="45720" rIns="91440" bIns="45720" rtlCol="0" anchor="b">
            <a:normAutofit/>
          </a:bodyPr>
          <a:lstStyle/>
          <a:p>
            <a:pPr marL="0" marR="0" lvl="0" indent="0" algn="l" defTabSz="457200" rtl="0" eaLnBrk="1" fontAlgn="auto" latinLnBrk="0" hangingPunct="1">
              <a:lnSpc>
                <a:spcPct val="100000"/>
              </a:lnSpc>
              <a:spcBef>
                <a:spcPct val="0"/>
              </a:spcBef>
              <a:spcAft>
                <a:spcPts val="600"/>
              </a:spcAft>
              <a:buClrTx/>
              <a:buSzTx/>
              <a:buFontTx/>
              <a:buNone/>
              <a:tabLst/>
              <a:defRPr/>
            </a:pPr>
            <a:endParaRPr kumimoji="0" lang="en-US" sz="3200" b="0" i="0" u="none" strike="noStrike" kern="1200" cap="none" spc="0" normalizeH="0" baseline="0" noProof="0" dirty="0">
              <a:ln>
                <a:noFill/>
              </a:ln>
              <a:solidFill>
                <a:srgbClr val="4A5356"/>
              </a:solidFill>
              <a:effectLst/>
              <a:uLnTx/>
              <a:uFillTx/>
              <a:latin typeface="Gill Sans MT" panose="020B0502020104020203"/>
              <a:ea typeface="+mn-ea"/>
              <a:cs typeface="+mn-cs"/>
            </a:endParaRPr>
          </a:p>
        </p:txBody>
      </p:sp>
      <p:sp>
        <p:nvSpPr>
          <p:cNvPr id="14" name="Title 1">
            <a:extLst>
              <a:ext uri="{FF2B5EF4-FFF2-40B4-BE49-F238E27FC236}">
                <a16:creationId xmlns:a16="http://schemas.microsoft.com/office/drawing/2014/main" id="{069477C0-92BF-DCCD-B2C6-3187E0292107}"/>
              </a:ext>
            </a:extLst>
          </p:cNvPr>
          <p:cNvSpPr txBox="1">
            <a:spLocks/>
          </p:cNvSpPr>
          <p:nvPr/>
        </p:nvSpPr>
        <p:spPr bwMode="black">
          <a:xfrm>
            <a:off x="0" y="0"/>
            <a:ext cx="3003176" cy="612559"/>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ÖRNEK-11</a:t>
            </a:r>
            <a:endParaRPr lang="en-US" sz="4400" dirty="0">
              <a:solidFill>
                <a:schemeClr val="tx2"/>
              </a:solidFill>
              <a:latin typeface="+mj-lt"/>
              <a:ea typeface="+mj-ea"/>
              <a:cs typeface="+mj-cs"/>
            </a:endParaRPr>
          </a:p>
        </p:txBody>
      </p:sp>
      <p:pic>
        <p:nvPicPr>
          <p:cNvPr id="3" name="Picture 2">
            <a:extLst>
              <a:ext uri="{FF2B5EF4-FFF2-40B4-BE49-F238E27FC236}">
                <a16:creationId xmlns:a16="http://schemas.microsoft.com/office/drawing/2014/main" id="{473DDD23-3345-C0CE-9F3C-CC435055C89B}"/>
              </a:ext>
            </a:extLst>
          </p:cNvPr>
          <p:cNvPicPr>
            <a:picLocks noChangeAspect="1"/>
          </p:cNvPicPr>
          <p:nvPr/>
        </p:nvPicPr>
        <p:blipFill rotWithShape="1">
          <a:blip r:embed="rId2"/>
          <a:srcRect l="11209" t="9368" r="63017" b="56818"/>
          <a:stretch/>
        </p:blipFill>
        <p:spPr>
          <a:xfrm>
            <a:off x="389279" y="939695"/>
            <a:ext cx="2644588" cy="2351949"/>
          </a:xfrm>
          <a:prstGeom prst="rect">
            <a:avLst/>
          </a:prstGeom>
          <a:ln>
            <a:solidFill>
              <a:schemeClr val="tx1"/>
            </a:solidFill>
          </a:ln>
        </p:spPr>
      </p:pic>
      <p:sp>
        <p:nvSpPr>
          <p:cNvPr id="4" name="TextBox 3">
            <a:extLst>
              <a:ext uri="{FF2B5EF4-FFF2-40B4-BE49-F238E27FC236}">
                <a16:creationId xmlns:a16="http://schemas.microsoft.com/office/drawing/2014/main" id="{A48CFF63-9128-2D91-A922-22278045E24E}"/>
              </a:ext>
            </a:extLst>
          </p:cNvPr>
          <p:cNvSpPr txBox="1"/>
          <p:nvPr/>
        </p:nvSpPr>
        <p:spPr>
          <a:xfrm>
            <a:off x="3407091" y="939695"/>
            <a:ext cx="8532647" cy="646331"/>
          </a:xfrm>
          <a:prstGeom prst="rect">
            <a:avLst/>
          </a:prstGeom>
          <a:noFill/>
        </p:spPr>
        <p:txBody>
          <a:bodyPr wrap="square">
            <a:spAutoFit/>
          </a:bodyPr>
          <a:lstStyle/>
          <a:p>
            <a:pPr algn="just"/>
            <a:r>
              <a:rPr lang="tr-TR" dirty="0"/>
              <a:t>Şekildeki gibi verilen kiriş kesitinde kesme kuvveti düşey yönde T=500 N olduğuna göre, düşey yöndeki maksimum kayma gerilmesini hesaplayınız. </a:t>
            </a:r>
          </a:p>
        </p:txBody>
      </p:sp>
    </p:spTree>
    <p:extLst>
      <p:ext uri="{BB962C8B-B14F-4D97-AF65-F5344CB8AC3E}">
        <p14:creationId xmlns:p14="http://schemas.microsoft.com/office/powerpoint/2010/main" val="2829119114"/>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2982</TotalTime>
  <Words>1010</Words>
  <Application>Microsoft Office PowerPoint</Application>
  <PresentationFormat>Widescreen</PresentationFormat>
  <Paragraphs>86</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Cambria Math</vt:lpstr>
      <vt:lpstr>Gill Sans MT</vt:lpstr>
      <vt:lpstr>Parcel</vt:lpstr>
      <vt:lpstr>Mukavemet</vt:lpstr>
      <vt:lpstr>KAYNAKLAR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MÜHENDİSLİK MEKANİĞİ STATİK</dc:title>
  <dc:creator>sinan.eraslan@erdogan.edu.tr</dc:creator>
  <cp:lastModifiedBy>Sinan Eraslan</cp:lastModifiedBy>
  <cp:revision>8</cp:revision>
  <dcterms:created xsi:type="dcterms:W3CDTF">2024-01-15T12:01:04Z</dcterms:created>
  <dcterms:modified xsi:type="dcterms:W3CDTF">2025-06-30T11:23:14Z</dcterms:modified>
</cp:coreProperties>
</file>