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07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38017-4B5A-4549-9084-1B9749B434A6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802F-F753-4A9A-A797-408474773B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1215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7.11.2021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371600" y="2204864"/>
            <a:ext cx="7772400" cy="1470025"/>
          </a:xfrm>
        </p:spPr>
        <p:txBody>
          <a:bodyPr/>
          <a:lstStyle/>
          <a:p>
            <a:r>
              <a:rPr lang="tr-TR" b="1" i="1" dirty="0">
                <a:latin typeface="Arial Narrow" panose="020B0606020202030204" pitchFamily="34" charset="0"/>
              </a:rPr>
              <a:t>ÖĞRENME ORTAMLARININ FİZİKSEL DÜZENİ</a:t>
            </a:r>
          </a:p>
        </p:txBody>
      </p:sp>
    </p:spTree>
    <p:extLst>
      <p:ext uri="{BB962C8B-B14F-4D97-AF65-F5344CB8AC3E}">
        <p14:creationId xmlns:p14="http://schemas.microsoft.com/office/powerpoint/2010/main" val="3302224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Temizlik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Sınıflar toplu yaşamın gerçekleştiği yerler olduğu için devamlı temiz tutulmalıdır.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temiz tutulması için, öğrencilere temizlik alışkanlığı kazandırmak önemlidir.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kurallarında temizlik ile ilgili kurallar bulunabilir.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Temizlik alışkanlığı aile ve çevre ile birlikte yürütülebilecek bir etkinliktir.</a:t>
            </a:r>
          </a:p>
        </p:txBody>
      </p:sp>
    </p:spTree>
    <p:extLst>
      <p:ext uri="{BB962C8B-B14F-4D97-AF65-F5344CB8AC3E}">
        <p14:creationId xmlns:p14="http://schemas.microsoft.com/office/powerpoint/2010/main" val="2025198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Sınıfın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Yerleşim düzeni, eğitimin etkin ve akıcı bir işleyişe kavuşturulmasına dönük eylemleri içerir.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Davranışı değiştirmenin çok etkili bir yolu, çevreyi değiştirmektir.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Sınıftaki araç gereçlerin hareketli olması, gerektiğinde istenilen biçimde düzenlenebilmesi önemlidir.</a:t>
            </a:r>
          </a:p>
        </p:txBody>
      </p:sp>
    </p:spTree>
    <p:extLst>
      <p:ext uri="{BB962C8B-B14F-4D97-AF65-F5344CB8AC3E}">
        <p14:creationId xmlns:p14="http://schemas.microsoft.com/office/powerpoint/2010/main" val="269725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Sınıfın yerleşim düzeni dört gruba ayrılır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Sıralı(sütun)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Bireysel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Çok gruplu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Tek grup düzeni</a:t>
            </a:r>
          </a:p>
        </p:txBody>
      </p:sp>
    </p:spTree>
    <p:extLst>
      <p:ext uri="{BB962C8B-B14F-4D97-AF65-F5344CB8AC3E}">
        <p14:creationId xmlns:p14="http://schemas.microsoft.com/office/powerpoint/2010/main" val="649329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Sıralı (sütun)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Kalabalık sınıflar için uygundur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Öğretmen merkezli yerleşim düzenidir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Öğrenci etkileşimi ve katılımı azdır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Daha çok düz anlatımın kullanıldığı, öğrencilerin dinleme ve not alma etkinliklerine uygun bir düzendir.</a:t>
            </a:r>
          </a:p>
        </p:txBody>
      </p:sp>
    </p:spTree>
    <p:extLst>
      <p:ext uri="{BB962C8B-B14F-4D97-AF65-F5344CB8AC3E}">
        <p14:creationId xmlns:p14="http://schemas.microsoft.com/office/powerpoint/2010/main" val="161245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692696"/>
            <a:ext cx="7200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Sıralı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Sıralı Düzen</a:t>
            </a:r>
          </a:p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Bireysel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Öğrencilerin bağımsız olarak kullanabildikleri tek kişilik sıra ve masalarla oluşturulabilen yerleşim düzenidir. Bu yerleşim düzeninde öğretmen ve öğrenciler değişik biçimlerde bir araya gelebilirler.</a:t>
            </a:r>
          </a:p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Çok gruplu yerleşim düzeni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ortamında, küçük gruplarla çalışma düşüncesine uygun öğrencilerin bir masa etrafında grup oluşturmasıyla gerçekleştirilen yerleşim düzenidir.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İşbirliğine dayalı öğretim, tartışma ve diğer küçük grupla öğretim yöntemleri için uygundur.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İyi bir plan ve gözetim gerektirir.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tr-TR" sz="2400" dirty="0">
              <a:latin typeface="Arial Narrow" panose="020B0606020202030204" pitchFamily="34" charset="0"/>
            </a:endParaRPr>
          </a:p>
          <a:p>
            <a:pPr algn="just"/>
            <a:endParaRPr lang="tr-TR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265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259632" y="836712"/>
            <a:ext cx="7200800" cy="417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tr-TR" sz="7200" b="1" i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Narrow" panose="020B0606020202030204" pitchFamily="34" charset="0"/>
              </a:rPr>
              <a:t>DİNLEDİĞİNİZ İÇİN TEŞEKKÜRLER…</a:t>
            </a:r>
          </a:p>
        </p:txBody>
      </p:sp>
    </p:spTree>
    <p:extLst>
      <p:ext uri="{BB962C8B-B14F-4D97-AF65-F5344CB8AC3E}">
        <p14:creationId xmlns:p14="http://schemas.microsoft.com/office/powerpoint/2010/main" val="300302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SINIF ORTAMININ FİZİKSEL ÖZELLİKLERİ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Sınıf, okul içerisinde eğitim öğretim etkinliklerinin gerçekleştiği ortamdır.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Öğretmen, sınıfta belirli süre içerisinde belirlenen amaçlara ulaşabilme amacı taşımaktadır.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Bu amaca ulaşabilmek için öğretmen yeterlikleri ile birlikte, sınıf ortamının eğitim öğretim etkinliklerine uygun düzenlenmesi gerekmektedir.</a:t>
            </a:r>
          </a:p>
        </p:txBody>
      </p:sp>
    </p:spTree>
    <p:extLst>
      <p:ext uri="{BB962C8B-B14F-4D97-AF65-F5344CB8AC3E}">
        <p14:creationId xmlns:p14="http://schemas.microsoft.com/office/powerpoint/2010/main" val="401549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FİZİKSEL ORTAMIN ÖNEMİ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İyi yapılandırılmış sınıf ortamı, öğrencilerin güdülenmesini kolaylaştırır.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İstenmeyen davranışları azaltmak için sınıfın ve materyallerin düzenlenmesi gerekmektedir.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düzeni, etkinliklerden yararlanmayı etkiler.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Fiziksel çevre, öğrenmenin çerçevesidir, öğrenmeyi destekler ya da engelleyebilir.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düzeni, birlikte çalışma isteği oluşmasına katkıda bulunur.</a:t>
            </a:r>
          </a:p>
        </p:txBody>
      </p:sp>
    </p:spTree>
    <p:extLst>
      <p:ext uri="{BB962C8B-B14F-4D97-AF65-F5344CB8AC3E}">
        <p14:creationId xmlns:p14="http://schemas.microsoft.com/office/powerpoint/2010/main" val="244703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FİZİKSEL ORTAMIN DEĞİŞKENLERİ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büyüklüğü ve öğrenci sayısı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Isı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Işık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Renk ve görünüm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Gürültü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Temizlik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Yerleşim düzeni</a:t>
            </a:r>
          </a:p>
        </p:txBody>
      </p:sp>
    </p:spTree>
    <p:extLst>
      <p:ext uri="{BB962C8B-B14F-4D97-AF65-F5344CB8AC3E}">
        <p14:creationId xmlns:p14="http://schemas.microsoft.com/office/powerpoint/2010/main" val="206750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Sınıfın Büyüklüğü ve Öğrenci Sayısı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içi etkinliklere göre sınıf büyüklükleri değişmektedir.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büyüklüğü, öğrenciye dolaşabileceği, eşyalarını koyabileceği, etkinliklerini yapabileceği alanlar bırakmalıdır.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Öğrenci sayısının genel olarak 30’un üstünde olması istenmeyen bir durumdur.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İdeal öğrenci sayısı, dersin niteliğine, eğitimin düzeyine ve türüne göre değişebilmektedir.</a:t>
            </a:r>
          </a:p>
        </p:txBody>
      </p:sp>
    </p:spTree>
    <p:extLst>
      <p:ext uri="{BB962C8B-B14F-4D97-AF65-F5344CB8AC3E}">
        <p14:creationId xmlns:p14="http://schemas.microsoft.com/office/powerpoint/2010/main" val="3233670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 ISI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aşırı sıcak veya soğuk olması, güdülemeyi olumsuz etkiler.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İdeal sınıf ısısının 20C olduğu kabul edilir.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ısısının düzenlenmesi, ısıtıcı ve soğutucularla yapılabileceği gibi, öğrenciler de ısı değişimiyle tutarlı giysi seçimi yapılabilmelidir.</a:t>
            </a:r>
          </a:p>
        </p:txBody>
      </p:sp>
    </p:spTree>
    <p:extLst>
      <p:ext uri="{BB962C8B-B14F-4D97-AF65-F5344CB8AC3E}">
        <p14:creationId xmlns:p14="http://schemas.microsoft.com/office/powerpoint/2010/main" val="4286829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IŞIK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Sınıfta görme ya da okumanın rahatça yapılmasını sağlayacak bir aydınlatma olmalıdır.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Genellikle gün ışığına yakın bir aydınlatma tercih edilmelidir.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pencereleri gün ışığından yeterince yararlanmayı sağlayacak yönde ve büyüklükte olmalıdır.</a:t>
            </a:r>
          </a:p>
        </p:txBody>
      </p:sp>
    </p:spTree>
    <p:extLst>
      <p:ext uri="{BB962C8B-B14F-4D97-AF65-F5344CB8AC3E}">
        <p14:creationId xmlns:p14="http://schemas.microsoft.com/office/powerpoint/2010/main" val="1609384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Renk ve Görünüm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Renkler öğrencilerin fiziksel ve davranışsal durumunu etkilemektedir.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Öğrencilerin gelişim özelliklerine göre sınıf renkleri değişiklik göstermelidir.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rengi diğer eşyalarla uyum içinde olmalıdır.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Sınıfın görüntüsü, öğrencinin sınıfa isteyerek gelmesini sağlamalıdır.</a:t>
            </a:r>
          </a:p>
        </p:txBody>
      </p:sp>
    </p:spTree>
    <p:extLst>
      <p:ext uri="{BB962C8B-B14F-4D97-AF65-F5344CB8AC3E}">
        <p14:creationId xmlns:p14="http://schemas.microsoft.com/office/powerpoint/2010/main" val="311259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187624" y="1052736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Arial Narrow" panose="020B0606020202030204" pitchFamily="34" charset="0"/>
              </a:rPr>
              <a:t>Gürültü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Rahatsız edici, işitmeyi engelleyici, dikkati dağıtıcı, ruhsal sağlığı bozucu bir değişkendir.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Gürültü zamanın iyi kullanılmasını engeller.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kurallarının gürültüyü içermesi gürültüyü azaltan bir etkendir.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400" dirty="0">
                <a:latin typeface="Arial Narrow" panose="020B0606020202030204" pitchFamily="34" charset="0"/>
              </a:rPr>
              <a:t>Sınıf dışı gürültüler için fiziki yapının uygun olması gerekir.</a:t>
            </a:r>
          </a:p>
        </p:txBody>
      </p:sp>
    </p:spTree>
    <p:extLst>
      <p:ext uri="{BB962C8B-B14F-4D97-AF65-F5344CB8AC3E}">
        <p14:creationId xmlns:p14="http://schemas.microsoft.com/office/powerpoint/2010/main" val="627639222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538</Words>
  <Application>Microsoft Office PowerPoint</Application>
  <PresentationFormat>Ekran Gösterisi (4:3)</PresentationFormat>
  <Paragraphs>70</Paragraphs>
  <Slides>15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20" baseType="lpstr">
      <vt:lpstr>Arial</vt:lpstr>
      <vt:lpstr>Arial Narrow</vt:lpstr>
      <vt:lpstr>Calibri</vt:lpstr>
      <vt:lpstr>Wingdings</vt:lpstr>
      <vt:lpstr>Ofis Teması</vt:lpstr>
      <vt:lpstr>ÖĞRENME ORTAMLARININ FİZİKSEL DÜZENİ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Gökce</dc:creator>
  <cp:lastModifiedBy>gökhan kahveci</cp:lastModifiedBy>
  <cp:revision>99</cp:revision>
  <dcterms:created xsi:type="dcterms:W3CDTF">2018-11-06T06:50:39Z</dcterms:created>
  <dcterms:modified xsi:type="dcterms:W3CDTF">2021-11-07T12:43:25Z</dcterms:modified>
</cp:coreProperties>
</file>